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7"/>
  </p:notesMasterIdLst>
  <p:sldIdLst>
    <p:sldId id="256" r:id="rId2"/>
    <p:sldId id="273" r:id="rId3"/>
    <p:sldId id="257" r:id="rId4"/>
    <p:sldId id="258" r:id="rId5"/>
    <p:sldId id="259" r:id="rId6"/>
    <p:sldId id="260" r:id="rId7"/>
    <p:sldId id="261" r:id="rId8"/>
    <p:sldId id="263" r:id="rId9"/>
    <p:sldId id="285" r:id="rId10"/>
    <p:sldId id="282" r:id="rId11"/>
    <p:sldId id="264" r:id="rId12"/>
    <p:sldId id="321" r:id="rId13"/>
    <p:sldId id="269" r:id="rId14"/>
    <p:sldId id="312" r:id="rId15"/>
    <p:sldId id="313" r:id="rId16"/>
    <p:sldId id="314" r:id="rId17"/>
    <p:sldId id="319" r:id="rId18"/>
    <p:sldId id="318" r:id="rId19"/>
    <p:sldId id="322" r:id="rId20"/>
    <p:sldId id="316" r:id="rId21"/>
    <p:sldId id="320" r:id="rId22"/>
    <p:sldId id="315" r:id="rId23"/>
    <p:sldId id="317" r:id="rId24"/>
    <p:sldId id="271" r:id="rId25"/>
    <p:sldId id="272" r:id="rId26"/>
  </p:sldIdLst>
  <p:sldSz cx="9144000" cy="5143500" type="screen16x9"/>
  <p:notesSz cx="6858000" cy="9144000"/>
  <p:embeddedFontLst>
    <p:embeddedFont>
      <p:font typeface="Commissioner" panose="020B0604020202020204" charset="0"/>
      <p:regular r:id="rId28"/>
      <p:bold r:id="rId29"/>
    </p:embeddedFont>
    <p:embeddedFont>
      <p:font typeface="Lexend" panose="020B0604020202020204" charset="0"/>
      <p:regular r:id="rId30"/>
      <p:bold r:id="rId31"/>
    </p:embeddedFont>
    <p:embeddedFont>
      <p:font typeface="Nunito" panose="020B0604020202020204" pitchFamily="2" charset="0"/>
      <p:regular r:id="rId32"/>
      <p:bold r:id="rId33"/>
      <p:italic r:id="rId34"/>
      <p:boldItalic r:id="rId35"/>
    </p:embeddedFont>
    <p:embeddedFont>
      <p:font typeface="Open Sans" panose="020B0606030504020204" pitchFamily="34" charset="0"/>
      <p:regular r:id="rId36"/>
      <p:bold r:id="rId37"/>
      <p:italic r:id="rId38"/>
      <p:boldItalic r:id="rId39"/>
    </p:embeddedFont>
    <p:embeddedFont>
      <p:font typeface="Roboto Condensed Light" panose="02000000000000000000" pitchFamily="2" charset="0"/>
      <p:regular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4E5B23-E9B2-4E91-9BF6-8C7944ED7036}">
  <a:tblStyle styleId="{B64E5B23-E9B2-4E91-9BF6-8C7944ED703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e3920382d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e3920382d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e29e796600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" name="Google Shape;2347;ge29e796600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e3ddb01e2a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e3ddb01e2a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e29e796600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e29e796600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ge2bdb30bb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9" name="Google Shape;1999;ge2bdb30bb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ge29e796600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4" name="Google Shape;2024;ge29e796600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gd96d257566_1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1" name="Google Shape;2071;gd96d257566_1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b1c2217c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b1c2217c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b1c2217c3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b1c2217c3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b1c2217c3f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b1c2217c3f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b1c2217c3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b1c2217c3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e29e79660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e29e79660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e29e796600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e29e796600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ge3ecb2b06c_0_17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4" name="Google Shape;2484;ge3ecb2b06c_0_170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" name="Google Shape;31;p2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0" y="1857300"/>
            <a:ext cx="9144000" cy="123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713400" y="710368"/>
            <a:ext cx="6451200" cy="142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713400" y="2023929"/>
            <a:ext cx="6353100" cy="5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CUSTOM_1_1_1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9" name="Google Shape;519;p18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520" name="Google Shape;520;p18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521" name="Google Shape;521;p18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8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8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8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8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8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8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8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8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8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8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8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8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8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8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8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8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8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8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8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1" name="Google Shape;541;p18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8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18"/>
          <p:cNvSpPr/>
          <p:nvPr/>
        </p:nvSpPr>
        <p:spPr>
          <a:xfrm>
            <a:off x="0" y="2502925"/>
            <a:ext cx="9144000" cy="10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18"/>
          <p:cNvSpPr txBox="1">
            <a:spLocks noGrp="1"/>
          </p:cNvSpPr>
          <p:nvPr>
            <p:ph type="title"/>
          </p:nvPr>
        </p:nvSpPr>
        <p:spPr>
          <a:xfrm>
            <a:off x="1123375" y="1208307"/>
            <a:ext cx="3973500" cy="7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45" name="Google Shape;545;p18"/>
          <p:cNvSpPr txBox="1">
            <a:spLocks noGrp="1"/>
          </p:cNvSpPr>
          <p:nvPr>
            <p:ph type="subTitle" idx="1"/>
          </p:nvPr>
        </p:nvSpPr>
        <p:spPr>
          <a:xfrm>
            <a:off x="1123375" y="1822450"/>
            <a:ext cx="36936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0_1"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oogle Shape;613;p21"/>
          <p:cNvGrpSpPr/>
          <p:nvPr/>
        </p:nvGrpSpPr>
        <p:grpSpPr>
          <a:xfrm>
            <a:off x="-15" y="2571419"/>
            <a:ext cx="9143864" cy="2572076"/>
            <a:chOff x="-15" y="2571344"/>
            <a:chExt cx="9143864" cy="2572076"/>
          </a:xfrm>
        </p:grpSpPr>
        <p:grpSp>
          <p:nvGrpSpPr>
            <p:cNvPr id="614" name="Google Shape;614;p21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615" name="Google Shape;615;p21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1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1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1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1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1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1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1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1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1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1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1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1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1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1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1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1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1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1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1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5" name="Google Shape;635;p21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" name="Google Shape;637;p21"/>
          <p:cNvSpPr/>
          <p:nvPr/>
        </p:nvSpPr>
        <p:spPr>
          <a:xfrm>
            <a:off x="0" y="2490475"/>
            <a:ext cx="9144000" cy="199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1"/>
          <p:cNvSpPr txBox="1">
            <a:spLocks noGrp="1"/>
          </p:cNvSpPr>
          <p:nvPr>
            <p:ph type="title"/>
          </p:nvPr>
        </p:nvSpPr>
        <p:spPr>
          <a:xfrm>
            <a:off x="1141650" y="1349875"/>
            <a:ext cx="3943800" cy="34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39" name="Google Shape;639;p21"/>
          <p:cNvSpPr txBox="1">
            <a:spLocks noGrp="1"/>
          </p:cNvSpPr>
          <p:nvPr>
            <p:ph type="title" idx="2"/>
          </p:nvPr>
        </p:nvSpPr>
        <p:spPr>
          <a:xfrm>
            <a:off x="1141766" y="1628497"/>
            <a:ext cx="3697200" cy="88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  <p:sp>
        <p:nvSpPr>
          <p:cNvPr id="640" name="Google Shape;640;p21"/>
          <p:cNvSpPr txBox="1">
            <a:spLocks noGrp="1"/>
          </p:cNvSpPr>
          <p:nvPr>
            <p:ph type="title" idx="3"/>
          </p:nvPr>
        </p:nvSpPr>
        <p:spPr>
          <a:xfrm>
            <a:off x="758775" y="39164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p21"/>
          <p:cNvSpPr txBox="1">
            <a:spLocks noGrp="1"/>
          </p:cNvSpPr>
          <p:nvPr>
            <p:ph type="title" idx="4"/>
          </p:nvPr>
        </p:nvSpPr>
        <p:spPr>
          <a:xfrm>
            <a:off x="1141713" y="2751250"/>
            <a:ext cx="3943800" cy="34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2" name="Google Shape;642;p21"/>
          <p:cNvSpPr txBox="1">
            <a:spLocks noGrp="1"/>
          </p:cNvSpPr>
          <p:nvPr>
            <p:ph type="title" idx="5"/>
          </p:nvPr>
        </p:nvSpPr>
        <p:spPr>
          <a:xfrm>
            <a:off x="1141824" y="3029872"/>
            <a:ext cx="3697200" cy="88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2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23"/>
          <p:cNvGrpSpPr/>
          <p:nvPr/>
        </p:nvGrpSpPr>
        <p:grpSpPr>
          <a:xfrm>
            <a:off x="-15" y="2571419"/>
            <a:ext cx="9143864" cy="2572076"/>
            <a:chOff x="-15" y="2571344"/>
            <a:chExt cx="9143864" cy="2572076"/>
          </a:xfrm>
        </p:grpSpPr>
        <p:grpSp>
          <p:nvGrpSpPr>
            <p:cNvPr id="684" name="Google Shape;684;p23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685" name="Google Shape;685;p23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3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3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3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3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3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3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3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3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3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3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3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3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3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3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3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3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3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3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3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5" name="Google Shape;705;p23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3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23"/>
          <p:cNvSpPr/>
          <p:nvPr/>
        </p:nvSpPr>
        <p:spPr>
          <a:xfrm>
            <a:off x="0" y="2490475"/>
            <a:ext cx="9144000" cy="184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3"/>
          <p:cNvSpPr txBox="1">
            <a:spLocks noGrp="1"/>
          </p:cNvSpPr>
          <p:nvPr>
            <p:ph type="title"/>
          </p:nvPr>
        </p:nvSpPr>
        <p:spPr>
          <a:xfrm>
            <a:off x="3387275" y="2745085"/>
            <a:ext cx="23694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09" name="Google Shape;709;p23"/>
          <p:cNvSpPr txBox="1">
            <a:spLocks noGrp="1"/>
          </p:cNvSpPr>
          <p:nvPr>
            <p:ph type="title" idx="2"/>
          </p:nvPr>
        </p:nvSpPr>
        <p:spPr>
          <a:xfrm>
            <a:off x="3387275" y="3200485"/>
            <a:ext cx="23694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10" name="Google Shape;710;p23"/>
          <p:cNvSpPr txBox="1">
            <a:spLocks noGrp="1"/>
          </p:cNvSpPr>
          <p:nvPr>
            <p:ph type="title" idx="3"/>
          </p:nvPr>
        </p:nvSpPr>
        <p:spPr>
          <a:xfrm>
            <a:off x="790675" y="2745085"/>
            <a:ext cx="23694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11" name="Google Shape;711;p23"/>
          <p:cNvSpPr txBox="1">
            <a:spLocks noGrp="1"/>
          </p:cNvSpPr>
          <p:nvPr>
            <p:ph type="title" idx="4"/>
          </p:nvPr>
        </p:nvSpPr>
        <p:spPr>
          <a:xfrm>
            <a:off x="790675" y="3200485"/>
            <a:ext cx="23694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12" name="Google Shape;712;p23"/>
          <p:cNvSpPr txBox="1">
            <a:spLocks noGrp="1"/>
          </p:cNvSpPr>
          <p:nvPr>
            <p:ph type="title" idx="5"/>
          </p:nvPr>
        </p:nvSpPr>
        <p:spPr>
          <a:xfrm>
            <a:off x="5983925" y="2745085"/>
            <a:ext cx="23694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13" name="Google Shape;713;p23"/>
          <p:cNvSpPr txBox="1">
            <a:spLocks noGrp="1"/>
          </p:cNvSpPr>
          <p:nvPr>
            <p:ph type="title" idx="6"/>
          </p:nvPr>
        </p:nvSpPr>
        <p:spPr>
          <a:xfrm>
            <a:off x="5983925" y="3200485"/>
            <a:ext cx="23694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14" name="Google Shape;714;p23"/>
          <p:cNvSpPr txBox="1">
            <a:spLocks noGrp="1"/>
          </p:cNvSpPr>
          <p:nvPr>
            <p:ph type="title" idx="7" hasCustomPrompt="1"/>
          </p:nvPr>
        </p:nvSpPr>
        <p:spPr>
          <a:xfrm>
            <a:off x="1493275" y="1803781"/>
            <a:ext cx="9642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5" name="Google Shape;715;p23"/>
          <p:cNvSpPr txBox="1">
            <a:spLocks noGrp="1"/>
          </p:cNvSpPr>
          <p:nvPr>
            <p:ph type="title" idx="8" hasCustomPrompt="1"/>
          </p:nvPr>
        </p:nvSpPr>
        <p:spPr>
          <a:xfrm>
            <a:off x="4089900" y="1803781"/>
            <a:ext cx="9642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6" name="Google Shape;716;p23"/>
          <p:cNvSpPr txBox="1">
            <a:spLocks noGrp="1"/>
          </p:cNvSpPr>
          <p:nvPr>
            <p:ph type="title" idx="9" hasCustomPrompt="1"/>
          </p:nvPr>
        </p:nvSpPr>
        <p:spPr>
          <a:xfrm>
            <a:off x="6686525" y="1803781"/>
            <a:ext cx="9642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7" name="Google Shape;717;p23"/>
          <p:cNvSpPr txBox="1">
            <a:spLocks noGrp="1"/>
          </p:cNvSpPr>
          <p:nvPr>
            <p:ph type="title" idx="13"/>
          </p:nvPr>
        </p:nvSpPr>
        <p:spPr>
          <a:xfrm>
            <a:off x="758775" y="39164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1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9" name="Google Shape;719;p24"/>
          <p:cNvGrpSpPr/>
          <p:nvPr/>
        </p:nvGrpSpPr>
        <p:grpSpPr>
          <a:xfrm>
            <a:off x="-15" y="2571419"/>
            <a:ext cx="9143864" cy="2572076"/>
            <a:chOff x="-15" y="2571344"/>
            <a:chExt cx="9143864" cy="2572076"/>
          </a:xfrm>
        </p:grpSpPr>
        <p:grpSp>
          <p:nvGrpSpPr>
            <p:cNvPr id="720" name="Google Shape;720;p24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721" name="Google Shape;721;p24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4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4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4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4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4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4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4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4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4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4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4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4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4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4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4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4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4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4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4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1" name="Google Shape;741;p24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4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" name="Google Shape;743;p24"/>
          <p:cNvSpPr/>
          <p:nvPr/>
        </p:nvSpPr>
        <p:spPr>
          <a:xfrm>
            <a:off x="0" y="2490475"/>
            <a:ext cx="9144000" cy="175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24"/>
          <p:cNvSpPr txBox="1">
            <a:spLocks noGrp="1"/>
          </p:cNvSpPr>
          <p:nvPr>
            <p:ph type="title"/>
          </p:nvPr>
        </p:nvSpPr>
        <p:spPr>
          <a:xfrm>
            <a:off x="758775" y="39164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45" name="Google Shape;745;p24"/>
          <p:cNvSpPr txBox="1">
            <a:spLocks noGrp="1"/>
          </p:cNvSpPr>
          <p:nvPr>
            <p:ph type="title" idx="2"/>
          </p:nvPr>
        </p:nvSpPr>
        <p:spPr>
          <a:xfrm>
            <a:off x="5236540" y="1319663"/>
            <a:ext cx="27219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46" name="Google Shape;746;p24"/>
          <p:cNvSpPr txBox="1">
            <a:spLocks noGrp="1"/>
          </p:cNvSpPr>
          <p:nvPr>
            <p:ph type="title" idx="3"/>
          </p:nvPr>
        </p:nvSpPr>
        <p:spPr>
          <a:xfrm>
            <a:off x="5236549" y="1714275"/>
            <a:ext cx="27219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47" name="Google Shape;747;p24"/>
          <p:cNvSpPr txBox="1">
            <a:spLocks noGrp="1"/>
          </p:cNvSpPr>
          <p:nvPr>
            <p:ph type="title" idx="4"/>
          </p:nvPr>
        </p:nvSpPr>
        <p:spPr>
          <a:xfrm>
            <a:off x="1573065" y="1319663"/>
            <a:ext cx="27219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48" name="Google Shape;748;p24"/>
          <p:cNvSpPr txBox="1">
            <a:spLocks noGrp="1"/>
          </p:cNvSpPr>
          <p:nvPr>
            <p:ph type="title" idx="5"/>
          </p:nvPr>
        </p:nvSpPr>
        <p:spPr>
          <a:xfrm>
            <a:off x="1573025" y="1714275"/>
            <a:ext cx="27219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49" name="Google Shape;749;p24"/>
          <p:cNvSpPr txBox="1">
            <a:spLocks noGrp="1"/>
          </p:cNvSpPr>
          <p:nvPr>
            <p:ph type="title" idx="6"/>
          </p:nvPr>
        </p:nvSpPr>
        <p:spPr>
          <a:xfrm>
            <a:off x="5236540" y="2697950"/>
            <a:ext cx="27219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50" name="Google Shape;750;p24"/>
          <p:cNvSpPr txBox="1">
            <a:spLocks noGrp="1"/>
          </p:cNvSpPr>
          <p:nvPr>
            <p:ph type="title" idx="7"/>
          </p:nvPr>
        </p:nvSpPr>
        <p:spPr>
          <a:xfrm>
            <a:off x="5236549" y="3092550"/>
            <a:ext cx="27219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51" name="Google Shape;751;p24"/>
          <p:cNvSpPr txBox="1">
            <a:spLocks noGrp="1"/>
          </p:cNvSpPr>
          <p:nvPr>
            <p:ph type="title" idx="8"/>
          </p:nvPr>
        </p:nvSpPr>
        <p:spPr>
          <a:xfrm>
            <a:off x="1573065" y="2697950"/>
            <a:ext cx="27219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52" name="Google Shape;752;p24"/>
          <p:cNvSpPr txBox="1">
            <a:spLocks noGrp="1"/>
          </p:cNvSpPr>
          <p:nvPr>
            <p:ph type="title" idx="9"/>
          </p:nvPr>
        </p:nvSpPr>
        <p:spPr>
          <a:xfrm>
            <a:off x="1573025" y="3092550"/>
            <a:ext cx="27219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0" name="Google Shape;1000;p32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1001" name="Google Shape;1001;p32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1002" name="Google Shape;1002;p32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2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2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2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2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2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2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2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2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2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2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2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2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2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2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2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2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2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2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2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" name="Google Shape;1022;p32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4" name="Google Shape;1024;p32"/>
          <p:cNvSpPr/>
          <p:nvPr/>
        </p:nvSpPr>
        <p:spPr>
          <a:xfrm>
            <a:off x="713400" y="2481500"/>
            <a:ext cx="7704600" cy="229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_1_1"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oogle Shape;1026;p33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1027" name="Google Shape;1027;p33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1028" name="Google Shape;1028;p33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3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3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3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3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3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3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3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3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3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3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3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3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3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3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3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3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3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3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3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8" name="Google Shape;1048;p33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3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" name="Google Shape;1050;p33"/>
          <p:cNvSpPr/>
          <p:nvPr/>
        </p:nvSpPr>
        <p:spPr>
          <a:xfrm>
            <a:off x="-25" y="2481500"/>
            <a:ext cx="9144000" cy="212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_1_1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oogle Shape;1052;p34"/>
          <p:cNvGrpSpPr/>
          <p:nvPr/>
        </p:nvGrpSpPr>
        <p:grpSpPr>
          <a:xfrm>
            <a:off x="-15" y="-6"/>
            <a:ext cx="9143864" cy="2572076"/>
            <a:chOff x="-15" y="2571344"/>
            <a:chExt cx="9143864" cy="2572076"/>
          </a:xfrm>
        </p:grpSpPr>
        <p:grpSp>
          <p:nvGrpSpPr>
            <p:cNvPr id="1053" name="Google Shape;1053;p34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1054" name="Google Shape;1054;p34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4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4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4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4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4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4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4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4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4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4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4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4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4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4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4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4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4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4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4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4" name="Google Shape;1074;p34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4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6" name="Google Shape;1076;p34"/>
          <p:cNvSpPr/>
          <p:nvPr/>
        </p:nvSpPr>
        <p:spPr>
          <a:xfrm>
            <a:off x="0" y="513000"/>
            <a:ext cx="9144000" cy="209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7" name="Google Shape;1077;p34"/>
          <p:cNvGrpSpPr/>
          <p:nvPr/>
        </p:nvGrpSpPr>
        <p:grpSpPr>
          <a:xfrm>
            <a:off x="-15" y="2571419"/>
            <a:ext cx="9143864" cy="2572076"/>
            <a:chOff x="-15" y="2571344"/>
            <a:chExt cx="9143864" cy="2572076"/>
          </a:xfrm>
        </p:grpSpPr>
        <p:grpSp>
          <p:nvGrpSpPr>
            <p:cNvPr id="1078" name="Google Shape;1078;p34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1079" name="Google Shape;1079;p34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4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4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4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4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4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4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4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4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4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4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4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4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4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4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4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4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4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4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4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9" name="Google Shape;1099;p34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1" name="Google Shape;1101;p34"/>
          <p:cNvSpPr/>
          <p:nvPr/>
        </p:nvSpPr>
        <p:spPr>
          <a:xfrm>
            <a:off x="0" y="2490475"/>
            <a:ext cx="9144000" cy="21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oogle Shape;352;p14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353" name="Google Shape;353;p14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354" name="Google Shape;354;p14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4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4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4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4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4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4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4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4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4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4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4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4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4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14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14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4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4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4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4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" name="Google Shape;374;p14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4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6" name="Google Shape;376;p14"/>
          <p:cNvSpPr/>
          <p:nvPr/>
        </p:nvSpPr>
        <p:spPr>
          <a:xfrm>
            <a:off x="0" y="2527950"/>
            <a:ext cx="9144000" cy="10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4"/>
          <p:cNvSpPr txBox="1">
            <a:spLocks noGrp="1"/>
          </p:cNvSpPr>
          <p:nvPr>
            <p:ph type="title"/>
          </p:nvPr>
        </p:nvSpPr>
        <p:spPr>
          <a:xfrm>
            <a:off x="1463400" y="1437625"/>
            <a:ext cx="6217200" cy="12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8" name="Google Shape;378;p14"/>
          <p:cNvSpPr txBox="1">
            <a:spLocks noGrp="1"/>
          </p:cNvSpPr>
          <p:nvPr>
            <p:ph type="subTitle" idx="1"/>
          </p:nvPr>
        </p:nvSpPr>
        <p:spPr>
          <a:xfrm>
            <a:off x="1963300" y="2597712"/>
            <a:ext cx="52170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14"/>
          <p:cNvSpPr txBox="1">
            <a:spLocks noGrp="1"/>
          </p:cNvSpPr>
          <p:nvPr>
            <p:ph type="title" idx="2" hasCustomPrompt="1"/>
          </p:nvPr>
        </p:nvSpPr>
        <p:spPr>
          <a:xfrm>
            <a:off x="3784900" y="817813"/>
            <a:ext cx="1573800" cy="7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103105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oogle Shape;37;p3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38" name="Google Shape;38;p3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39" name="Google Shape;39;p3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" name="Google Shape;59;p3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61;p3"/>
          <p:cNvSpPr/>
          <p:nvPr/>
        </p:nvSpPr>
        <p:spPr>
          <a:xfrm>
            <a:off x="0" y="2527950"/>
            <a:ext cx="9144000" cy="10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 txBox="1">
            <a:spLocks noGrp="1"/>
          </p:cNvSpPr>
          <p:nvPr>
            <p:ph type="title"/>
          </p:nvPr>
        </p:nvSpPr>
        <p:spPr>
          <a:xfrm>
            <a:off x="805375" y="1511635"/>
            <a:ext cx="5308800" cy="12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7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3" name="Google Shape;63;p3"/>
          <p:cNvSpPr txBox="1">
            <a:spLocks noGrp="1"/>
          </p:cNvSpPr>
          <p:nvPr>
            <p:ph type="subTitle" idx="1"/>
          </p:nvPr>
        </p:nvSpPr>
        <p:spPr>
          <a:xfrm>
            <a:off x="869060" y="2726718"/>
            <a:ext cx="4276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"/>
          <p:cNvSpPr txBox="1">
            <a:spLocks noGrp="1"/>
          </p:cNvSpPr>
          <p:nvPr>
            <p:ph type="title" idx="2" hasCustomPrompt="1"/>
          </p:nvPr>
        </p:nvSpPr>
        <p:spPr>
          <a:xfrm>
            <a:off x="968818" y="615900"/>
            <a:ext cx="1335000" cy="9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4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67" name="Google Shape;67;p4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68" name="Google Shape;68;p4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4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4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4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" name="Google Shape;88;p4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4"/>
          <p:cNvSpPr/>
          <p:nvPr/>
        </p:nvSpPr>
        <p:spPr>
          <a:xfrm>
            <a:off x="0" y="2446650"/>
            <a:ext cx="9144000" cy="232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 txBox="1">
            <a:spLocks noGrp="1"/>
          </p:cNvSpPr>
          <p:nvPr>
            <p:ph type="body" idx="1"/>
          </p:nvPr>
        </p:nvSpPr>
        <p:spPr>
          <a:xfrm>
            <a:off x="975350" y="955247"/>
            <a:ext cx="7193400" cy="3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92" name="Google Shape;92;p4"/>
          <p:cNvSpPr txBox="1">
            <a:spLocks noGrp="1"/>
          </p:cNvSpPr>
          <p:nvPr>
            <p:ph type="title"/>
          </p:nvPr>
        </p:nvSpPr>
        <p:spPr>
          <a:xfrm>
            <a:off x="758775" y="39164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6"/>
          <p:cNvGrpSpPr/>
          <p:nvPr/>
        </p:nvGrpSpPr>
        <p:grpSpPr>
          <a:xfrm>
            <a:off x="-15" y="2571419"/>
            <a:ext cx="9143864" cy="2572076"/>
            <a:chOff x="-15" y="2571344"/>
            <a:chExt cx="9143864" cy="2572076"/>
          </a:xfrm>
        </p:grpSpPr>
        <p:grpSp>
          <p:nvGrpSpPr>
            <p:cNvPr id="126" name="Google Shape;126;p6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6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6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6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6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6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6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" name="Google Shape;147;p6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6"/>
          <p:cNvSpPr/>
          <p:nvPr/>
        </p:nvSpPr>
        <p:spPr>
          <a:xfrm>
            <a:off x="0" y="2490475"/>
            <a:ext cx="9144000" cy="228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"/>
          <p:cNvSpPr txBox="1">
            <a:spLocks noGrp="1"/>
          </p:cNvSpPr>
          <p:nvPr>
            <p:ph type="title"/>
          </p:nvPr>
        </p:nvSpPr>
        <p:spPr>
          <a:xfrm>
            <a:off x="758775" y="39164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9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233" name="Google Shape;233;p9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234" name="Google Shape;234;p9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9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9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9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9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9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9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9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9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9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9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9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9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9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9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9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9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9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" name="Google Shape;254;p9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9"/>
          <p:cNvSpPr/>
          <p:nvPr/>
        </p:nvSpPr>
        <p:spPr>
          <a:xfrm>
            <a:off x="0" y="2433925"/>
            <a:ext cx="9144000" cy="116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9"/>
          <p:cNvSpPr txBox="1">
            <a:spLocks noGrp="1"/>
          </p:cNvSpPr>
          <p:nvPr>
            <p:ph type="title"/>
          </p:nvPr>
        </p:nvSpPr>
        <p:spPr>
          <a:xfrm>
            <a:off x="1048525" y="709404"/>
            <a:ext cx="4045200" cy="13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79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58" name="Google Shape;258;p9"/>
          <p:cNvSpPr txBox="1">
            <a:spLocks noGrp="1"/>
          </p:cNvSpPr>
          <p:nvPr>
            <p:ph type="subTitle" idx="1"/>
          </p:nvPr>
        </p:nvSpPr>
        <p:spPr>
          <a:xfrm>
            <a:off x="1048525" y="1901279"/>
            <a:ext cx="3639900" cy="9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1"/>
          <p:cNvGrpSpPr/>
          <p:nvPr/>
        </p:nvGrpSpPr>
        <p:grpSpPr>
          <a:xfrm>
            <a:off x="-15" y="1544"/>
            <a:ext cx="9143864" cy="2572076"/>
            <a:chOff x="-15" y="2571344"/>
            <a:chExt cx="9143864" cy="2572076"/>
          </a:xfrm>
        </p:grpSpPr>
        <p:grpSp>
          <p:nvGrpSpPr>
            <p:cNvPr id="263" name="Google Shape;263;p11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264" name="Google Shape;264;p11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1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1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1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1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1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1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1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1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1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1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1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1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1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1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1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1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" name="Google Shape;284;p11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11"/>
          <p:cNvSpPr/>
          <p:nvPr/>
        </p:nvSpPr>
        <p:spPr>
          <a:xfrm>
            <a:off x="-87" y="825129"/>
            <a:ext cx="9144000" cy="175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1"/>
          <p:cNvGrpSpPr/>
          <p:nvPr/>
        </p:nvGrpSpPr>
        <p:grpSpPr>
          <a:xfrm>
            <a:off x="-15" y="2571419"/>
            <a:ext cx="9143864" cy="2572076"/>
            <a:chOff x="-15" y="2571344"/>
            <a:chExt cx="9143864" cy="2572076"/>
          </a:xfrm>
        </p:grpSpPr>
        <p:grpSp>
          <p:nvGrpSpPr>
            <p:cNvPr id="288" name="Google Shape;288;p11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289" name="Google Shape;289;p11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1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1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1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1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1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1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1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1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1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1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1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1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1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1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1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1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1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1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9" name="Google Shape;309;p11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11"/>
          <p:cNvSpPr/>
          <p:nvPr/>
        </p:nvSpPr>
        <p:spPr>
          <a:xfrm>
            <a:off x="0" y="2490475"/>
            <a:ext cx="9144000" cy="184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1"/>
          <p:cNvSpPr txBox="1">
            <a:spLocks noGrp="1"/>
          </p:cNvSpPr>
          <p:nvPr>
            <p:ph type="title" hasCustomPrompt="1"/>
          </p:nvPr>
        </p:nvSpPr>
        <p:spPr>
          <a:xfrm>
            <a:off x="1081600" y="1437300"/>
            <a:ext cx="6981000" cy="17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3" name="Google Shape;313;p11"/>
          <p:cNvSpPr txBox="1">
            <a:spLocks noGrp="1"/>
          </p:cNvSpPr>
          <p:nvPr>
            <p:ph type="body" idx="1"/>
          </p:nvPr>
        </p:nvSpPr>
        <p:spPr>
          <a:xfrm>
            <a:off x="1647350" y="3083400"/>
            <a:ext cx="5849100" cy="6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13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317" name="Google Shape;317;p13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318" name="Google Shape;318;p13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3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3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3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3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3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3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3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3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13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13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13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3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3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3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3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3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3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3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3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8" name="Google Shape;338;p13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13"/>
          <p:cNvSpPr/>
          <p:nvPr/>
        </p:nvSpPr>
        <p:spPr>
          <a:xfrm>
            <a:off x="0" y="2440650"/>
            <a:ext cx="9144000" cy="116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3"/>
          <p:cNvSpPr txBox="1">
            <a:spLocks noGrp="1"/>
          </p:cNvSpPr>
          <p:nvPr>
            <p:ph type="title"/>
          </p:nvPr>
        </p:nvSpPr>
        <p:spPr>
          <a:xfrm>
            <a:off x="758775" y="39164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title" idx="2" hasCustomPrompt="1"/>
          </p:nvPr>
        </p:nvSpPr>
        <p:spPr>
          <a:xfrm>
            <a:off x="1501113" y="1269116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3" name="Google Shape;343;p13"/>
          <p:cNvSpPr txBox="1">
            <a:spLocks noGrp="1"/>
          </p:cNvSpPr>
          <p:nvPr>
            <p:ph type="title" idx="3"/>
          </p:nvPr>
        </p:nvSpPr>
        <p:spPr>
          <a:xfrm>
            <a:off x="713412" y="1710947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4" name="Google Shape;344;p13"/>
          <p:cNvSpPr txBox="1">
            <a:spLocks noGrp="1"/>
          </p:cNvSpPr>
          <p:nvPr>
            <p:ph type="title" idx="4"/>
          </p:nvPr>
        </p:nvSpPr>
        <p:spPr>
          <a:xfrm>
            <a:off x="713400" y="2125767"/>
            <a:ext cx="24024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45" name="Google Shape;345;p13"/>
          <p:cNvSpPr txBox="1">
            <a:spLocks noGrp="1"/>
          </p:cNvSpPr>
          <p:nvPr>
            <p:ph type="title" idx="5" hasCustomPrompt="1"/>
          </p:nvPr>
        </p:nvSpPr>
        <p:spPr>
          <a:xfrm>
            <a:off x="4158375" y="1269116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6" name="Google Shape;346;p13"/>
          <p:cNvSpPr txBox="1">
            <a:spLocks noGrp="1"/>
          </p:cNvSpPr>
          <p:nvPr>
            <p:ph type="title" idx="6"/>
          </p:nvPr>
        </p:nvSpPr>
        <p:spPr>
          <a:xfrm>
            <a:off x="3370725" y="1710947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7" name="Google Shape;347;p13"/>
          <p:cNvSpPr txBox="1">
            <a:spLocks noGrp="1"/>
          </p:cNvSpPr>
          <p:nvPr>
            <p:ph type="title" idx="7"/>
          </p:nvPr>
        </p:nvSpPr>
        <p:spPr>
          <a:xfrm>
            <a:off x="3370725" y="2125767"/>
            <a:ext cx="24024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48" name="Google Shape;348;p13"/>
          <p:cNvSpPr txBox="1">
            <a:spLocks noGrp="1"/>
          </p:cNvSpPr>
          <p:nvPr>
            <p:ph type="title" idx="8" hasCustomPrompt="1"/>
          </p:nvPr>
        </p:nvSpPr>
        <p:spPr>
          <a:xfrm>
            <a:off x="6815763" y="1269116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9" name="Google Shape;349;p13"/>
          <p:cNvSpPr txBox="1">
            <a:spLocks noGrp="1"/>
          </p:cNvSpPr>
          <p:nvPr>
            <p:ph type="title" idx="9"/>
          </p:nvPr>
        </p:nvSpPr>
        <p:spPr>
          <a:xfrm>
            <a:off x="6028061" y="1710947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title" idx="13"/>
          </p:nvPr>
        </p:nvSpPr>
        <p:spPr>
          <a:xfrm>
            <a:off x="6028050" y="2125767"/>
            <a:ext cx="24024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5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15"/>
          <p:cNvGrpSpPr/>
          <p:nvPr/>
        </p:nvGrpSpPr>
        <p:grpSpPr>
          <a:xfrm>
            <a:off x="68" y="-6"/>
            <a:ext cx="9143864" cy="2572076"/>
            <a:chOff x="-15" y="2571344"/>
            <a:chExt cx="9143864" cy="2572076"/>
          </a:xfrm>
        </p:grpSpPr>
        <p:grpSp>
          <p:nvGrpSpPr>
            <p:cNvPr id="382" name="Google Shape;382;p15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383" name="Google Shape;383;p15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5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5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5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5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5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5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5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5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5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5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5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5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5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5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5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5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5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5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5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3" name="Google Shape;403;p15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" name="Google Shape;405;p15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406" name="Google Shape;406;p15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407" name="Google Shape;407;p15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5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5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5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5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5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5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5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5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5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5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5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5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5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5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5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5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5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5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5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7" name="Google Shape;427;p15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429;p15"/>
          <p:cNvSpPr/>
          <p:nvPr/>
        </p:nvSpPr>
        <p:spPr>
          <a:xfrm>
            <a:off x="0" y="2496475"/>
            <a:ext cx="9144000" cy="110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5"/>
          <p:cNvSpPr/>
          <p:nvPr/>
        </p:nvSpPr>
        <p:spPr>
          <a:xfrm>
            <a:off x="0" y="503725"/>
            <a:ext cx="9144000" cy="202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5"/>
          <p:cNvSpPr txBox="1">
            <a:spLocks noGrp="1"/>
          </p:cNvSpPr>
          <p:nvPr>
            <p:ph type="title"/>
          </p:nvPr>
        </p:nvSpPr>
        <p:spPr>
          <a:xfrm>
            <a:off x="1456500" y="2370198"/>
            <a:ext cx="416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15"/>
          <p:cNvSpPr txBox="1">
            <a:spLocks noGrp="1"/>
          </p:cNvSpPr>
          <p:nvPr>
            <p:ph type="title" idx="2"/>
          </p:nvPr>
        </p:nvSpPr>
        <p:spPr>
          <a:xfrm>
            <a:off x="795125" y="991623"/>
            <a:ext cx="5491500" cy="15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200" b="0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_1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17"/>
          <p:cNvGrpSpPr/>
          <p:nvPr/>
        </p:nvGrpSpPr>
        <p:grpSpPr>
          <a:xfrm>
            <a:off x="-15" y="2571344"/>
            <a:ext cx="9143864" cy="2572076"/>
            <a:chOff x="-15" y="2571344"/>
            <a:chExt cx="9143864" cy="2572076"/>
          </a:xfrm>
        </p:grpSpPr>
        <p:grpSp>
          <p:nvGrpSpPr>
            <p:cNvPr id="488" name="Google Shape;488;p17"/>
            <p:cNvGrpSpPr/>
            <p:nvPr/>
          </p:nvGrpSpPr>
          <p:grpSpPr>
            <a:xfrm>
              <a:off x="-15" y="2571344"/>
              <a:ext cx="9143864" cy="2572076"/>
              <a:chOff x="360150" y="989825"/>
              <a:chExt cx="3232875" cy="909375"/>
            </a:xfrm>
          </p:grpSpPr>
          <p:sp>
            <p:nvSpPr>
              <p:cNvPr id="489" name="Google Shape;489;p17"/>
              <p:cNvSpPr/>
              <p:nvPr/>
            </p:nvSpPr>
            <p:spPr>
              <a:xfrm>
                <a:off x="360150" y="989825"/>
                <a:ext cx="3232875" cy="909375"/>
              </a:xfrm>
              <a:custGeom>
                <a:avLst/>
                <a:gdLst/>
                <a:ahLst/>
                <a:cxnLst/>
                <a:rect l="l" t="t" r="r" b="b"/>
                <a:pathLst>
                  <a:path w="129315" h="36375" extrusionOk="0">
                    <a:moveTo>
                      <a:pt x="1" y="1"/>
                    </a:moveTo>
                    <a:lnTo>
                      <a:pt x="1" y="36374"/>
                    </a:lnTo>
                    <a:lnTo>
                      <a:pt x="129314" y="36374"/>
                    </a:lnTo>
                    <a:lnTo>
                      <a:pt x="129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7"/>
              <p:cNvSpPr/>
              <p:nvPr/>
            </p:nvSpPr>
            <p:spPr>
              <a:xfrm>
                <a:off x="909625" y="1887850"/>
                <a:ext cx="214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54" extrusionOk="0">
                    <a:moveTo>
                      <a:pt x="429" y="1"/>
                    </a:moveTo>
                    <a:lnTo>
                      <a:pt x="1" y="453"/>
                    </a:lnTo>
                    <a:lnTo>
                      <a:pt x="858" y="453"/>
                    </a:lnTo>
                    <a:cubicBezTo>
                      <a:pt x="703" y="299"/>
                      <a:pt x="572" y="156"/>
                      <a:pt x="429" y="1"/>
                    </a:cubicBezTo>
                    <a:close/>
                  </a:path>
                </a:pathLst>
              </a:custGeom>
              <a:solidFill>
                <a:srgbClr val="A2DB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7"/>
              <p:cNvSpPr/>
              <p:nvPr/>
            </p:nvSpPr>
            <p:spPr>
              <a:xfrm>
                <a:off x="1511775" y="1834275"/>
                <a:ext cx="104500" cy="64925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2597" extrusionOk="0">
                    <a:moveTo>
                      <a:pt x="2096" y="1"/>
                    </a:moveTo>
                    <a:cubicBezTo>
                      <a:pt x="1477" y="930"/>
                      <a:pt x="787" y="1799"/>
                      <a:pt x="1" y="2596"/>
                    </a:cubicBezTo>
                    <a:lnTo>
                      <a:pt x="4180" y="2596"/>
                    </a:lnTo>
                    <a:cubicBezTo>
                      <a:pt x="3394" y="1799"/>
                      <a:pt x="2692" y="930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7"/>
              <p:cNvSpPr/>
              <p:nvPr/>
            </p:nvSpPr>
            <p:spPr>
              <a:xfrm>
                <a:off x="2197000" y="1844100"/>
                <a:ext cx="9140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204" extrusionOk="0">
                    <a:moveTo>
                      <a:pt x="1822" y="1"/>
                    </a:moveTo>
                    <a:cubicBezTo>
                      <a:pt x="1286" y="787"/>
                      <a:pt x="679" y="1525"/>
                      <a:pt x="0" y="2203"/>
                    </a:cubicBezTo>
                    <a:lnTo>
                      <a:pt x="3655" y="2203"/>
                    </a:lnTo>
                    <a:cubicBezTo>
                      <a:pt x="2977" y="1525"/>
                      <a:pt x="2369" y="787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7"/>
              <p:cNvSpPr/>
              <p:nvPr/>
            </p:nvSpPr>
            <p:spPr>
              <a:xfrm>
                <a:off x="920350" y="1300000"/>
                <a:ext cx="643850" cy="5989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3956" extrusionOk="0">
                    <a:moveTo>
                      <a:pt x="22574" y="0"/>
                    </a:moveTo>
                    <a:lnTo>
                      <a:pt x="0" y="23515"/>
                    </a:lnTo>
                    <a:cubicBezTo>
                      <a:pt x="143" y="23658"/>
                      <a:pt x="286" y="23813"/>
                      <a:pt x="429" y="23956"/>
                    </a:cubicBezTo>
                    <a:lnTo>
                      <a:pt x="23658" y="23956"/>
                    </a:lnTo>
                    <a:cubicBezTo>
                      <a:pt x="24444" y="23170"/>
                      <a:pt x="25134" y="22289"/>
                      <a:pt x="25753" y="21360"/>
                    </a:cubicBezTo>
                    <a:cubicBezTo>
                      <a:pt x="24027" y="18717"/>
                      <a:pt x="23122" y="15633"/>
                      <a:pt x="23122" y="12478"/>
                    </a:cubicBezTo>
                    <a:cubicBezTo>
                      <a:pt x="23110" y="9323"/>
                      <a:pt x="24027" y="6239"/>
                      <a:pt x="25753" y="3596"/>
                    </a:cubicBezTo>
                    <a:cubicBezTo>
                      <a:pt x="24872" y="2250"/>
                      <a:pt x="23801" y="1036"/>
                      <a:pt x="22574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7"/>
              <p:cNvSpPr/>
              <p:nvPr/>
            </p:nvSpPr>
            <p:spPr>
              <a:xfrm>
                <a:off x="1564175" y="1203800"/>
                <a:ext cx="678375" cy="695400"/>
              </a:xfrm>
              <a:custGeom>
                <a:avLst/>
                <a:gdLst/>
                <a:ahLst/>
                <a:cxnLst/>
                <a:rect l="l" t="t" r="r" b="b"/>
                <a:pathLst>
                  <a:path w="27135" h="27816" extrusionOk="0">
                    <a:moveTo>
                      <a:pt x="13705" y="1"/>
                    </a:moveTo>
                    <a:cubicBezTo>
                      <a:pt x="13621" y="1"/>
                      <a:pt x="13538" y="1"/>
                      <a:pt x="13454" y="2"/>
                    </a:cubicBezTo>
                    <a:cubicBezTo>
                      <a:pt x="8013" y="74"/>
                      <a:pt x="2965" y="2872"/>
                      <a:pt x="0" y="7444"/>
                    </a:cubicBezTo>
                    <a:cubicBezTo>
                      <a:pt x="3501" y="12849"/>
                      <a:pt x="3501" y="19803"/>
                      <a:pt x="0" y="25208"/>
                    </a:cubicBezTo>
                    <a:cubicBezTo>
                      <a:pt x="596" y="26149"/>
                      <a:pt x="1298" y="27018"/>
                      <a:pt x="2084" y="27815"/>
                    </a:cubicBezTo>
                    <a:lnTo>
                      <a:pt x="25313" y="27815"/>
                    </a:lnTo>
                    <a:cubicBezTo>
                      <a:pt x="25980" y="27137"/>
                      <a:pt x="26599" y="26399"/>
                      <a:pt x="27135" y="25613"/>
                    </a:cubicBezTo>
                    <a:cubicBezTo>
                      <a:pt x="25242" y="22886"/>
                      <a:pt x="24241" y="19648"/>
                      <a:pt x="24241" y="16326"/>
                    </a:cubicBezTo>
                    <a:cubicBezTo>
                      <a:pt x="24241" y="13016"/>
                      <a:pt x="25242" y="9766"/>
                      <a:pt x="27135" y="7039"/>
                    </a:cubicBezTo>
                    <a:cubicBezTo>
                      <a:pt x="24086" y="2631"/>
                      <a:pt x="19064" y="1"/>
                      <a:pt x="13705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7"/>
              <p:cNvSpPr/>
              <p:nvPr/>
            </p:nvSpPr>
            <p:spPr>
              <a:xfrm>
                <a:off x="2242525" y="1208325"/>
                <a:ext cx="726300" cy="690875"/>
              </a:xfrm>
              <a:custGeom>
                <a:avLst/>
                <a:gdLst/>
                <a:ahLst/>
                <a:cxnLst/>
                <a:rect l="l" t="t" r="r" b="b"/>
                <a:pathLst>
                  <a:path w="29052" h="27635" extrusionOk="0">
                    <a:moveTo>
                      <a:pt x="15896" y="0"/>
                    </a:moveTo>
                    <a:lnTo>
                      <a:pt x="8395" y="7513"/>
                    </a:lnTo>
                    <a:lnTo>
                      <a:pt x="3835" y="2953"/>
                    </a:lnTo>
                    <a:cubicBezTo>
                      <a:pt x="2346" y="4024"/>
                      <a:pt x="1048" y="5358"/>
                      <a:pt x="1" y="6870"/>
                    </a:cubicBezTo>
                    <a:cubicBezTo>
                      <a:pt x="3870" y="12454"/>
                      <a:pt x="3870" y="19848"/>
                      <a:pt x="1" y="25444"/>
                    </a:cubicBezTo>
                    <a:cubicBezTo>
                      <a:pt x="548" y="26218"/>
                      <a:pt x="1156" y="26956"/>
                      <a:pt x="1834" y="27634"/>
                    </a:cubicBezTo>
                    <a:lnTo>
                      <a:pt x="22634" y="27634"/>
                    </a:lnTo>
                    <a:cubicBezTo>
                      <a:pt x="22623" y="21574"/>
                      <a:pt x="24920" y="15740"/>
                      <a:pt x="29052" y="11311"/>
                    </a:cubicBezTo>
                    <a:cubicBezTo>
                      <a:pt x="27183" y="5334"/>
                      <a:pt x="22087" y="941"/>
                      <a:pt x="15896" y="0"/>
                    </a:cubicBez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7"/>
              <p:cNvSpPr/>
              <p:nvPr/>
            </p:nvSpPr>
            <p:spPr>
              <a:xfrm>
                <a:off x="2146100" y="1379775"/>
                <a:ext cx="193200" cy="46435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18574" extrusionOk="0">
                    <a:moveTo>
                      <a:pt x="3858" y="0"/>
                    </a:moveTo>
                    <a:cubicBezTo>
                      <a:pt x="0" y="5596"/>
                      <a:pt x="0" y="12990"/>
                      <a:pt x="3858" y="18574"/>
                    </a:cubicBezTo>
                    <a:cubicBezTo>
                      <a:pt x="7727" y="12990"/>
                      <a:pt x="7727" y="5596"/>
                      <a:pt x="38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7"/>
              <p:cNvSpPr/>
              <p:nvPr/>
            </p:nvSpPr>
            <p:spPr>
              <a:xfrm>
                <a:off x="2868800" y="1313975"/>
                <a:ext cx="724225" cy="585225"/>
              </a:xfrm>
              <a:custGeom>
                <a:avLst/>
                <a:gdLst/>
                <a:ahLst/>
                <a:cxnLst/>
                <a:rect l="l" t="t" r="r" b="b"/>
                <a:pathLst>
                  <a:path w="28969" h="23409" extrusionOk="0">
                    <a:moveTo>
                      <a:pt x="16336" y="1"/>
                    </a:moveTo>
                    <a:cubicBezTo>
                      <a:pt x="11597" y="1060"/>
                      <a:pt x="7299" y="3537"/>
                      <a:pt x="4001" y="7085"/>
                    </a:cubicBezTo>
                    <a:cubicBezTo>
                      <a:pt x="5775" y="12848"/>
                      <a:pt x="4239" y="19122"/>
                      <a:pt x="0" y="23408"/>
                    </a:cubicBezTo>
                    <a:lnTo>
                      <a:pt x="9347" y="23408"/>
                    </a:lnTo>
                    <a:cubicBezTo>
                      <a:pt x="9347" y="18765"/>
                      <a:pt x="11978" y="14514"/>
                      <a:pt x="16145" y="12455"/>
                    </a:cubicBezTo>
                    <a:cubicBezTo>
                      <a:pt x="17859" y="11607"/>
                      <a:pt x="19708" y="11191"/>
                      <a:pt x="21548" y="11191"/>
                    </a:cubicBezTo>
                    <a:cubicBezTo>
                      <a:pt x="24181" y="11191"/>
                      <a:pt x="26796" y="12044"/>
                      <a:pt x="28968" y="13705"/>
                    </a:cubicBezTo>
                    <a:lnTo>
                      <a:pt x="28968" y="4692"/>
                    </a:lnTo>
                    <a:lnTo>
                      <a:pt x="25004" y="8669"/>
                    </a:lnTo>
                    <a:lnTo>
                      <a:pt x="16336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7"/>
              <p:cNvSpPr/>
              <p:nvPr/>
            </p:nvSpPr>
            <p:spPr>
              <a:xfrm>
                <a:off x="2808075" y="1491075"/>
                <a:ext cx="205100" cy="408125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16325" extrusionOk="0">
                    <a:moveTo>
                      <a:pt x="6430" y="1"/>
                    </a:moveTo>
                    <a:lnTo>
                      <a:pt x="6430" y="1"/>
                    </a:lnTo>
                    <a:cubicBezTo>
                      <a:pt x="2298" y="4430"/>
                      <a:pt x="1" y="10264"/>
                      <a:pt x="12" y="16324"/>
                    </a:cubicBezTo>
                    <a:lnTo>
                      <a:pt x="2429" y="16324"/>
                    </a:lnTo>
                    <a:cubicBezTo>
                      <a:pt x="6668" y="12038"/>
                      <a:pt x="8204" y="5764"/>
                      <a:pt x="64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7"/>
              <p:cNvSpPr/>
              <p:nvPr/>
            </p:nvSpPr>
            <p:spPr>
              <a:xfrm>
                <a:off x="360150" y="994000"/>
                <a:ext cx="703100" cy="905200"/>
              </a:xfrm>
              <a:custGeom>
                <a:avLst/>
                <a:gdLst/>
                <a:ahLst/>
                <a:cxnLst/>
                <a:rect l="l" t="t" r="r" b="b"/>
                <a:pathLst>
                  <a:path w="28124" h="36208" extrusionOk="0">
                    <a:moveTo>
                      <a:pt x="18467" y="1"/>
                    </a:moveTo>
                    <a:lnTo>
                      <a:pt x="1" y="19265"/>
                    </a:lnTo>
                    <a:lnTo>
                      <a:pt x="1" y="36207"/>
                    </a:lnTo>
                    <a:lnTo>
                      <a:pt x="21980" y="36207"/>
                    </a:lnTo>
                    <a:lnTo>
                      <a:pt x="22408" y="35755"/>
                    </a:lnTo>
                    <a:cubicBezTo>
                      <a:pt x="19646" y="32755"/>
                      <a:pt x="18110" y="28814"/>
                      <a:pt x="18110" y="24718"/>
                    </a:cubicBezTo>
                    <a:cubicBezTo>
                      <a:pt x="18110" y="18146"/>
                      <a:pt x="22063" y="12204"/>
                      <a:pt x="28123" y="9657"/>
                    </a:cubicBezTo>
                    <a:lnTo>
                      <a:pt x="18467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7"/>
              <p:cNvSpPr/>
              <p:nvPr/>
            </p:nvSpPr>
            <p:spPr>
              <a:xfrm>
                <a:off x="1259375" y="989825"/>
                <a:ext cx="523000" cy="310200"/>
              </a:xfrm>
              <a:custGeom>
                <a:avLst/>
                <a:gdLst/>
                <a:ahLst/>
                <a:cxnLst/>
                <a:rect l="l" t="t" r="r" b="b"/>
                <a:pathLst>
                  <a:path w="20920" h="12408" extrusionOk="0">
                    <a:moveTo>
                      <a:pt x="8632" y="1"/>
                    </a:moveTo>
                    <a:lnTo>
                      <a:pt x="0" y="8633"/>
                    </a:lnTo>
                    <a:cubicBezTo>
                      <a:pt x="3322" y="8931"/>
                      <a:pt x="6465" y="10252"/>
                      <a:pt x="9013" y="12407"/>
                    </a:cubicBezTo>
                    <a:lnTo>
                      <a:pt x="20920" y="1"/>
                    </a:ln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7"/>
              <p:cNvSpPr/>
              <p:nvPr/>
            </p:nvSpPr>
            <p:spPr>
              <a:xfrm>
                <a:off x="794125" y="1205625"/>
                <a:ext cx="690600" cy="682250"/>
              </a:xfrm>
              <a:custGeom>
                <a:avLst/>
                <a:gdLst/>
                <a:ahLst/>
                <a:cxnLst/>
                <a:rect l="l" t="t" r="r" b="b"/>
                <a:pathLst>
                  <a:path w="27624" h="27290" extrusionOk="0">
                    <a:moveTo>
                      <a:pt x="18610" y="1"/>
                    </a:moveTo>
                    <a:lnTo>
                      <a:pt x="14098" y="4513"/>
                    </a:lnTo>
                    <a:lnTo>
                      <a:pt x="10764" y="1192"/>
                    </a:lnTo>
                    <a:cubicBezTo>
                      <a:pt x="5871" y="3251"/>
                      <a:pt x="2275" y="7561"/>
                      <a:pt x="1132" y="12752"/>
                    </a:cubicBezTo>
                    <a:cubicBezTo>
                      <a:pt x="1" y="17955"/>
                      <a:pt x="1453" y="23373"/>
                      <a:pt x="5049" y="27290"/>
                    </a:cubicBezTo>
                    <a:lnTo>
                      <a:pt x="27623" y="3775"/>
                    </a:lnTo>
                    <a:cubicBezTo>
                      <a:pt x="25075" y="1620"/>
                      <a:pt x="21932" y="299"/>
                      <a:pt x="18610" y="1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7"/>
              <p:cNvSpPr/>
              <p:nvPr/>
            </p:nvSpPr>
            <p:spPr>
              <a:xfrm>
                <a:off x="817650" y="989825"/>
                <a:ext cx="83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68" extrusionOk="0">
                    <a:moveTo>
                      <a:pt x="0" y="1"/>
                    </a:moveTo>
                    <a:lnTo>
                      <a:pt x="167" y="168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rgbClr val="7FCF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7"/>
              <p:cNvSpPr/>
              <p:nvPr/>
            </p:nvSpPr>
            <p:spPr>
              <a:xfrm>
                <a:off x="821825" y="989825"/>
                <a:ext cx="653375" cy="24560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9824" extrusionOk="0">
                    <a:moveTo>
                      <a:pt x="167" y="1"/>
                    </a:moveTo>
                    <a:lnTo>
                      <a:pt x="0" y="168"/>
                    </a:lnTo>
                    <a:lnTo>
                      <a:pt x="9656" y="9824"/>
                    </a:lnTo>
                    <a:cubicBezTo>
                      <a:pt x="11656" y="8990"/>
                      <a:pt x="13811" y="8561"/>
                      <a:pt x="15978" y="8561"/>
                    </a:cubicBezTo>
                    <a:cubicBezTo>
                      <a:pt x="16502" y="8561"/>
                      <a:pt x="17002" y="8585"/>
                      <a:pt x="17502" y="8633"/>
                    </a:cubicBezTo>
                    <a:lnTo>
                      <a:pt x="26134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7"/>
              <p:cNvSpPr/>
              <p:nvPr/>
            </p:nvSpPr>
            <p:spPr>
              <a:xfrm>
                <a:off x="1063225" y="1203850"/>
                <a:ext cx="1961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7847" h="4585" extrusionOk="0">
                    <a:moveTo>
                      <a:pt x="6237" y="0"/>
                    </a:moveTo>
                    <a:cubicBezTo>
                      <a:pt x="4099" y="0"/>
                      <a:pt x="1974" y="440"/>
                      <a:pt x="0" y="1263"/>
                    </a:cubicBezTo>
                    <a:lnTo>
                      <a:pt x="3334" y="4584"/>
                    </a:lnTo>
                    <a:lnTo>
                      <a:pt x="7846" y="72"/>
                    </a:lnTo>
                    <a:cubicBezTo>
                      <a:pt x="7346" y="24"/>
                      <a:pt x="6834" y="0"/>
                      <a:pt x="6322" y="0"/>
                    </a:cubicBezTo>
                    <a:cubicBezTo>
                      <a:pt x="6294" y="0"/>
                      <a:pt x="6265" y="0"/>
                      <a:pt x="6237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7"/>
              <p:cNvSpPr/>
              <p:nvPr/>
            </p:nvSpPr>
            <p:spPr>
              <a:xfrm>
                <a:off x="2958100" y="989825"/>
                <a:ext cx="634925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25397" h="13563" extrusionOk="0">
                    <a:moveTo>
                      <a:pt x="191" y="1"/>
                    </a:moveTo>
                    <a:lnTo>
                      <a:pt x="0" y="203"/>
                    </a:lnTo>
                    <a:lnTo>
                      <a:pt x="12764" y="12967"/>
                    </a:lnTo>
                    <a:cubicBezTo>
                      <a:pt x="14488" y="12585"/>
                      <a:pt x="16241" y="12394"/>
                      <a:pt x="17991" y="12394"/>
                    </a:cubicBezTo>
                    <a:cubicBezTo>
                      <a:pt x="20494" y="12394"/>
                      <a:pt x="22993" y="12784"/>
                      <a:pt x="25396" y="13562"/>
                    </a:cubicBezTo>
                    <a:lnTo>
                      <a:pt x="25396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7"/>
              <p:cNvSpPr/>
              <p:nvPr/>
            </p:nvSpPr>
            <p:spPr>
              <a:xfrm>
                <a:off x="3277175" y="1299700"/>
                <a:ext cx="315850" cy="231000"/>
              </a:xfrm>
              <a:custGeom>
                <a:avLst/>
                <a:gdLst/>
                <a:ahLst/>
                <a:cxnLst/>
                <a:rect l="l" t="t" r="r" b="b"/>
                <a:pathLst>
                  <a:path w="12634" h="9240" extrusionOk="0">
                    <a:moveTo>
                      <a:pt x="5228" y="0"/>
                    </a:moveTo>
                    <a:cubicBezTo>
                      <a:pt x="3466" y="0"/>
                      <a:pt x="1715" y="191"/>
                      <a:pt x="1" y="572"/>
                    </a:cubicBezTo>
                    <a:lnTo>
                      <a:pt x="8669" y="9240"/>
                    </a:lnTo>
                    <a:lnTo>
                      <a:pt x="12633" y="5263"/>
                    </a:lnTo>
                    <a:lnTo>
                      <a:pt x="12633" y="1167"/>
                    </a:lnTo>
                    <a:cubicBezTo>
                      <a:pt x="10240" y="393"/>
                      <a:pt x="7740" y="0"/>
                      <a:pt x="5228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7"/>
              <p:cNvSpPr/>
              <p:nvPr/>
            </p:nvSpPr>
            <p:spPr>
              <a:xfrm>
                <a:off x="2046375" y="990125"/>
                <a:ext cx="811725" cy="29202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11681" extrusionOk="0">
                    <a:moveTo>
                      <a:pt x="0" y="1"/>
                    </a:moveTo>
                    <a:lnTo>
                      <a:pt x="11681" y="11681"/>
                    </a:lnTo>
                    <a:cubicBezTo>
                      <a:pt x="14467" y="9645"/>
                      <a:pt x="17824" y="8549"/>
                      <a:pt x="21289" y="8549"/>
                    </a:cubicBezTo>
                    <a:cubicBezTo>
                      <a:pt x="22098" y="8549"/>
                      <a:pt x="22920" y="8609"/>
                      <a:pt x="23742" y="8728"/>
                    </a:cubicBezTo>
                    <a:lnTo>
                      <a:pt x="32469" y="1"/>
                    </a:lnTo>
                    <a:close/>
                  </a:path>
                </a:pathLst>
              </a:custGeom>
              <a:solidFill>
                <a:srgbClr val="FFFFFF">
                  <a:alpha val="303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7"/>
              <p:cNvSpPr/>
              <p:nvPr/>
            </p:nvSpPr>
            <p:spPr>
              <a:xfrm>
                <a:off x="2338375" y="1203850"/>
                <a:ext cx="301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680" extrusionOk="0">
                    <a:moveTo>
                      <a:pt x="9609" y="0"/>
                    </a:moveTo>
                    <a:cubicBezTo>
                      <a:pt x="6144" y="0"/>
                      <a:pt x="2787" y="1096"/>
                      <a:pt x="1" y="3132"/>
                    </a:cubicBezTo>
                    <a:lnTo>
                      <a:pt x="4561" y="7680"/>
                    </a:lnTo>
                    <a:lnTo>
                      <a:pt x="12062" y="179"/>
                    </a:lnTo>
                    <a:cubicBezTo>
                      <a:pt x="11252" y="60"/>
                      <a:pt x="10430" y="0"/>
                      <a:pt x="9609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9" name="Google Shape;509;p17"/>
            <p:cNvSpPr/>
            <p:nvPr/>
          </p:nvSpPr>
          <p:spPr>
            <a:xfrm>
              <a:off x="1227440" y="3181712"/>
              <a:ext cx="1953293" cy="1929676"/>
            </a:xfrm>
            <a:custGeom>
              <a:avLst/>
              <a:gdLst/>
              <a:ahLst/>
              <a:cxnLst/>
              <a:rect l="l" t="t" r="r" b="b"/>
              <a:pathLst>
                <a:path w="27624" h="27290" extrusionOk="0">
                  <a:moveTo>
                    <a:pt x="18610" y="1"/>
                  </a:moveTo>
                  <a:lnTo>
                    <a:pt x="14098" y="4513"/>
                  </a:lnTo>
                  <a:lnTo>
                    <a:pt x="10764" y="1192"/>
                  </a:lnTo>
                  <a:cubicBezTo>
                    <a:pt x="5871" y="3251"/>
                    <a:pt x="2275" y="7561"/>
                    <a:pt x="1132" y="12752"/>
                  </a:cubicBezTo>
                  <a:cubicBezTo>
                    <a:pt x="1" y="17955"/>
                    <a:pt x="1453" y="23373"/>
                    <a:pt x="5049" y="27290"/>
                  </a:cubicBezTo>
                  <a:lnTo>
                    <a:pt x="27623" y="3775"/>
                  </a:lnTo>
                  <a:cubicBezTo>
                    <a:pt x="25075" y="1620"/>
                    <a:pt x="21932" y="299"/>
                    <a:pt x="18610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8250498" y="3447794"/>
              <a:ext cx="893350" cy="653360"/>
            </a:xfrm>
            <a:custGeom>
              <a:avLst/>
              <a:gdLst/>
              <a:ahLst/>
              <a:cxnLst/>
              <a:rect l="l" t="t" r="r" b="b"/>
              <a:pathLst>
                <a:path w="12634" h="9240" extrusionOk="0">
                  <a:moveTo>
                    <a:pt x="5228" y="0"/>
                  </a:moveTo>
                  <a:cubicBezTo>
                    <a:pt x="3466" y="0"/>
                    <a:pt x="1715" y="191"/>
                    <a:pt x="1" y="572"/>
                  </a:cubicBezTo>
                  <a:lnTo>
                    <a:pt x="8669" y="9240"/>
                  </a:lnTo>
                  <a:lnTo>
                    <a:pt x="12633" y="5263"/>
                  </a:lnTo>
                  <a:lnTo>
                    <a:pt x="12633" y="1167"/>
                  </a:lnTo>
                  <a:cubicBezTo>
                    <a:pt x="10240" y="393"/>
                    <a:pt x="7740" y="0"/>
                    <a:pt x="5228" y="0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17"/>
          <p:cNvSpPr/>
          <p:nvPr/>
        </p:nvSpPr>
        <p:spPr>
          <a:xfrm>
            <a:off x="719700" y="2481500"/>
            <a:ext cx="7704600" cy="229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7"/>
          <p:cNvSpPr txBox="1">
            <a:spLocks noGrp="1"/>
          </p:cNvSpPr>
          <p:nvPr>
            <p:ph type="title" hasCustomPrompt="1"/>
          </p:nvPr>
        </p:nvSpPr>
        <p:spPr>
          <a:xfrm>
            <a:off x="2206650" y="2011575"/>
            <a:ext cx="4730700" cy="6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13" name="Google Shape;513;p17"/>
          <p:cNvSpPr txBox="1">
            <a:spLocks noGrp="1"/>
          </p:cNvSpPr>
          <p:nvPr>
            <p:ph type="subTitle" idx="1"/>
          </p:nvPr>
        </p:nvSpPr>
        <p:spPr>
          <a:xfrm>
            <a:off x="2210215" y="2636575"/>
            <a:ext cx="47238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17"/>
          <p:cNvSpPr txBox="1">
            <a:spLocks noGrp="1"/>
          </p:cNvSpPr>
          <p:nvPr>
            <p:ph type="title" idx="2" hasCustomPrompt="1"/>
          </p:nvPr>
        </p:nvSpPr>
        <p:spPr>
          <a:xfrm>
            <a:off x="2206650" y="662675"/>
            <a:ext cx="4730700" cy="6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15" name="Google Shape;515;p17"/>
          <p:cNvSpPr txBox="1">
            <a:spLocks noGrp="1"/>
          </p:cNvSpPr>
          <p:nvPr>
            <p:ph type="subTitle" idx="3"/>
          </p:nvPr>
        </p:nvSpPr>
        <p:spPr>
          <a:xfrm>
            <a:off x="2210215" y="1287675"/>
            <a:ext cx="47238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17"/>
          <p:cNvSpPr txBox="1">
            <a:spLocks noGrp="1"/>
          </p:cNvSpPr>
          <p:nvPr>
            <p:ph type="title" idx="4" hasCustomPrompt="1"/>
          </p:nvPr>
        </p:nvSpPr>
        <p:spPr>
          <a:xfrm>
            <a:off x="2206650" y="3360475"/>
            <a:ext cx="4730700" cy="6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17" name="Google Shape;517;p17"/>
          <p:cNvSpPr txBox="1">
            <a:spLocks noGrp="1"/>
          </p:cNvSpPr>
          <p:nvPr>
            <p:ph type="subTitle" idx="5"/>
          </p:nvPr>
        </p:nvSpPr>
        <p:spPr>
          <a:xfrm>
            <a:off x="2210215" y="3985525"/>
            <a:ext cx="47238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8775" y="391647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exend"/>
              <a:buNone/>
              <a:defRPr sz="26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exend"/>
              <a:buNone/>
              <a:defRPr sz="26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exend"/>
              <a:buNone/>
              <a:defRPr sz="26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exend"/>
              <a:buNone/>
              <a:defRPr sz="26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exend"/>
              <a:buNone/>
              <a:defRPr sz="26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exend"/>
              <a:buNone/>
              <a:defRPr sz="26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exend"/>
              <a:buNone/>
              <a:defRPr sz="26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exend"/>
              <a:buNone/>
              <a:defRPr sz="26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Lexend"/>
              <a:buNone/>
              <a:defRPr sz="26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●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○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■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●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○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■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●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○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■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5" r:id="rId5"/>
    <p:sldLayoutId id="2147483657" r:id="rId6"/>
    <p:sldLayoutId id="2147483659" r:id="rId7"/>
    <p:sldLayoutId id="2147483661" r:id="rId8"/>
    <p:sldLayoutId id="2147483663" r:id="rId9"/>
    <p:sldLayoutId id="2147483664" r:id="rId10"/>
    <p:sldLayoutId id="2147483667" r:id="rId11"/>
    <p:sldLayoutId id="2147483669" r:id="rId12"/>
    <p:sldLayoutId id="2147483670" r:id="rId13"/>
    <p:sldLayoutId id="2147483678" r:id="rId14"/>
    <p:sldLayoutId id="2147483679" r:id="rId15"/>
    <p:sldLayoutId id="2147483680" r:id="rId16"/>
    <p:sldLayoutId id="2147483683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37"/>
          <p:cNvSpPr txBox="1">
            <a:spLocks noGrp="1"/>
          </p:cNvSpPr>
          <p:nvPr>
            <p:ph type="ctrTitle"/>
          </p:nvPr>
        </p:nvSpPr>
        <p:spPr>
          <a:xfrm>
            <a:off x="713400" y="710368"/>
            <a:ext cx="6451200" cy="142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</a:rPr>
              <a:t>ConnectPlay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111" name="Google Shape;1111;p37"/>
          <p:cNvSpPr txBox="1">
            <a:spLocks noGrp="1"/>
          </p:cNvSpPr>
          <p:nvPr>
            <p:ph type="subTitle" idx="1"/>
          </p:nvPr>
        </p:nvSpPr>
        <p:spPr>
          <a:xfrm>
            <a:off x="713400" y="2023929"/>
            <a:ext cx="6353100" cy="522000"/>
          </a:xfrm>
          <a:prstGeom prst="rect">
            <a:avLst/>
          </a:prstGeom>
        </p:spPr>
        <p:txBody>
          <a:bodyPr spcFirstLastPara="1" wrap="square" lIns="109725" tIns="91425" rIns="91425" bIns="91425" anchor="ctr" anchorCtr="0">
            <a:noAutofit/>
          </a:bodyPr>
          <a:lstStyle/>
          <a:p>
            <a:pPr algn="l"/>
            <a:r>
              <a:rPr lang="en-IN" sz="1600" dirty="0"/>
              <a:t>B.E.</a:t>
            </a:r>
            <a:r>
              <a:rPr lang="en-IN" sz="1600" dirty="0">
                <a:solidFill>
                  <a:srgbClr val="FFFFFF"/>
                </a:solidFill>
              </a:rPr>
              <a:t> </a:t>
            </a:r>
            <a:r>
              <a:rPr lang="en-IN" sz="1600" dirty="0"/>
              <a:t>V SEMESTER MINOR PROJECT (2022-23) </a:t>
            </a:r>
          </a:p>
        </p:txBody>
      </p:sp>
      <p:grpSp>
        <p:nvGrpSpPr>
          <p:cNvPr id="1112" name="Google Shape;1112;p37"/>
          <p:cNvGrpSpPr/>
          <p:nvPr/>
        </p:nvGrpSpPr>
        <p:grpSpPr>
          <a:xfrm flipH="1">
            <a:off x="6490078" y="1146316"/>
            <a:ext cx="2134817" cy="3610486"/>
            <a:chOff x="3603993" y="2703186"/>
            <a:chExt cx="982926" cy="1801999"/>
          </a:xfrm>
        </p:grpSpPr>
        <p:sp>
          <p:nvSpPr>
            <p:cNvPr id="1113" name="Google Shape;1113;p37"/>
            <p:cNvSpPr/>
            <p:nvPr/>
          </p:nvSpPr>
          <p:spPr>
            <a:xfrm>
              <a:off x="3982490" y="3680660"/>
              <a:ext cx="279746" cy="125136"/>
            </a:xfrm>
            <a:custGeom>
              <a:avLst/>
              <a:gdLst/>
              <a:ahLst/>
              <a:cxnLst/>
              <a:rect l="l" t="t" r="r" b="b"/>
              <a:pathLst>
                <a:path w="13288" h="5944" extrusionOk="0">
                  <a:moveTo>
                    <a:pt x="9254" y="1"/>
                  </a:moveTo>
                  <a:cubicBezTo>
                    <a:pt x="7230" y="1"/>
                    <a:pt x="4621" y="1122"/>
                    <a:pt x="417" y="2490"/>
                  </a:cubicBezTo>
                  <a:cubicBezTo>
                    <a:pt x="0" y="3204"/>
                    <a:pt x="36" y="5204"/>
                    <a:pt x="667" y="5716"/>
                  </a:cubicBezTo>
                  <a:cubicBezTo>
                    <a:pt x="864" y="5880"/>
                    <a:pt x="1187" y="5944"/>
                    <a:pt x="1575" y="5944"/>
                  </a:cubicBezTo>
                  <a:cubicBezTo>
                    <a:pt x="2715" y="5944"/>
                    <a:pt x="4422" y="5393"/>
                    <a:pt x="5203" y="5180"/>
                  </a:cubicBezTo>
                  <a:cubicBezTo>
                    <a:pt x="6442" y="4847"/>
                    <a:pt x="7608" y="4347"/>
                    <a:pt x="8847" y="3990"/>
                  </a:cubicBezTo>
                  <a:cubicBezTo>
                    <a:pt x="9942" y="3680"/>
                    <a:pt x="11287" y="3609"/>
                    <a:pt x="12311" y="3144"/>
                  </a:cubicBezTo>
                  <a:cubicBezTo>
                    <a:pt x="12788" y="2930"/>
                    <a:pt x="13288" y="2644"/>
                    <a:pt x="13276" y="2406"/>
                  </a:cubicBezTo>
                  <a:cubicBezTo>
                    <a:pt x="13252" y="2192"/>
                    <a:pt x="12704" y="1561"/>
                    <a:pt x="12097" y="1049"/>
                  </a:cubicBezTo>
                  <a:cubicBezTo>
                    <a:pt x="11213" y="308"/>
                    <a:pt x="10314" y="1"/>
                    <a:pt x="9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7"/>
            <p:cNvSpPr/>
            <p:nvPr/>
          </p:nvSpPr>
          <p:spPr>
            <a:xfrm>
              <a:off x="3981480" y="3679165"/>
              <a:ext cx="287282" cy="128041"/>
            </a:xfrm>
            <a:custGeom>
              <a:avLst/>
              <a:gdLst/>
              <a:ahLst/>
              <a:cxnLst/>
              <a:rect l="l" t="t" r="r" b="b"/>
              <a:pathLst>
                <a:path w="13646" h="6082" extrusionOk="0">
                  <a:moveTo>
                    <a:pt x="9226" y="145"/>
                  </a:moveTo>
                  <a:cubicBezTo>
                    <a:pt x="9963" y="145"/>
                    <a:pt x="10688" y="295"/>
                    <a:pt x="11359" y="703"/>
                  </a:cubicBezTo>
                  <a:cubicBezTo>
                    <a:pt x="11752" y="941"/>
                    <a:pt x="12097" y="1215"/>
                    <a:pt x="12419" y="1537"/>
                  </a:cubicBezTo>
                  <a:cubicBezTo>
                    <a:pt x="12621" y="1727"/>
                    <a:pt x="12812" y="1941"/>
                    <a:pt x="12978" y="2156"/>
                  </a:cubicBezTo>
                  <a:cubicBezTo>
                    <a:pt x="13086" y="2299"/>
                    <a:pt x="13217" y="2453"/>
                    <a:pt x="13098" y="2632"/>
                  </a:cubicBezTo>
                  <a:cubicBezTo>
                    <a:pt x="12919" y="2882"/>
                    <a:pt x="12574" y="3025"/>
                    <a:pt x="12300" y="3144"/>
                  </a:cubicBezTo>
                  <a:cubicBezTo>
                    <a:pt x="12002" y="3275"/>
                    <a:pt x="11693" y="3382"/>
                    <a:pt x="11383" y="3465"/>
                  </a:cubicBezTo>
                  <a:cubicBezTo>
                    <a:pt x="10752" y="3632"/>
                    <a:pt x="10109" y="3715"/>
                    <a:pt x="9466" y="3846"/>
                  </a:cubicBezTo>
                  <a:cubicBezTo>
                    <a:pt x="8121" y="4132"/>
                    <a:pt x="6847" y="4704"/>
                    <a:pt x="5525" y="5097"/>
                  </a:cubicBezTo>
                  <a:cubicBezTo>
                    <a:pt x="4656" y="5347"/>
                    <a:pt x="3787" y="5609"/>
                    <a:pt x="2906" y="5787"/>
                  </a:cubicBezTo>
                  <a:cubicBezTo>
                    <a:pt x="2465" y="5882"/>
                    <a:pt x="2025" y="5942"/>
                    <a:pt x="1572" y="5942"/>
                  </a:cubicBezTo>
                  <a:cubicBezTo>
                    <a:pt x="1239" y="5930"/>
                    <a:pt x="917" y="5870"/>
                    <a:pt x="715" y="5585"/>
                  </a:cubicBezTo>
                  <a:cubicBezTo>
                    <a:pt x="477" y="5251"/>
                    <a:pt x="405" y="4799"/>
                    <a:pt x="370" y="4394"/>
                  </a:cubicBezTo>
                  <a:cubicBezTo>
                    <a:pt x="322" y="3954"/>
                    <a:pt x="346" y="3501"/>
                    <a:pt x="441" y="3061"/>
                  </a:cubicBezTo>
                  <a:cubicBezTo>
                    <a:pt x="476" y="2888"/>
                    <a:pt x="533" y="2726"/>
                    <a:pt x="612" y="2576"/>
                  </a:cubicBezTo>
                  <a:lnTo>
                    <a:pt x="612" y="2576"/>
                  </a:lnTo>
                  <a:cubicBezTo>
                    <a:pt x="1853" y="2177"/>
                    <a:pt x="3093" y="1744"/>
                    <a:pt x="4323" y="1322"/>
                  </a:cubicBezTo>
                  <a:cubicBezTo>
                    <a:pt x="5287" y="1001"/>
                    <a:pt x="6251" y="667"/>
                    <a:pt x="7240" y="429"/>
                  </a:cubicBezTo>
                  <a:cubicBezTo>
                    <a:pt x="7893" y="266"/>
                    <a:pt x="8565" y="145"/>
                    <a:pt x="9226" y="145"/>
                  </a:cubicBezTo>
                  <a:close/>
                  <a:moveTo>
                    <a:pt x="9222" y="1"/>
                  </a:moveTo>
                  <a:cubicBezTo>
                    <a:pt x="8825" y="1"/>
                    <a:pt x="8428" y="39"/>
                    <a:pt x="8037" y="120"/>
                  </a:cubicBezTo>
                  <a:cubicBezTo>
                    <a:pt x="7085" y="298"/>
                    <a:pt x="6132" y="548"/>
                    <a:pt x="5216" y="870"/>
                  </a:cubicBezTo>
                  <a:cubicBezTo>
                    <a:pt x="3965" y="1275"/>
                    <a:pt x="2715" y="1715"/>
                    <a:pt x="1477" y="2132"/>
                  </a:cubicBezTo>
                  <a:cubicBezTo>
                    <a:pt x="1108" y="2263"/>
                    <a:pt x="751" y="2382"/>
                    <a:pt x="382" y="2501"/>
                  </a:cubicBezTo>
                  <a:cubicBezTo>
                    <a:pt x="338" y="2515"/>
                    <a:pt x="318" y="2529"/>
                    <a:pt x="315" y="2542"/>
                  </a:cubicBezTo>
                  <a:lnTo>
                    <a:pt x="315" y="2542"/>
                  </a:lnTo>
                  <a:cubicBezTo>
                    <a:pt x="313" y="2544"/>
                    <a:pt x="312" y="2546"/>
                    <a:pt x="310" y="2549"/>
                  </a:cubicBezTo>
                  <a:cubicBezTo>
                    <a:pt x="132" y="2918"/>
                    <a:pt x="36" y="3323"/>
                    <a:pt x="36" y="3739"/>
                  </a:cubicBezTo>
                  <a:cubicBezTo>
                    <a:pt x="1" y="4216"/>
                    <a:pt x="48" y="4704"/>
                    <a:pt x="191" y="5168"/>
                  </a:cubicBezTo>
                  <a:cubicBezTo>
                    <a:pt x="286" y="5501"/>
                    <a:pt x="453" y="5811"/>
                    <a:pt x="798" y="5954"/>
                  </a:cubicBezTo>
                  <a:cubicBezTo>
                    <a:pt x="1062" y="6039"/>
                    <a:pt x="1332" y="6081"/>
                    <a:pt x="1608" y="6081"/>
                  </a:cubicBezTo>
                  <a:cubicBezTo>
                    <a:pt x="1718" y="6081"/>
                    <a:pt x="1829" y="6075"/>
                    <a:pt x="1941" y="6061"/>
                  </a:cubicBezTo>
                  <a:cubicBezTo>
                    <a:pt x="2918" y="5990"/>
                    <a:pt x="3882" y="5716"/>
                    <a:pt x="4823" y="5442"/>
                  </a:cubicBezTo>
                  <a:cubicBezTo>
                    <a:pt x="5370" y="5287"/>
                    <a:pt x="5930" y="5132"/>
                    <a:pt x="6466" y="4954"/>
                  </a:cubicBezTo>
                  <a:cubicBezTo>
                    <a:pt x="7192" y="4704"/>
                    <a:pt x="7906" y="4442"/>
                    <a:pt x="8645" y="4204"/>
                  </a:cubicBezTo>
                  <a:cubicBezTo>
                    <a:pt x="9930" y="3811"/>
                    <a:pt x="11324" y="3787"/>
                    <a:pt x="12562" y="3203"/>
                  </a:cubicBezTo>
                  <a:cubicBezTo>
                    <a:pt x="12859" y="3061"/>
                    <a:pt x="13645" y="2739"/>
                    <a:pt x="13407" y="2287"/>
                  </a:cubicBezTo>
                  <a:cubicBezTo>
                    <a:pt x="13276" y="2072"/>
                    <a:pt x="13109" y="1870"/>
                    <a:pt x="12931" y="1691"/>
                  </a:cubicBezTo>
                  <a:cubicBezTo>
                    <a:pt x="12705" y="1465"/>
                    <a:pt x="12467" y="1239"/>
                    <a:pt x="12216" y="1037"/>
                  </a:cubicBezTo>
                  <a:cubicBezTo>
                    <a:pt x="11669" y="572"/>
                    <a:pt x="11014" y="251"/>
                    <a:pt x="10311" y="96"/>
                  </a:cubicBezTo>
                  <a:cubicBezTo>
                    <a:pt x="9952" y="33"/>
                    <a:pt x="9587" y="1"/>
                    <a:pt x="9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7"/>
            <p:cNvSpPr/>
            <p:nvPr/>
          </p:nvSpPr>
          <p:spPr>
            <a:xfrm>
              <a:off x="4060699" y="4193776"/>
              <a:ext cx="166694" cy="41894"/>
            </a:xfrm>
            <a:custGeom>
              <a:avLst/>
              <a:gdLst/>
              <a:ahLst/>
              <a:cxnLst/>
              <a:rect l="l" t="t" r="r" b="b"/>
              <a:pathLst>
                <a:path w="7918" h="1990" extrusionOk="0">
                  <a:moveTo>
                    <a:pt x="131" y="0"/>
                  </a:moveTo>
                  <a:cubicBezTo>
                    <a:pt x="95" y="191"/>
                    <a:pt x="48" y="381"/>
                    <a:pt x="0" y="584"/>
                  </a:cubicBezTo>
                  <a:cubicBezTo>
                    <a:pt x="1834" y="1536"/>
                    <a:pt x="4417" y="1834"/>
                    <a:pt x="6251" y="1965"/>
                  </a:cubicBezTo>
                  <a:cubicBezTo>
                    <a:pt x="6516" y="1979"/>
                    <a:pt x="6785" y="1990"/>
                    <a:pt x="7054" y="1990"/>
                  </a:cubicBezTo>
                  <a:cubicBezTo>
                    <a:pt x="7219" y="1990"/>
                    <a:pt x="7385" y="1986"/>
                    <a:pt x="7549" y="1977"/>
                  </a:cubicBezTo>
                  <a:cubicBezTo>
                    <a:pt x="7668" y="1762"/>
                    <a:pt x="7787" y="1548"/>
                    <a:pt x="7918" y="1322"/>
                  </a:cubicBezTo>
                  <a:lnTo>
                    <a:pt x="7918" y="1322"/>
                  </a:lnTo>
                  <a:cubicBezTo>
                    <a:pt x="7638" y="1340"/>
                    <a:pt x="7358" y="1349"/>
                    <a:pt x="7080" y="1349"/>
                  </a:cubicBezTo>
                  <a:cubicBezTo>
                    <a:pt x="6801" y="1349"/>
                    <a:pt x="6525" y="1340"/>
                    <a:pt x="6251" y="1322"/>
                  </a:cubicBezTo>
                  <a:cubicBezTo>
                    <a:pt x="4465" y="1191"/>
                    <a:pt x="1965" y="905"/>
                    <a:pt x="1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7"/>
            <p:cNvSpPr/>
            <p:nvPr/>
          </p:nvSpPr>
          <p:spPr>
            <a:xfrm>
              <a:off x="4057436" y="4192471"/>
              <a:ext cx="173725" cy="44800"/>
            </a:xfrm>
            <a:custGeom>
              <a:avLst/>
              <a:gdLst/>
              <a:ahLst/>
              <a:cxnLst/>
              <a:rect l="l" t="t" r="r" b="b"/>
              <a:pathLst>
                <a:path w="8252" h="2128" extrusionOk="0">
                  <a:moveTo>
                    <a:pt x="397" y="236"/>
                  </a:moveTo>
                  <a:lnTo>
                    <a:pt x="397" y="236"/>
                  </a:lnTo>
                  <a:cubicBezTo>
                    <a:pt x="2234" y="1071"/>
                    <a:pt x="4327" y="1307"/>
                    <a:pt x="6322" y="1467"/>
                  </a:cubicBezTo>
                  <a:cubicBezTo>
                    <a:pt x="6335" y="1466"/>
                    <a:pt x="6349" y="1462"/>
                    <a:pt x="6365" y="1458"/>
                  </a:cubicBezTo>
                  <a:lnTo>
                    <a:pt x="6365" y="1458"/>
                  </a:lnTo>
                  <a:cubicBezTo>
                    <a:pt x="6637" y="1474"/>
                    <a:pt x="6908" y="1482"/>
                    <a:pt x="7178" y="1482"/>
                  </a:cubicBezTo>
                  <a:cubicBezTo>
                    <a:pt x="7410" y="1482"/>
                    <a:pt x="7640" y="1476"/>
                    <a:pt x="7869" y="1464"/>
                  </a:cubicBezTo>
                  <a:lnTo>
                    <a:pt x="7869" y="1464"/>
                  </a:lnTo>
                  <a:lnTo>
                    <a:pt x="7587" y="1981"/>
                  </a:lnTo>
                  <a:lnTo>
                    <a:pt x="7587" y="1981"/>
                  </a:lnTo>
                  <a:cubicBezTo>
                    <a:pt x="7516" y="1982"/>
                    <a:pt x="7445" y="1982"/>
                    <a:pt x="7374" y="1982"/>
                  </a:cubicBezTo>
                  <a:cubicBezTo>
                    <a:pt x="6206" y="1982"/>
                    <a:pt x="5039" y="1876"/>
                    <a:pt x="3882" y="1681"/>
                  </a:cubicBezTo>
                  <a:cubicBezTo>
                    <a:pt x="2655" y="1481"/>
                    <a:pt x="1428" y="1175"/>
                    <a:pt x="306" y="602"/>
                  </a:cubicBezTo>
                  <a:lnTo>
                    <a:pt x="306" y="602"/>
                  </a:lnTo>
                  <a:cubicBezTo>
                    <a:pt x="336" y="480"/>
                    <a:pt x="367" y="358"/>
                    <a:pt x="397" y="236"/>
                  </a:cubicBezTo>
                  <a:close/>
                  <a:moveTo>
                    <a:pt x="316" y="1"/>
                  </a:moveTo>
                  <a:cubicBezTo>
                    <a:pt x="238" y="1"/>
                    <a:pt x="147" y="20"/>
                    <a:pt x="131" y="74"/>
                  </a:cubicBezTo>
                  <a:cubicBezTo>
                    <a:pt x="84" y="265"/>
                    <a:pt x="36" y="455"/>
                    <a:pt x="0" y="646"/>
                  </a:cubicBezTo>
                  <a:cubicBezTo>
                    <a:pt x="0" y="669"/>
                    <a:pt x="0" y="681"/>
                    <a:pt x="24" y="693"/>
                  </a:cubicBezTo>
                  <a:cubicBezTo>
                    <a:pt x="1036" y="1217"/>
                    <a:pt x="2143" y="1515"/>
                    <a:pt x="3263" y="1729"/>
                  </a:cubicBezTo>
                  <a:cubicBezTo>
                    <a:pt x="4346" y="1920"/>
                    <a:pt x="5453" y="2051"/>
                    <a:pt x="6561" y="2110"/>
                  </a:cubicBezTo>
                  <a:cubicBezTo>
                    <a:pt x="6745" y="2122"/>
                    <a:pt x="6930" y="2128"/>
                    <a:pt x="7114" y="2128"/>
                  </a:cubicBezTo>
                  <a:cubicBezTo>
                    <a:pt x="7299" y="2128"/>
                    <a:pt x="7483" y="2122"/>
                    <a:pt x="7668" y="2110"/>
                  </a:cubicBezTo>
                  <a:cubicBezTo>
                    <a:pt x="7823" y="2098"/>
                    <a:pt x="7858" y="2039"/>
                    <a:pt x="7930" y="1908"/>
                  </a:cubicBezTo>
                  <a:lnTo>
                    <a:pt x="8216" y="1372"/>
                  </a:lnTo>
                  <a:cubicBezTo>
                    <a:pt x="8251" y="1324"/>
                    <a:pt x="8108" y="1312"/>
                    <a:pt x="8097" y="1312"/>
                  </a:cubicBezTo>
                  <a:cubicBezTo>
                    <a:pt x="7823" y="1330"/>
                    <a:pt x="7549" y="1339"/>
                    <a:pt x="7276" y="1339"/>
                  </a:cubicBezTo>
                  <a:cubicBezTo>
                    <a:pt x="7004" y="1339"/>
                    <a:pt x="6733" y="1330"/>
                    <a:pt x="6465" y="1312"/>
                  </a:cubicBezTo>
                  <a:lnTo>
                    <a:pt x="6465" y="1312"/>
                  </a:lnTo>
                  <a:cubicBezTo>
                    <a:pt x="6465" y="1312"/>
                    <a:pt x="6465" y="1312"/>
                    <a:pt x="6465" y="1312"/>
                  </a:cubicBezTo>
                  <a:cubicBezTo>
                    <a:pt x="4429" y="1169"/>
                    <a:pt x="2274" y="931"/>
                    <a:pt x="417" y="15"/>
                  </a:cubicBezTo>
                  <a:cubicBezTo>
                    <a:pt x="396" y="6"/>
                    <a:pt x="358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7"/>
            <p:cNvSpPr/>
            <p:nvPr/>
          </p:nvSpPr>
          <p:spPr>
            <a:xfrm>
              <a:off x="4032363" y="4206050"/>
              <a:ext cx="187262" cy="162167"/>
            </a:xfrm>
            <a:custGeom>
              <a:avLst/>
              <a:gdLst/>
              <a:ahLst/>
              <a:cxnLst/>
              <a:rect l="l" t="t" r="r" b="b"/>
              <a:pathLst>
                <a:path w="8895" h="7703" extrusionOk="0">
                  <a:moveTo>
                    <a:pt x="1346" y="1"/>
                  </a:moveTo>
                  <a:cubicBezTo>
                    <a:pt x="763" y="2429"/>
                    <a:pt x="322" y="4882"/>
                    <a:pt x="1" y="7359"/>
                  </a:cubicBezTo>
                  <a:cubicBezTo>
                    <a:pt x="559" y="7527"/>
                    <a:pt x="1195" y="7573"/>
                    <a:pt x="1826" y="7573"/>
                  </a:cubicBezTo>
                  <a:cubicBezTo>
                    <a:pt x="2311" y="7573"/>
                    <a:pt x="2794" y="7546"/>
                    <a:pt x="3239" y="7525"/>
                  </a:cubicBezTo>
                  <a:cubicBezTo>
                    <a:pt x="3263" y="7524"/>
                    <a:pt x="3288" y="7524"/>
                    <a:pt x="3313" y="7524"/>
                  </a:cubicBezTo>
                  <a:cubicBezTo>
                    <a:pt x="3790" y="7524"/>
                    <a:pt x="4554" y="7703"/>
                    <a:pt x="5136" y="7703"/>
                  </a:cubicBezTo>
                  <a:cubicBezTo>
                    <a:pt x="5551" y="7703"/>
                    <a:pt x="5872" y="7612"/>
                    <a:pt x="5930" y="7299"/>
                  </a:cubicBezTo>
                  <a:cubicBezTo>
                    <a:pt x="6037" y="6704"/>
                    <a:pt x="7347" y="4239"/>
                    <a:pt x="8895" y="1394"/>
                  </a:cubicBezTo>
                  <a:lnTo>
                    <a:pt x="8895" y="1394"/>
                  </a:lnTo>
                  <a:cubicBezTo>
                    <a:pt x="8731" y="1403"/>
                    <a:pt x="8565" y="1407"/>
                    <a:pt x="8400" y="1407"/>
                  </a:cubicBezTo>
                  <a:cubicBezTo>
                    <a:pt x="8131" y="1407"/>
                    <a:pt x="7862" y="1396"/>
                    <a:pt x="7597" y="1382"/>
                  </a:cubicBezTo>
                  <a:cubicBezTo>
                    <a:pt x="5751" y="1251"/>
                    <a:pt x="3180" y="953"/>
                    <a:pt x="1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7"/>
            <p:cNvSpPr/>
            <p:nvPr/>
          </p:nvSpPr>
          <p:spPr>
            <a:xfrm>
              <a:off x="4028847" y="4204639"/>
              <a:ext cx="194799" cy="164988"/>
            </a:xfrm>
            <a:custGeom>
              <a:avLst/>
              <a:gdLst/>
              <a:ahLst/>
              <a:cxnLst/>
              <a:rect l="l" t="t" r="r" b="b"/>
              <a:pathLst>
                <a:path w="9253" h="7837" extrusionOk="0">
                  <a:moveTo>
                    <a:pt x="1617" y="231"/>
                  </a:moveTo>
                  <a:cubicBezTo>
                    <a:pt x="3498" y="1125"/>
                    <a:pt x="5656" y="1361"/>
                    <a:pt x="7704" y="1520"/>
                  </a:cubicBezTo>
                  <a:cubicBezTo>
                    <a:pt x="7727" y="1520"/>
                    <a:pt x="7751" y="1517"/>
                    <a:pt x="7774" y="1512"/>
                  </a:cubicBezTo>
                  <a:lnTo>
                    <a:pt x="7774" y="1512"/>
                  </a:lnTo>
                  <a:cubicBezTo>
                    <a:pt x="8038" y="1532"/>
                    <a:pt x="8307" y="1539"/>
                    <a:pt x="8574" y="1539"/>
                  </a:cubicBezTo>
                  <a:cubicBezTo>
                    <a:pt x="8673" y="1539"/>
                    <a:pt x="8772" y="1538"/>
                    <a:pt x="8871" y="1536"/>
                  </a:cubicBezTo>
                  <a:lnTo>
                    <a:pt x="8871" y="1536"/>
                  </a:lnTo>
                  <a:cubicBezTo>
                    <a:pt x="7957" y="3197"/>
                    <a:pt x="7024" y="4848"/>
                    <a:pt x="6240" y="6568"/>
                  </a:cubicBezTo>
                  <a:cubicBezTo>
                    <a:pt x="6133" y="6783"/>
                    <a:pt x="6049" y="6997"/>
                    <a:pt x="5978" y="7223"/>
                  </a:cubicBezTo>
                  <a:cubicBezTo>
                    <a:pt x="5906" y="7426"/>
                    <a:pt x="5883" y="7604"/>
                    <a:pt x="5645" y="7676"/>
                  </a:cubicBezTo>
                  <a:cubicBezTo>
                    <a:pt x="5535" y="7711"/>
                    <a:pt x="5416" y="7723"/>
                    <a:pt x="5294" y="7723"/>
                  </a:cubicBezTo>
                  <a:cubicBezTo>
                    <a:pt x="5085" y="7723"/>
                    <a:pt x="4868" y="7686"/>
                    <a:pt x="4680" y="7664"/>
                  </a:cubicBezTo>
                  <a:cubicBezTo>
                    <a:pt x="4335" y="7616"/>
                    <a:pt x="3990" y="7557"/>
                    <a:pt x="3644" y="7545"/>
                  </a:cubicBezTo>
                  <a:cubicBezTo>
                    <a:pt x="3544" y="7538"/>
                    <a:pt x="3443" y="7535"/>
                    <a:pt x="3342" y="7535"/>
                  </a:cubicBezTo>
                  <a:cubicBezTo>
                    <a:pt x="2935" y="7535"/>
                    <a:pt x="2518" y="7580"/>
                    <a:pt x="2108" y="7580"/>
                  </a:cubicBezTo>
                  <a:cubicBezTo>
                    <a:pt x="2022" y="7584"/>
                    <a:pt x="1935" y="7585"/>
                    <a:pt x="1848" y="7585"/>
                  </a:cubicBezTo>
                  <a:cubicBezTo>
                    <a:pt x="1334" y="7585"/>
                    <a:pt x="822" y="7526"/>
                    <a:pt x="327" y="7392"/>
                  </a:cubicBezTo>
                  <a:lnTo>
                    <a:pt x="327" y="7392"/>
                  </a:lnTo>
                  <a:cubicBezTo>
                    <a:pt x="629" y="4983"/>
                    <a:pt x="1055" y="2596"/>
                    <a:pt x="1617" y="231"/>
                  </a:cubicBezTo>
                  <a:close/>
                  <a:moveTo>
                    <a:pt x="1491" y="1"/>
                  </a:moveTo>
                  <a:cubicBezTo>
                    <a:pt x="1423" y="1"/>
                    <a:pt x="1359" y="18"/>
                    <a:pt x="1346" y="68"/>
                  </a:cubicBezTo>
                  <a:cubicBezTo>
                    <a:pt x="763" y="2496"/>
                    <a:pt x="311" y="4949"/>
                    <a:pt x="1" y="7426"/>
                  </a:cubicBezTo>
                  <a:cubicBezTo>
                    <a:pt x="1" y="7449"/>
                    <a:pt x="37" y="7473"/>
                    <a:pt x="49" y="7473"/>
                  </a:cubicBezTo>
                  <a:cubicBezTo>
                    <a:pt x="677" y="7657"/>
                    <a:pt x="1327" y="7706"/>
                    <a:pt x="1977" y="7706"/>
                  </a:cubicBezTo>
                  <a:cubicBezTo>
                    <a:pt x="2423" y="7706"/>
                    <a:pt x="2870" y="7683"/>
                    <a:pt x="3311" y="7664"/>
                  </a:cubicBezTo>
                  <a:cubicBezTo>
                    <a:pt x="3360" y="7661"/>
                    <a:pt x="3408" y="7660"/>
                    <a:pt x="3457" y="7660"/>
                  </a:cubicBezTo>
                  <a:cubicBezTo>
                    <a:pt x="4070" y="7660"/>
                    <a:pt x="4676" y="7836"/>
                    <a:pt x="5296" y="7836"/>
                  </a:cubicBezTo>
                  <a:cubicBezTo>
                    <a:pt x="5361" y="7836"/>
                    <a:pt x="5425" y="7835"/>
                    <a:pt x="5490" y="7830"/>
                  </a:cubicBezTo>
                  <a:cubicBezTo>
                    <a:pt x="5728" y="7807"/>
                    <a:pt x="6037" y="7759"/>
                    <a:pt x="6180" y="7545"/>
                  </a:cubicBezTo>
                  <a:cubicBezTo>
                    <a:pt x="6287" y="7390"/>
                    <a:pt x="6311" y="7152"/>
                    <a:pt x="6383" y="6973"/>
                  </a:cubicBezTo>
                  <a:cubicBezTo>
                    <a:pt x="6657" y="6271"/>
                    <a:pt x="7014" y="5604"/>
                    <a:pt x="7359" y="4925"/>
                  </a:cubicBezTo>
                  <a:cubicBezTo>
                    <a:pt x="7954" y="3770"/>
                    <a:pt x="8585" y="2627"/>
                    <a:pt x="9216" y="1484"/>
                  </a:cubicBezTo>
                  <a:cubicBezTo>
                    <a:pt x="9252" y="1413"/>
                    <a:pt x="9085" y="1401"/>
                    <a:pt x="9062" y="1401"/>
                  </a:cubicBezTo>
                  <a:cubicBezTo>
                    <a:pt x="8889" y="1406"/>
                    <a:pt x="8716" y="1409"/>
                    <a:pt x="8543" y="1409"/>
                  </a:cubicBezTo>
                  <a:cubicBezTo>
                    <a:pt x="8298" y="1409"/>
                    <a:pt x="8051" y="1403"/>
                    <a:pt x="7800" y="1389"/>
                  </a:cubicBezTo>
                  <a:lnTo>
                    <a:pt x="7800" y="1389"/>
                  </a:lnTo>
                  <a:cubicBezTo>
                    <a:pt x="7800" y="1389"/>
                    <a:pt x="7800" y="1389"/>
                    <a:pt x="7800" y="1389"/>
                  </a:cubicBezTo>
                  <a:cubicBezTo>
                    <a:pt x="5728" y="1234"/>
                    <a:pt x="3513" y="996"/>
                    <a:pt x="1644" y="32"/>
                  </a:cubicBezTo>
                  <a:cubicBezTo>
                    <a:pt x="1616" y="15"/>
                    <a:pt x="1552" y="1"/>
                    <a:pt x="1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7"/>
            <p:cNvSpPr/>
            <p:nvPr/>
          </p:nvSpPr>
          <p:spPr>
            <a:xfrm>
              <a:off x="4063457" y="4172955"/>
              <a:ext cx="174967" cy="49221"/>
            </a:xfrm>
            <a:custGeom>
              <a:avLst/>
              <a:gdLst/>
              <a:ahLst/>
              <a:cxnLst/>
              <a:rect l="l" t="t" r="r" b="b"/>
              <a:pathLst>
                <a:path w="8311" h="2338" extrusionOk="0">
                  <a:moveTo>
                    <a:pt x="250" y="1"/>
                  </a:moveTo>
                  <a:cubicBezTo>
                    <a:pt x="167" y="322"/>
                    <a:pt x="83" y="656"/>
                    <a:pt x="0" y="989"/>
                  </a:cubicBezTo>
                  <a:cubicBezTo>
                    <a:pt x="1822" y="1894"/>
                    <a:pt x="4322" y="2180"/>
                    <a:pt x="6108" y="2311"/>
                  </a:cubicBezTo>
                  <a:cubicBezTo>
                    <a:pt x="6388" y="2329"/>
                    <a:pt x="6665" y="2338"/>
                    <a:pt x="6941" y="2338"/>
                  </a:cubicBezTo>
                  <a:cubicBezTo>
                    <a:pt x="7218" y="2338"/>
                    <a:pt x="7495" y="2329"/>
                    <a:pt x="7775" y="2311"/>
                  </a:cubicBezTo>
                  <a:lnTo>
                    <a:pt x="8311" y="1334"/>
                  </a:lnTo>
                  <a:lnTo>
                    <a:pt x="8311" y="1334"/>
                  </a:lnTo>
                  <a:cubicBezTo>
                    <a:pt x="7963" y="1361"/>
                    <a:pt x="7611" y="1377"/>
                    <a:pt x="7258" y="1377"/>
                  </a:cubicBezTo>
                  <a:cubicBezTo>
                    <a:pt x="6983" y="1377"/>
                    <a:pt x="6706" y="1367"/>
                    <a:pt x="6429" y="1346"/>
                  </a:cubicBezTo>
                  <a:cubicBezTo>
                    <a:pt x="4620" y="1215"/>
                    <a:pt x="2084" y="930"/>
                    <a:pt x="2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7"/>
            <p:cNvSpPr/>
            <p:nvPr/>
          </p:nvSpPr>
          <p:spPr>
            <a:xfrm>
              <a:off x="4060194" y="4171481"/>
              <a:ext cx="182251" cy="52147"/>
            </a:xfrm>
            <a:custGeom>
              <a:avLst/>
              <a:gdLst/>
              <a:ahLst/>
              <a:cxnLst/>
              <a:rect l="l" t="t" r="r" b="b"/>
              <a:pathLst>
                <a:path w="8657" h="2477" extrusionOk="0">
                  <a:moveTo>
                    <a:pt x="523" y="246"/>
                  </a:moveTo>
                  <a:cubicBezTo>
                    <a:pt x="2374" y="1115"/>
                    <a:pt x="4504" y="1351"/>
                    <a:pt x="6525" y="1500"/>
                  </a:cubicBezTo>
                  <a:cubicBezTo>
                    <a:pt x="6538" y="1500"/>
                    <a:pt x="6555" y="1497"/>
                    <a:pt x="6573" y="1491"/>
                  </a:cubicBezTo>
                  <a:lnTo>
                    <a:pt x="6573" y="1491"/>
                  </a:lnTo>
                  <a:cubicBezTo>
                    <a:pt x="6834" y="1510"/>
                    <a:pt x="7097" y="1518"/>
                    <a:pt x="7361" y="1518"/>
                  </a:cubicBezTo>
                  <a:cubicBezTo>
                    <a:pt x="7667" y="1518"/>
                    <a:pt x="7976" y="1507"/>
                    <a:pt x="8284" y="1487"/>
                  </a:cubicBezTo>
                  <a:lnTo>
                    <a:pt x="8284" y="1487"/>
                  </a:lnTo>
                  <a:lnTo>
                    <a:pt x="7823" y="2327"/>
                  </a:lnTo>
                  <a:lnTo>
                    <a:pt x="7823" y="2327"/>
                  </a:lnTo>
                  <a:cubicBezTo>
                    <a:pt x="7610" y="2335"/>
                    <a:pt x="7397" y="2339"/>
                    <a:pt x="7183" y="2339"/>
                  </a:cubicBezTo>
                  <a:cubicBezTo>
                    <a:pt x="6108" y="2339"/>
                    <a:pt x="5029" y="2241"/>
                    <a:pt x="3965" y="2059"/>
                  </a:cubicBezTo>
                  <a:cubicBezTo>
                    <a:pt x="2726" y="1871"/>
                    <a:pt x="1464" y="1588"/>
                    <a:pt x="318" y="1039"/>
                  </a:cubicBezTo>
                  <a:lnTo>
                    <a:pt x="318" y="1039"/>
                  </a:lnTo>
                  <a:cubicBezTo>
                    <a:pt x="384" y="775"/>
                    <a:pt x="450" y="510"/>
                    <a:pt x="523" y="246"/>
                  </a:cubicBezTo>
                  <a:close/>
                  <a:moveTo>
                    <a:pt x="457" y="0"/>
                  </a:moveTo>
                  <a:cubicBezTo>
                    <a:pt x="376" y="0"/>
                    <a:pt x="267" y="21"/>
                    <a:pt x="250" y="71"/>
                  </a:cubicBezTo>
                  <a:cubicBezTo>
                    <a:pt x="167" y="404"/>
                    <a:pt x="84" y="738"/>
                    <a:pt x="0" y="1071"/>
                  </a:cubicBezTo>
                  <a:cubicBezTo>
                    <a:pt x="0" y="1095"/>
                    <a:pt x="0" y="1107"/>
                    <a:pt x="24" y="1119"/>
                  </a:cubicBezTo>
                  <a:cubicBezTo>
                    <a:pt x="1108" y="1643"/>
                    <a:pt x="2286" y="1940"/>
                    <a:pt x="3477" y="2143"/>
                  </a:cubicBezTo>
                  <a:cubicBezTo>
                    <a:pt x="4644" y="2345"/>
                    <a:pt x="5822" y="2464"/>
                    <a:pt x="7013" y="2476"/>
                  </a:cubicBezTo>
                  <a:cubicBezTo>
                    <a:pt x="7215" y="2476"/>
                    <a:pt x="7418" y="2476"/>
                    <a:pt x="7632" y="2464"/>
                  </a:cubicBezTo>
                  <a:cubicBezTo>
                    <a:pt x="7675" y="2464"/>
                    <a:pt x="7731" y="2467"/>
                    <a:pt x="7789" y="2467"/>
                  </a:cubicBezTo>
                  <a:cubicBezTo>
                    <a:pt x="7891" y="2467"/>
                    <a:pt x="8000" y="2458"/>
                    <a:pt x="8061" y="2405"/>
                  </a:cubicBezTo>
                  <a:cubicBezTo>
                    <a:pt x="8168" y="2309"/>
                    <a:pt x="8251" y="2071"/>
                    <a:pt x="8323" y="1952"/>
                  </a:cubicBezTo>
                  <a:lnTo>
                    <a:pt x="8632" y="1393"/>
                  </a:lnTo>
                  <a:cubicBezTo>
                    <a:pt x="8656" y="1345"/>
                    <a:pt x="8525" y="1333"/>
                    <a:pt x="8501" y="1333"/>
                  </a:cubicBezTo>
                  <a:cubicBezTo>
                    <a:pt x="8159" y="1367"/>
                    <a:pt x="7813" y="1381"/>
                    <a:pt x="7466" y="1381"/>
                  </a:cubicBezTo>
                  <a:cubicBezTo>
                    <a:pt x="7197" y="1381"/>
                    <a:pt x="6927" y="1372"/>
                    <a:pt x="6658" y="1357"/>
                  </a:cubicBezTo>
                  <a:lnTo>
                    <a:pt x="6658" y="1357"/>
                  </a:lnTo>
                  <a:cubicBezTo>
                    <a:pt x="6657" y="1357"/>
                    <a:pt x="6656" y="1357"/>
                    <a:pt x="6656" y="1357"/>
                  </a:cubicBezTo>
                  <a:cubicBezTo>
                    <a:pt x="4596" y="1202"/>
                    <a:pt x="2417" y="952"/>
                    <a:pt x="536" y="11"/>
                  </a:cubicBezTo>
                  <a:cubicBezTo>
                    <a:pt x="522" y="4"/>
                    <a:pt x="492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7"/>
            <p:cNvSpPr/>
            <p:nvPr/>
          </p:nvSpPr>
          <p:spPr>
            <a:xfrm>
              <a:off x="3872956" y="3552450"/>
              <a:ext cx="389282" cy="298188"/>
            </a:xfrm>
            <a:custGeom>
              <a:avLst/>
              <a:gdLst/>
              <a:ahLst/>
              <a:cxnLst/>
              <a:rect l="l" t="t" r="r" b="b"/>
              <a:pathLst>
                <a:path w="18491" h="14164" extrusionOk="0">
                  <a:moveTo>
                    <a:pt x="11285" y="1"/>
                  </a:moveTo>
                  <a:cubicBezTo>
                    <a:pt x="9173" y="1"/>
                    <a:pt x="5758" y="1019"/>
                    <a:pt x="0" y="3198"/>
                  </a:cubicBezTo>
                  <a:cubicBezTo>
                    <a:pt x="977" y="4484"/>
                    <a:pt x="4989" y="9746"/>
                    <a:pt x="8311" y="14164"/>
                  </a:cubicBezTo>
                  <a:cubicBezTo>
                    <a:pt x="9228" y="12794"/>
                    <a:pt x="10811" y="11651"/>
                    <a:pt x="12216" y="10877"/>
                  </a:cubicBezTo>
                  <a:cubicBezTo>
                    <a:pt x="13558" y="10135"/>
                    <a:pt x="15325" y="9789"/>
                    <a:pt x="17129" y="9789"/>
                  </a:cubicBezTo>
                  <a:cubicBezTo>
                    <a:pt x="17583" y="9789"/>
                    <a:pt x="18039" y="9810"/>
                    <a:pt x="18491" y="9854"/>
                  </a:cubicBezTo>
                  <a:cubicBezTo>
                    <a:pt x="16574" y="6079"/>
                    <a:pt x="14645" y="2376"/>
                    <a:pt x="14288" y="1674"/>
                  </a:cubicBezTo>
                  <a:cubicBezTo>
                    <a:pt x="13730" y="579"/>
                    <a:pt x="12878" y="1"/>
                    <a:pt x="11285" y="1"/>
                  </a:cubicBezTo>
                  <a:close/>
                </a:path>
              </a:pathLst>
            </a:custGeom>
            <a:solidFill>
              <a:srgbClr val="EC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7"/>
            <p:cNvSpPr/>
            <p:nvPr/>
          </p:nvSpPr>
          <p:spPr>
            <a:xfrm>
              <a:off x="3869187" y="3550829"/>
              <a:ext cx="397071" cy="301198"/>
            </a:xfrm>
            <a:custGeom>
              <a:avLst/>
              <a:gdLst/>
              <a:ahLst/>
              <a:cxnLst/>
              <a:rect l="l" t="t" r="r" b="b"/>
              <a:pathLst>
                <a:path w="18861" h="14307" extrusionOk="0">
                  <a:moveTo>
                    <a:pt x="11469" y="136"/>
                  </a:moveTo>
                  <a:cubicBezTo>
                    <a:pt x="12171" y="136"/>
                    <a:pt x="12885" y="255"/>
                    <a:pt x="13455" y="679"/>
                  </a:cubicBezTo>
                  <a:cubicBezTo>
                    <a:pt x="14121" y="1168"/>
                    <a:pt x="14431" y="1989"/>
                    <a:pt x="14800" y="2692"/>
                  </a:cubicBezTo>
                  <a:cubicBezTo>
                    <a:pt x="15884" y="4799"/>
                    <a:pt x="16967" y="6894"/>
                    <a:pt x="18039" y="9002"/>
                  </a:cubicBezTo>
                  <a:lnTo>
                    <a:pt x="18462" y="9848"/>
                  </a:lnTo>
                  <a:lnTo>
                    <a:pt x="18462" y="9848"/>
                  </a:lnTo>
                  <a:cubicBezTo>
                    <a:pt x="18054" y="9814"/>
                    <a:pt x="17641" y="9796"/>
                    <a:pt x="17227" y="9796"/>
                  </a:cubicBezTo>
                  <a:cubicBezTo>
                    <a:pt x="15507" y="9796"/>
                    <a:pt x="13755" y="10108"/>
                    <a:pt x="12252" y="10919"/>
                  </a:cubicBezTo>
                  <a:cubicBezTo>
                    <a:pt x="10839" y="11699"/>
                    <a:pt x="9458" y="12683"/>
                    <a:pt x="8496" y="14004"/>
                  </a:cubicBezTo>
                  <a:lnTo>
                    <a:pt x="8496" y="14004"/>
                  </a:lnTo>
                  <a:cubicBezTo>
                    <a:pt x="6133" y="10861"/>
                    <a:pt x="3769" y="7741"/>
                    <a:pt x="1382" y="4620"/>
                  </a:cubicBezTo>
                  <a:lnTo>
                    <a:pt x="361" y="3287"/>
                  </a:lnTo>
                  <a:lnTo>
                    <a:pt x="361" y="3287"/>
                  </a:lnTo>
                  <a:cubicBezTo>
                    <a:pt x="2555" y="2462"/>
                    <a:pt x="4749" y="1649"/>
                    <a:pt x="6990" y="989"/>
                  </a:cubicBezTo>
                  <a:cubicBezTo>
                    <a:pt x="8347" y="584"/>
                    <a:pt x="9752" y="203"/>
                    <a:pt x="11157" y="144"/>
                  </a:cubicBezTo>
                  <a:cubicBezTo>
                    <a:pt x="11260" y="139"/>
                    <a:pt x="11365" y="136"/>
                    <a:pt x="11469" y="136"/>
                  </a:cubicBezTo>
                  <a:close/>
                  <a:moveTo>
                    <a:pt x="11479" y="0"/>
                  </a:moveTo>
                  <a:cubicBezTo>
                    <a:pt x="10145" y="0"/>
                    <a:pt x="8813" y="328"/>
                    <a:pt x="7537" y="679"/>
                  </a:cubicBezTo>
                  <a:cubicBezTo>
                    <a:pt x="5347" y="1275"/>
                    <a:pt x="3203" y="2049"/>
                    <a:pt x="1084" y="2846"/>
                  </a:cubicBezTo>
                  <a:lnTo>
                    <a:pt x="60" y="3227"/>
                  </a:lnTo>
                  <a:cubicBezTo>
                    <a:pt x="48" y="3239"/>
                    <a:pt x="1" y="3263"/>
                    <a:pt x="24" y="3287"/>
                  </a:cubicBezTo>
                  <a:cubicBezTo>
                    <a:pt x="2049" y="5942"/>
                    <a:pt x="4073" y="8597"/>
                    <a:pt x="6097" y="11264"/>
                  </a:cubicBezTo>
                  <a:cubicBezTo>
                    <a:pt x="6847" y="12252"/>
                    <a:pt x="7597" y="13252"/>
                    <a:pt x="8347" y="14252"/>
                  </a:cubicBezTo>
                  <a:cubicBezTo>
                    <a:pt x="8395" y="14288"/>
                    <a:pt x="8448" y="14306"/>
                    <a:pt x="8502" y="14306"/>
                  </a:cubicBezTo>
                  <a:cubicBezTo>
                    <a:pt x="8555" y="14306"/>
                    <a:pt x="8609" y="14288"/>
                    <a:pt x="8657" y="14252"/>
                  </a:cubicBezTo>
                  <a:cubicBezTo>
                    <a:pt x="9601" y="12848"/>
                    <a:pt x="11037" y="11817"/>
                    <a:pt x="12500" y="10999"/>
                  </a:cubicBezTo>
                  <a:lnTo>
                    <a:pt x="12500" y="10999"/>
                  </a:lnTo>
                  <a:cubicBezTo>
                    <a:pt x="12509" y="10996"/>
                    <a:pt x="12518" y="10993"/>
                    <a:pt x="12526" y="10990"/>
                  </a:cubicBezTo>
                  <a:cubicBezTo>
                    <a:pt x="13939" y="10220"/>
                    <a:pt x="15584" y="9930"/>
                    <a:pt x="17202" y="9930"/>
                  </a:cubicBezTo>
                  <a:cubicBezTo>
                    <a:pt x="17684" y="9930"/>
                    <a:pt x="18164" y="9955"/>
                    <a:pt x="18634" y="10002"/>
                  </a:cubicBezTo>
                  <a:cubicBezTo>
                    <a:pt x="18670" y="10002"/>
                    <a:pt x="18860" y="10002"/>
                    <a:pt x="18824" y="9919"/>
                  </a:cubicBezTo>
                  <a:cubicBezTo>
                    <a:pt x="17670" y="7633"/>
                    <a:pt x="16503" y="5347"/>
                    <a:pt x="15312" y="3073"/>
                  </a:cubicBezTo>
                  <a:cubicBezTo>
                    <a:pt x="15050" y="2572"/>
                    <a:pt x="14812" y="2060"/>
                    <a:pt x="14538" y="1572"/>
                  </a:cubicBezTo>
                  <a:cubicBezTo>
                    <a:pt x="14360" y="1251"/>
                    <a:pt x="14133" y="953"/>
                    <a:pt x="13848" y="715"/>
                  </a:cubicBezTo>
                  <a:cubicBezTo>
                    <a:pt x="13217" y="179"/>
                    <a:pt x="12359" y="13"/>
                    <a:pt x="11550" y="1"/>
                  </a:cubicBezTo>
                  <a:cubicBezTo>
                    <a:pt x="11526" y="1"/>
                    <a:pt x="11503" y="0"/>
                    <a:pt x="1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7"/>
            <p:cNvSpPr/>
            <p:nvPr/>
          </p:nvSpPr>
          <p:spPr>
            <a:xfrm>
              <a:off x="4047900" y="3758513"/>
              <a:ext cx="309830" cy="295809"/>
            </a:xfrm>
            <a:custGeom>
              <a:avLst/>
              <a:gdLst/>
              <a:ahLst/>
              <a:cxnLst/>
              <a:rect l="l" t="t" r="r" b="b"/>
              <a:pathLst>
                <a:path w="14717" h="14051" extrusionOk="0">
                  <a:moveTo>
                    <a:pt x="8819" y="1"/>
                  </a:moveTo>
                  <a:cubicBezTo>
                    <a:pt x="7014" y="1"/>
                    <a:pt x="5245" y="347"/>
                    <a:pt x="3894" y="1089"/>
                  </a:cubicBezTo>
                  <a:cubicBezTo>
                    <a:pt x="2501" y="1863"/>
                    <a:pt x="918" y="3006"/>
                    <a:pt x="1" y="4364"/>
                  </a:cubicBezTo>
                  <a:cubicBezTo>
                    <a:pt x="2549" y="7757"/>
                    <a:pt x="4692" y="10650"/>
                    <a:pt x="4740" y="10888"/>
                  </a:cubicBezTo>
                  <a:cubicBezTo>
                    <a:pt x="4763" y="11055"/>
                    <a:pt x="4466" y="11686"/>
                    <a:pt x="4037" y="12519"/>
                  </a:cubicBezTo>
                  <a:cubicBezTo>
                    <a:pt x="6177" y="13532"/>
                    <a:pt x="8509" y="14050"/>
                    <a:pt x="10873" y="14050"/>
                  </a:cubicBezTo>
                  <a:cubicBezTo>
                    <a:pt x="11206" y="14050"/>
                    <a:pt x="11538" y="14040"/>
                    <a:pt x="11871" y="14020"/>
                  </a:cubicBezTo>
                  <a:cubicBezTo>
                    <a:pt x="12181" y="13996"/>
                    <a:pt x="12538" y="13960"/>
                    <a:pt x="12907" y="13912"/>
                  </a:cubicBezTo>
                  <a:cubicBezTo>
                    <a:pt x="13217" y="13329"/>
                    <a:pt x="13491" y="12734"/>
                    <a:pt x="13729" y="12127"/>
                  </a:cubicBezTo>
                  <a:cubicBezTo>
                    <a:pt x="14157" y="10769"/>
                    <a:pt x="14717" y="9400"/>
                    <a:pt x="14265" y="7936"/>
                  </a:cubicBezTo>
                  <a:cubicBezTo>
                    <a:pt x="13919" y="6804"/>
                    <a:pt x="12479" y="3887"/>
                    <a:pt x="10181" y="66"/>
                  </a:cubicBezTo>
                  <a:cubicBezTo>
                    <a:pt x="9729" y="22"/>
                    <a:pt x="9273" y="1"/>
                    <a:pt x="88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4044405" y="3757313"/>
              <a:ext cx="311830" cy="298419"/>
            </a:xfrm>
            <a:custGeom>
              <a:avLst/>
              <a:gdLst/>
              <a:ahLst/>
              <a:cxnLst/>
              <a:rect l="l" t="t" r="r" b="b"/>
              <a:pathLst>
                <a:path w="14812" h="14175" extrusionOk="0">
                  <a:moveTo>
                    <a:pt x="8958" y="119"/>
                  </a:moveTo>
                  <a:cubicBezTo>
                    <a:pt x="9378" y="119"/>
                    <a:pt x="9796" y="138"/>
                    <a:pt x="10208" y="173"/>
                  </a:cubicBezTo>
                  <a:lnTo>
                    <a:pt x="10208" y="173"/>
                  </a:lnTo>
                  <a:cubicBezTo>
                    <a:pt x="11333" y="2034"/>
                    <a:pt x="12423" y="3918"/>
                    <a:pt x="13383" y="5873"/>
                  </a:cubicBezTo>
                  <a:cubicBezTo>
                    <a:pt x="13657" y="6457"/>
                    <a:pt x="13942" y="7040"/>
                    <a:pt x="14169" y="7647"/>
                  </a:cubicBezTo>
                  <a:cubicBezTo>
                    <a:pt x="14526" y="8624"/>
                    <a:pt x="14490" y="9612"/>
                    <a:pt x="14228" y="10624"/>
                  </a:cubicBezTo>
                  <a:cubicBezTo>
                    <a:pt x="14073" y="11219"/>
                    <a:pt x="13895" y="11803"/>
                    <a:pt x="13669" y="12386"/>
                  </a:cubicBezTo>
                  <a:cubicBezTo>
                    <a:pt x="13458" y="12913"/>
                    <a:pt x="13201" y="13417"/>
                    <a:pt x="12943" y="13920"/>
                  </a:cubicBezTo>
                  <a:lnTo>
                    <a:pt x="12943" y="13920"/>
                  </a:lnTo>
                  <a:cubicBezTo>
                    <a:pt x="12630" y="13954"/>
                    <a:pt x="12316" y="13995"/>
                    <a:pt x="12002" y="14017"/>
                  </a:cubicBezTo>
                  <a:cubicBezTo>
                    <a:pt x="11995" y="14017"/>
                    <a:pt x="11987" y="14018"/>
                    <a:pt x="11979" y="14019"/>
                  </a:cubicBezTo>
                  <a:lnTo>
                    <a:pt x="11979" y="14019"/>
                  </a:lnTo>
                  <a:cubicBezTo>
                    <a:pt x="11642" y="14041"/>
                    <a:pt x="11306" y="14052"/>
                    <a:pt x="10970" y="14052"/>
                  </a:cubicBezTo>
                  <a:cubicBezTo>
                    <a:pt x="8694" y="14052"/>
                    <a:pt x="6442" y="13545"/>
                    <a:pt x="4375" y="12578"/>
                  </a:cubicBezTo>
                  <a:lnTo>
                    <a:pt x="4375" y="12578"/>
                  </a:lnTo>
                  <a:cubicBezTo>
                    <a:pt x="4549" y="12232"/>
                    <a:pt x="4732" y="11886"/>
                    <a:pt x="4882" y="11541"/>
                  </a:cubicBezTo>
                  <a:cubicBezTo>
                    <a:pt x="4953" y="11386"/>
                    <a:pt x="5096" y="11148"/>
                    <a:pt x="5072" y="10969"/>
                  </a:cubicBezTo>
                  <a:cubicBezTo>
                    <a:pt x="5048" y="10790"/>
                    <a:pt x="4870" y="10600"/>
                    <a:pt x="4775" y="10457"/>
                  </a:cubicBezTo>
                  <a:cubicBezTo>
                    <a:pt x="4120" y="9505"/>
                    <a:pt x="3429" y="8576"/>
                    <a:pt x="2739" y="7647"/>
                  </a:cubicBezTo>
                  <a:cubicBezTo>
                    <a:pt x="2250" y="6969"/>
                    <a:pt x="1750" y="6302"/>
                    <a:pt x="1238" y="5623"/>
                  </a:cubicBezTo>
                  <a:lnTo>
                    <a:pt x="845" y="5099"/>
                  </a:lnTo>
                  <a:cubicBezTo>
                    <a:pt x="679" y="4909"/>
                    <a:pt x="524" y="4718"/>
                    <a:pt x="393" y="4504"/>
                  </a:cubicBezTo>
                  <a:cubicBezTo>
                    <a:pt x="334" y="4385"/>
                    <a:pt x="393" y="4337"/>
                    <a:pt x="464" y="4242"/>
                  </a:cubicBezTo>
                  <a:cubicBezTo>
                    <a:pt x="512" y="4171"/>
                    <a:pt x="572" y="4099"/>
                    <a:pt x="619" y="4040"/>
                  </a:cubicBezTo>
                  <a:cubicBezTo>
                    <a:pt x="738" y="3885"/>
                    <a:pt x="857" y="3742"/>
                    <a:pt x="988" y="3587"/>
                  </a:cubicBezTo>
                  <a:cubicBezTo>
                    <a:pt x="1548" y="3004"/>
                    <a:pt x="2179" y="2468"/>
                    <a:pt x="2858" y="2028"/>
                  </a:cubicBezTo>
                  <a:cubicBezTo>
                    <a:pt x="3465" y="1575"/>
                    <a:pt x="4132" y="1194"/>
                    <a:pt x="4822" y="885"/>
                  </a:cubicBezTo>
                  <a:cubicBezTo>
                    <a:pt x="6111" y="335"/>
                    <a:pt x="7543" y="119"/>
                    <a:pt x="8958" y="119"/>
                  </a:cubicBezTo>
                  <a:close/>
                  <a:moveTo>
                    <a:pt x="8995" y="0"/>
                  </a:moveTo>
                  <a:cubicBezTo>
                    <a:pt x="8730" y="0"/>
                    <a:pt x="8465" y="9"/>
                    <a:pt x="8204" y="27"/>
                  </a:cubicBezTo>
                  <a:cubicBezTo>
                    <a:pt x="7192" y="75"/>
                    <a:pt x="6191" y="253"/>
                    <a:pt x="5227" y="563"/>
                  </a:cubicBezTo>
                  <a:cubicBezTo>
                    <a:pt x="4215" y="920"/>
                    <a:pt x="3262" y="1432"/>
                    <a:pt x="2405" y="2063"/>
                  </a:cubicBezTo>
                  <a:cubicBezTo>
                    <a:pt x="1500" y="2718"/>
                    <a:pt x="643" y="3480"/>
                    <a:pt x="12" y="4409"/>
                  </a:cubicBezTo>
                  <a:cubicBezTo>
                    <a:pt x="0" y="4421"/>
                    <a:pt x="0" y="4433"/>
                    <a:pt x="12" y="4444"/>
                  </a:cubicBezTo>
                  <a:cubicBezTo>
                    <a:pt x="1084" y="5861"/>
                    <a:pt x="2143" y="7278"/>
                    <a:pt x="3191" y="8707"/>
                  </a:cubicBezTo>
                  <a:cubicBezTo>
                    <a:pt x="3536" y="9183"/>
                    <a:pt x="3882" y="9659"/>
                    <a:pt x="4215" y="10136"/>
                  </a:cubicBezTo>
                  <a:cubicBezTo>
                    <a:pt x="4405" y="10374"/>
                    <a:pt x="4572" y="10636"/>
                    <a:pt x="4715" y="10898"/>
                  </a:cubicBezTo>
                  <a:cubicBezTo>
                    <a:pt x="4775" y="11029"/>
                    <a:pt x="4703" y="11195"/>
                    <a:pt x="4644" y="11326"/>
                  </a:cubicBezTo>
                  <a:cubicBezTo>
                    <a:pt x="4477" y="11755"/>
                    <a:pt x="4251" y="12160"/>
                    <a:pt x="4048" y="12576"/>
                  </a:cubicBezTo>
                  <a:cubicBezTo>
                    <a:pt x="4036" y="12612"/>
                    <a:pt x="4060" y="12624"/>
                    <a:pt x="4096" y="12636"/>
                  </a:cubicBezTo>
                  <a:cubicBezTo>
                    <a:pt x="6246" y="13654"/>
                    <a:pt x="8591" y="14175"/>
                    <a:pt x="10963" y="14175"/>
                  </a:cubicBezTo>
                  <a:cubicBezTo>
                    <a:pt x="11337" y="14175"/>
                    <a:pt x="11711" y="14162"/>
                    <a:pt x="12085" y="14136"/>
                  </a:cubicBezTo>
                  <a:cubicBezTo>
                    <a:pt x="12091" y="14136"/>
                    <a:pt x="12098" y="14136"/>
                    <a:pt x="12106" y="14135"/>
                  </a:cubicBezTo>
                  <a:lnTo>
                    <a:pt x="12106" y="14135"/>
                  </a:lnTo>
                  <a:cubicBezTo>
                    <a:pt x="12348" y="14122"/>
                    <a:pt x="12580" y="14088"/>
                    <a:pt x="12823" y="14065"/>
                  </a:cubicBezTo>
                  <a:cubicBezTo>
                    <a:pt x="12942" y="14065"/>
                    <a:pt x="13073" y="14053"/>
                    <a:pt x="13192" y="14005"/>
                  </a:cubicBezTo>
                  <a:cubicBezTo>
                    <a:pt x="13276" y="13958"/>
                    <a:pt x="13323" y="13803"/>
                    <a:pt x="13371" y="13708"/>
                  </a:cubicBezTo>
                  <a:cubicBezTo>
                    <a:pt x="13573" y="13315"/>
                    <a:pt x="13776" y="12910"/>
                    <a:pt x="13942" y="12493"/>
                  </a:cubicBezTo>
                  <a:cubicBezTo>
                    <a:pt x="14109" y="12076"/>
                    <a:pt x="14216" y="11683"/>
                    <a:pt x="14347" y="11279"/>
                  </a:cubicBezTo>
                  <a:cubicBezTo>
                    <a:pt x="14526" y="10755"/>
                    <a:pt x="14645" y="10219"/>
                    <a:pt x="14728" y="9671"/>
                  </a:cubicBezTo>
                  <a:cubicBezTo>
                    <a:pt x="14812" y="8909"/>
                    <a:pt x="14692" y="8147"/>
                    <a:pt x="14407" y="7445"/>
                  </a:cubicBezTo>
                  <a:cubicBezTo>
                    <a:pt x="14180" y="6885"/>
                    <a:pt x="13930" y="6338"/>
                    <a:pt x="13657" y="5802"/>
                  </a:cubicBezTo>
                  <a:cubicBezTo>
                    <a:pt x="12823" y="4087"/>
                    <a:pt x="11871" y="2420"/>
                    <a:pt x="10894" y="789"/>
                  </a:cubicBezTo>
                  <a:lnTo>
                    <a:pt x="10656" y="384"/>
                  </a:lnTo>
                  <a:cubicBezTo>
                    <a:pt x="10609" y="277"/>
                    <a:pt x="10549" y="182"/>
                    <a:pt x="10478" y="99"/>
                  </a:cubicBezTo>
                  <a:cubicBezTo>
                    <a:pt x="10399" y="69"/>
                    <a:pt x="10321" y="48"/>
                    <a:pt x="10236" y="48"/>
                  </a:cubicBezTo>
                  <a:cubicBezTo>
                    <a:pt x="10218" y="48"/>
                    <a:pt x="10199" y="49"/>
                    <a:pt x="10180" y="51"/>
                  </a:cubicBezTo>
                  <a:cubicBezTo>
                    <a:pt x="10049" y="39"/>
                    <a:pt x="9918" y="27"/>
                    <a:pt x="9787" y="27"/>
                  </a:cubicBezTo>
                  <a:cubicBezTo>
                    <a:pt x="9525" y="9"/>
                    <a:pt x="9260" y="0"/>
                    <a:pt x="8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7"/>
            <p:cNvSpPr/>
            <p:nvPr/>
          </p:nvSpPr>
          <p:spPr>
            <a:xfrm>
              <a:off x="4068720" y="4022323"/>
              <a:ext cx="250925" cy="179452"/>
            </a:xfrm>
            <a:custGeom>
              <a:avLst/>
              <a:gdLst/>
              <a:ahLst/>
              <a:cxnLst/>
              <a:rect l="l" t="t" r="r" b="b"/>
              <a:pathLst>
                <a:path w="11919" h="8524" extrusionOk="0">
                  <a:moveTo>
                    <a:pt x="3048" y="0"/>
                  </a:moveTo>
                  <a:cubicBezTo>
                    <a:pt x="2286" y="1477"/>
                    <a:pt x="1107" y="3596"/>
                    <a:pt x="631" y="5025"/>
                  </a:cubicBezTo>
                  <a:cubicBezTo>
                    <a:pt x="417" y="5656"/>
                    <a:pt x="214" y="6370"/>
                    <a:pt x="0" y="7144"/>
                  </a:cubicBezTo>
                  <a:cubicBezTo>
                    <a:pt x="1834" y="8073"/>
                    <a:pt x="4370" y="8358"/>
                    <a:pt x="6179" y="8489"/>
                  </a:cubicBezTo>
                  <a:cubicBezTo>
                    <a:pt x="6477" y="8512"/>
                    <a:pt x="6775" y="8524"/>
                    <a:pt x="7072" y="8524"/>
                  </a:cubicBezTo>
                  <a:cubicBezTo>
                    <a:pt x="7404" y="8524"/>
                    <a:pt x="7734" y="8509"/>
                    <a:pt x="8061" y="8478"/>
                  </a:cubicBezTo>
                  <a:cubicBezTo>
                    <a:pt x="9501" y="5858"/>
                    <a:pt x="11001" y="3155"/>
                    <a:pt x="11918" y="1370"/>
                  </a:cubicBezTo>
                  <a:lnTo>
                    <a:pt x="11918" y="1370"/>
                  </a:lnTo>
                  <a:cubicBezTo>
                    <a:pt x="11549" y="1429"/>
                    <a:pt x="11192" y="1465"/>
                    <a:pt x="10882" y="1489"/>
                  </a:cubicBezTo>
                  <a:cubicBezTo>
                    <a:pt x="10549" y="1509"/>
                    <a:pt x="10216" y="1519"/>
                    <a:pt x="9883" y="1519"/>
                  </a:cubicBezTo>
                  <a:cubicBezTo>
                    <a:pt x="7520" y="1519"/>
                    <a:pt x="5188" y="1002"/>
                    <a:pt x="3048" y="0"/>
                  </a:cubicBezTo>
                  <a:close/>
                </a:path>
              </a:pathLst>
            </a:custGeom>
            <a:solidFill>
              <a:srgbClr val="EC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7"/>
            <p:cNvSpPr/>
            <p:nvPr/>
          </p:nvSpPr>
          <p:spPr>
            <a:xfrm>
              <a:off x="4065457" y="4021102"/>
              <a:ext cx="258146" cy="182167"/>
            </a:xfrm>
            <a:custGeom>
              <a:avLst/>
              <a:gdLst/>
              <a:ahLst/>
              <a:cxnLst/>
              <a:rect l="l" t="t" r="r" b="b"/>
              <a:pathLst>
                <a:path w="12262" h="8653" extrusionOk="0">
                  <a:moveTo>
                    <a:pt x="3274" y="211"/>
                  </a:moveTo>
                  <a:cubicBezTo>
                    <a:pt x="5362" y="1160"/>
                    <a:pt x="7626" y="1645"/>
                    <a:pt x="9908" y="1645"/>
                  </a:cubicBezTo>
                  <a:cubicBezTo>
                    <a:pt x="10267" y="1645"/>
                    <a:pt x="10626" y="1633"/>
                    <a:pt x="10985" y="1609"/>
                  </a:cubicBezTo>
                  <a:lnTo>
                    <a:pt x="10985" y="1609"/>
                  </a:lnTo>
                  <a:cubicBezTo>
                    <a:pt x="10988" y="1609"/>
                    <a:pt x="10991" y="1609"/>
                    <a:pt x="10994" y="1609"/>
                  </a:cubicBezTo>
                  <a:cubicBezTo>
                    <a:pt x="11007" y="1609"/>
                    <a:pt x="11022" y="1608"/>
                    <a:pt x="11037" y="1606"/>
                  </a:cubicBezTo>
                  <a:cubicBezTo>
                    <a:pt x="11312" y="1588"/>
                    <a:pt x="11586" y="1563"/>
                    <a:pt x="11866" y="1530"/>
                  </a:cubicBezTo>
                  <a:lnTo>
                    <a:pt x="11866" y="1530"/>
                  </a:lnTo>
                  <a:cubicBezTo>
                    <a:pt x="10663" y="3871"/>
                    <a:pt x="9360" y="6177"/>
                    <a:pt x="8089" y="8484"/>
                  </a:cubicBezTo>
                  <a:lnTo>
                    <a:pt x="8089" y="8484"/>
                  </a:lnTo>
                  <a:cubicBezTo>
                    <a:pt x="7766" y="8502"/>
                    <a:pt x="7442" y="8512"/>
                    <a:pt x="7118" y="8512"/>
                  </a:cubicBezTo>
                  <a:cubicBezTo>
                    <a:pt x="6385" y="8512"/>
                    <a:pt x="5652" y="8464"/>
                    <a:pt x="4929" y="8369"/>
                  </a:cubicBezTo>
                  <a:cubicBezTo>
                    <a:pt x="3906" y="8262"/>
                    <a:pt x="2893" y="8071"/>
                    <a:pt x="1905" y="7797"/>
                  </a:cubicBezTo>
                  <a:cubicBezTo>
                    <a:pt x="1405" y="7654"/>
                    <a:pt x="929" y="7476"/>
                    <a:pt x="453" y="7250"/>
                  </a:cubicBezTo>
                  <a:cubicBezTo>
                    <a:pt x="310" y="7178"/>
                    <a:pt x="334" y="7143"/>
                    <a:pt x="369" y="6976"/>
                  </a:cubicBezTo>
                  <a:cubicBezTo>
                    <a:pt x="417" y="6821"/>
                    <a:pt x="453" y="6678"/>
                    <a:pt x="500" y="6547"/>
                  </a:cubicBezTo>
                  <a:cubicBezTo>
                    <a:pt x="584" y="6250"/>
                    <a:pt x="667" y="5952"/>
                    <a:pt x="750" y="5666"/>
                  </a:cubicBezTo>
                  <a:cubicBezTo>
                    <a:pt x="1048" y="4749"/>
                    <a:pt x="1405" y="3868"/>
                    <a:pt x="1834" y="3011"/>
                  </a:cubicBezTo>
                  <a:cubicBezTo>
                    <a:pt x="2299" y="2070"/>
                    <a:pt x="2796" y="1140"/>
                    <a:pt x="3274" y="211"/>
                  </a:cubicBezTo>
                  <a:close/>
                  <a:moveTo>
                    <a:pt x="3198" y="0"/>
                  </a:moveTo>
                  <a:cubicBezTo>
                    <a:pt x="3135" y="0"/>
                    <a:pt x="3073" y="14"/>
                    <a:pt x="3048" y="58"/>
                  </a:cubicBezTo>
                  <a:cubicBezTo>
                    <a:pt x="2453" y="1201"/>
                    <a:pt x="1834" y="2332"/>
                    <a:pt x="1286" y="3511"/>
                  </a:cubicBezTo>
                  <a:cubicBezTo>
                    <a:pt x="750" y="4702"/>
                    <a:pt x="322" y="5940"/>
                    <a:pt x="0" y="7214"/>
                  </a:cubicBezTo>
                  <a:cubicBezTo>
                    <a:pt x="12" y="7226"/>
                    <a:pt x="12" y="7238"/>
                    <a:pt x="24" y="7250"/>
                  </a:cubicBezTo>
                  <a:cubicBezTo>
                    <a:pt x="1846" y="8166"/>
                    <a:pt x="3965" y="8440"/>
                    <a:pt x="5965" y="8595"/>
                  </a:cubicBezTo>
                  <a:cubicBezTo>
                    <a:pt x="6384" y="8630"/>
                    <a:pt x="6802" y="8652"/>
                    <a:pt x="7220" y="8652"/>
                  </a:cubicBezTo>
                  <a:cubicBezTo>
                    <a:pt x="7374" y="8652"/>
                    <a:pt x="7527" y="8649"/>
                    <a:pt x="7680" y="8643"/>
                  </a:cubicBezTo>
                  <a:cubicBezTo>
                    <a:pt x="7835" y="8643"/>
                    <a:pt x="7989" y="8631"/>
                    <a:pt x="8144" y="8619"/>
                  </a:cubicBezTo>
                  <a:cubicBezTo>
                    <a:pt x="8227" y="8619"/>
                    <a:pt x="8311" y="8595"/>
                    <a:pt x="8382" y="8559"/>
                  </a:cubicBezTo>
                  <a:cubicBezTo>
                    <a:pt x="8466" y="8428"/>
                    <a:pt x="8549" y="8297"/>
                    <a:pt x="8597" y="8155"/>
                  </a:cubicBezTo>
                  <a:lnTo>
                    <a:pt x="8859" y="7678"/>
                  </a:lnTo>
                  <a:cubicBezTo>
                    <a:pt x="9454" y="6607"/>
                    <a:pt x="10037" y="5535"/>
                    <a:pt x="10621" y="4464"/>
                  </a:cubicBezTo>
                  <a:cubicBezTo>
                    <a:pt x="11168" y="3464"/>
                    <a:pt x="11716" y="2463"/>
                    <a:pt x="12228" y="1439"/>
                  </a:cubicBezTo>
                  <a:cubicBezTo>
                    <a:pt x="12262" y="1389"/>
                    <a:pt x="12164" y="1374"/>
                    <a:pt x="12095" y="1374"/>
                  </a:cubicBezTo>
                  <a:cubicBezTo>
                    <a:pt x="12067" y="1374"/>
                    <a:pt x="12044" y="1376"/>
                    <a:pt x="12037" y="1380"/>
                  </a:cubicBezTo>
                  <a:cubicBezTo>
                    <a:pt x="11713" y="1415"/>
                    <a:pt x="11388" y="1449"/>
                    <a:pt x="11064" y="1484"/>
                  </a:cubicBezTo>
                  <a:lnTo>
                    <a:pt x="11064" y="1484"/>
                  </a:lnTo>
                  <a:cubicBezTo>
                    <a:pt x="11052" y="1484"/>
                    <a:pt x="11039" y="1485"/>
                    <a:pt x="11025" y="1487"/>
                  </a:cubicBezTo>
                  <a:cubicBezTo>
                    <a:pt x="10676" y="1511"/>
                    <a:pt x="10327" y="1522"/>
                    <a:pt x="9979" y="1522"/>
                  </a:cubicBezTo>
                  <a:cubicBezTo>
                    <a:pt x="7689" y="1522"/>
                    <a:pt x="5423" y="1015"/>
                    <a:pt x="3346" y="23"/>
                  </a:cubicBezTo>
                  <a:cubicBezTo>
                    <a:pt x="3312" y="11"/>
                    <a:pt x="3255" y="0"/>
                    <a:pt x="3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7"/>
            <p:cNvSpPr/>
            <p:nvPr/>
          </p:nvSpPr>
          <p:spPr>
            <a:xfrm>
              <a:off x="4011585" y="4380955"/>
              <a:ext cx="333366" cy="57958"/>
            </a:xfrm>
            <a:custGeom>
              <a:avLst/>
              <a:gdLst/>
              <a:ahLst/>
              <a:cxnLst/>
              <a:rect l="l" t="t" r="r" b="b"/>
              <a:pathLst>
                <a:path w="15835" h="2753" extrusionOk="0">
                  <a:moveTo>
                    <a:pt x="14849" y="1"/>
                  </a:moveTo>
                  <a:cubicBezTo>
                    <a:pt x="14394" y="1"/>
                    <a:pt x="13865" y="250"/>
                    <a:pt x="13465" y="313"/>
                  </a:cubicBezTo>
                  <a:cubicBezTo>
                    <a:pt x="12852" y="390"/>
                    <a:pt x="12245" y="396"/>
                    <a:pt x="10554" y="396"/>
                  </a:cubicBezTo>
                  <a:cubicBezTo>
                    <a:pt x="10247" y="396"/>
                    <a:pt x="9904" y="396"/>
                    <a:pt x="9518" y="396"/>
                  </a:cubicBezTo>
                  <a:cubicBezTo>
                    <a:pt x="7783" y="396"/>
                    <a:pt x="5190" y="400"/>
                    <a:pt x="1142" y="444"/>
                  </a:cubicBezTo>
                  <a:cubicBezTo>
                    <a:pt x="935" y="351"/>
                    <a:pt x="752" y="307"/>
                    <a:pt x="600" y="307"/>
                  </a:cubicBezTo>
                  <a:cubicBezTo>
                    <a:pt x="186" y="307"/>
                    <a:pt x="1" y="633"/>
                    <a:pt x="166" y="1182"/>
                  </a:cubicBezTo>
                  <a:cubicBezTo>
                    <a:pt x="392" y="1920"/>
                    <a:pt x="1059" y="1908"/>
                    <a:pt x="1809" y="2015"/>
                  </a:cubicBezTo>
                  <a:cubicBezTo>
                    <a:pt x="2333" y="2088"/>
                    <a:pt x="2873" y="2104"/>
                    <a:pt x="3415" y="2104"/>
                  </a:cubicBezTo>
                  <a:cubicBezTo>
                    <a:pt x="3849" y="2104"/>
                    <a:pt x="4285" y="2094"/>
                    <a:pt x="4716" y="2094"/>
                  </a:cubicBezTo>
                  <a:cubicBezTo>
                    <a:pt x="4984" y="2094"/>
                    <a:pt x="5250" y="2098"/>
                    <a:pt x="5512" y="2111"/>
                  </a:cubicBezTo>
                  <a:cubicBezTo>
                    <a:pt x="7467" y="2216"/>
                    <a:pt x="9648" y="2752"/>
                    <a:pt x="11744" y="2752"/>
                  </a:cubicBezTo>
                  <a:cubicBezTo>
                    <a:pt x="12724" y="2752"/>
                    <a:pt x="13686" y="2635"/>
                    <a:pt x="14596" y="2301"/>
                  </a:cubicBezTo>
                  <a:cubicBezTo>
                    <a:pt x="15382" y="2015"/>
                    <a:pt x="15835" y="1610"/>
                    <a:pt x="15704" y="789"/>
                  </a:cubicBezTo>
                  <a:cubicBezTo>
                    <a:pt x="15632" y="360"/>
                    <a:pt x="15501" y="98"/>
                    <a:pt x="15025" y="15"/>
                  </a:cubicBezTo>
                  <a:cubicBezTo>
                    <a:pt x="14968" y="5"/>
                    <a:pt x="14909" y="1"/>
                    <a:pt x="148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7"/>
            <p:cNvSpPr/>
            <p:nvPr/>
          </p:nvSpPr>
          <p:spPr>
            <a:xfrm>
              <a:off x="4007543" y="4379881"/>
              <a:ext cx="340419" cy="60463"/>
            </a:xfrm>
            <a:custGeom>
              <a:avLst/>
              <a:gdLst/>
              <a:ahLst/>
              <a:cxnLst/>
              <a:rect l="l" t="t" r="r" b="b"/>
              <a:pathLst>
                <a:path w="16170" h="2872" extrusionOk="0">
                  <a:moveTo>
                    <a:pt x="15021" y="124"/>
                  </a:moveTo>
                  <a:cubicBezTo>
                    <a:pt x="15305" y="124"/>
                    <a:pt x="15548" y="228"/>
                    <a:pt x="15658" y="566"/>
                  </a:cubicBezTo>
                  <a:cubicBezTo>
                    <a:pt x="15848" y="1102"/>
                    <a:pt x="15753" y="1685"/>
                    <a:pt x="15265" y="2019"/>
                  </a:cubicBezTo>
                  <a:cubicBezTo>
                    <a:pt x="14967" y="2209"/>
                    <a:pt x="14646" y="2340"/>
                    <a:pt x="14312" y="2423"/>
                  </a:cubicBezTo>
                  <a:cubicBezTo>
                    <a:pt x="13931" y="2543"/>
                    <a:pt x="13550" y="2626"/>
                    <a:pt x="13157" y="2662"/>
                  </a:cubicBezTo>
                  <a:cubicBezTo>
                    <a:pt x="12736" y="2718"/>
                    <a:pt x="12313" y="2741"/>
                    <a:pt x="11889" y="2741"/>
                  </a:cubicBezTo>
                  <a:cubicBezTo>
                    <a:pt x="10693" y="2741"/>
                    <a:pt x="9489" y="2555"/>
                    <a:pt x="8311" y="2388"/>
                  </a:cubicBezTo>
                  <a:cubicBezTo>
                    <a:pt x="7549" y="2281"/>
                    <a:pt x="6787" y="2173"/>
                    <a:pt x="6025" y="2126"/>
                  </a:cubicBezTo>
                  <a:cubicBezTo>
                    <a:pt x="5603" y="2090"/>
                    <a:pt x="5180" y="2081"/>
                    <a:pt x="4757" y="2081"/>
                  </a:cubicBezTo>
                  <a:cubicBezTo>
                    <a:pt x="4335" y="2081"/>
                    <a:pt x="3912" y="2090"/>
                    <a:pt x="3489" y="2090"/>
                  </a:cubicBezTo>
                  <a:cubicBezTo>
                    <a:pt x="3049" y="2090"/>
                    <a:pt x="2608" y="2066"/>
                    <a:pt x="2180" y="2019"/>
                  </a:cubicBezTo>
                  <a:cubicBezTo>
                    <a:pt x="1846" y="1995"/>
                    <a:pt x="1525" y="1947"/>
                    <a:pt x="1203" y="1876"/>
                  </a:cubicBezTo>
                  <a:cubicBezTo>
                    <a:pt x="918" y="1804"/>
                    <a:pt x="680" y="1614"/>
                    <a:pt x="561" y="1352"/>
                  </a:cubicBezTo>
                  <a:cubicBezTo>
                    <a:pt x="453" y="1138"/>
                    <a:pt x="370" y="792"/>
                    <a:pt x="513" y="566"/>
                  </a:cubicBezTo>
                  <a:cubicBezTo>
                    <a:pt x="584" y="459"/>
                    <a:pt x="682" y="422"/>
                    <a:pt x="787" y="422"/>
                  </a:cubicBezTo>
                  <a:cubicBezTo>
                    <a:pt x="927" y="422"/>
                    <a:pt x="1081" y="488"/>
                    <a:pt x="1203" y="542"/>
                  </a:cubicBezTo>
                  <a:cubicBezTo>
                    <a:pt x="1219" y="549"/>
                    <a:pt x="1242" y="552"/>
                    <a:pt x="1268" y="552"/>
                  </a:cubicBezTo>
                  <a:cubicBezTo>
                    <a:pt x="1271" y="552"/>
                    <a:pt x="1274" y="552"/>
                    <a:pt x="1278" y="552"/>
                  </a:cubicBezTo>
                  <a:lnTo>
                    <a:pt x="1278" y="552"/>
                  </a:lnTo>
                  <a:cubicBezTo>
                    <a:pt x="1291" y="553"/>
                    <a:pt x="1306" y="554"/>
                    <a:pt x="1323" y="554"/>
                  </a:cubicBezTo>
                  <a:cubicBezTo>
                    <a:pt x="3930" y="530"/>
                    <a:pt x="6549" y="507"/>
                    <a:pt x="9169" y="507"/>
                  </a:cubicBezTo>
                  <a:cubicBezTo>
                    <a:pt x="9728" y="507"/>
                    <a:pt x="10291" y="510"/>
                    <a:pt x="10853" y="510"/>
                  </a:cubicBezTo>
                  <a:cubicBezTo>
                    <a:pt x="11416" y="510"/>
                    <a:pt x="11979" y="507"/>
                    <a:pt x="12538" y="495"/>
                  </a:cubicBezTo>
                  <a:cubicBezTo>
                    <a:pt x="12812" y="495"/>
                    <a:pt x="13086" y="471"/>
                    <a:pt x="13360" y="447"/>
                  </a:cubicBezTo>
                  <a:cubicBezTo>
                    <a:pt x="13550" y="435"/>
                    <a:pt x="13729" y="411"/>
                    <a:pt x="13919" y="364"/>
                  </a:cubicBezTo>
                  <a:cubicBezTo>
                    <a:pt x="14221" y="297"/>
                    <a:pt x="14655" y="124"/>
                    <a:pt x="15021" y="124"/>
                  </a:cubicBezTo>
                  <a:close/>
                  <a:moveTo>
                    <a:pt x="15047" y="0"/>
                  </a:moveTo>
                  <a:cubicBezTo>
                    <a:pt x="14888" y="0"/>
                    <a:pt x="14725" y="21"/>
                    <a:pt x="14574" y="54"/>
                  </a:cubicBezTo>
                  <a:cubicBezTo>
                    <a:pt x="14181" y="137"/>
                    <a:pt x="13812" y="280"/>
                    <a:pt x="13407" y="328"/>
                  </a:cubicBezTo>
                  <a:lnTo>
                    <a:pt x="13253" y="328"/>
                  </a:lnTo>
                  <a:lnTo>
                    <a:pt x="13038" y="352"/>
                  </a:lnTo>
                  <a:cubicBezTo>
                    <a:pt x="12562" y="376"/>
                    <a:pt x="12083" y="382"/>
                    <a:pt x="11602" y="382"/>
                  </a:cubicBezTo>
                  <a:cubicBezTo>
                    <a:pt x="11121" y="382"/>
                    <a:pt x="10639" y="376"/>
                    <a:pt x="10157" y="376"/>
                  </a:cubicBezTo>
                  <a:cubicBezTo>
                    <a:pt x="7669" y="376"/>
                    <a:pt x="5180" y="388"/>
                    <a:pt x="2692" y="411"/>
                  </a:cubicBezTo>
                  <a:lnTo>
                    <a:pt x="1410" y="434"/>
                  </a:lnTo>
                  <a:lnTo>
                    <a:pt x="1410" y="434"/>
                  </a:lnTo>
                  <a:cubicBezTo>
                    <a:pt x="1233" y="361"/>
                    <a:pt x="991" y="296"/>
                    <a:pt x="766" y="296"/>
                  </a:cubicBezTo>
                  <a:cubicBezTo>
                    <a:pt x="496" y="296"/>
                    <a:pt x="250" y="389"/>
                    <a:pt x="168" y="673"/>
                  </a:cubicBezTo>
                  <a:cubicBezTo>
                    <a:pt x="1" y="1233"/>
                    <a:pt x="430" y="1792"/>
                    <a:pt x="942" y="1959"/>
                  </a:cubicBezTo>
                  <a:cubicBezTo>
                    <a:pt x="1239" y="2042"/>
                    <a:pt x="1549" y="2090"/>
                    <a:pt x="1870" y="2114"/>
                  </a:cubicBezTo>
                  <a:cubicBezTo>
                    <a:pt x="2311" y="2173"/>
                    <a:pt x="2751" y="2209"/>
                    <a:pt x="3192" y="2209"/>
                  </a:cubicBezTo>
                  <a:cubicBezTo>
                    <a:pt x="3414" y="2215"/>
                    <a:pt x="3636" y="2216"/>
                    <a:pt x="3858" y="2216"/>
                  </a:cubicBezTo>
                  <a:cubicBezTo>
                    <a:pt x="4163" y="2216"/>
                    <a:pt x="4468" y="2213"/>
                    <a:pt x="4772" y="2213"/>
                  </a:cubicBezTo>
                  <a:cubicBezTo>
                    <a:pt x="5179" y="2213"/>
                    <a:pt x="5584" y="2219"/>
                    <a:pt x="5990" y="2245"/>
                  </a:cubicBezTo>
                  <a:cubicBezTo>
                    <a:pt x="7680" y="2376"/>
                    <a:pt x="9347" y="2733"/>
                    <a:pt x="11050" y="2840"/>
                  </a:cubicBezTo>
                  <a:cubicBezTo>
                    <a:pt x="11336" y="2861"/>
                    <a:pt x="11624" y="2872"/>
                    <a:pt x="11912" y="2872"/>
                  </a:cubicBezTo>
                  <a:cubicBezTo>
                    <a:pt x="12451" y="2872"/>
                    <a:pt x="12991" y="2834"/>
                    <a:pt x="13526" y="2757"/>
                  </a:cubicBezTo>
                  <a:cubicBezTo>
                    <a:pt x="14205" y="2650"/>
                    <a:pt x="14991" y="2483"/>
                    <a:pt x="15574" y="2066"/>
                  </a:cubicBezTo>
                  <a:cubicBezTo>
                    <a:pt x="16062" y="1721"/>
                    <a:pt x="16170" y="1150"/>
                    <a:pt x="16003" y="602"/>
                  </a:cubicBezTo>
                  <a:cubicBezTo>
                    <a:pt x="15865" y="145"/>
                    <a:pt x="15465" y="0"/>
                    <a:pt x="15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7"/>
            <p:cNvSpPr/>
            <p:nvPr/>
          </p:nvSpPr>
          <p:spPr>
            <a:xfrm>
              <a:off x="4017332" y="4250913"/>
              <a:ext cx="317851" cy="166357"/>
            </a:xfrm>
            <a:custGeom>
              <a:avLst/>
              <a:gdLst/>
              <a:ahLst/>
              <a:cxnLst/>
              <a:rect l="l" t="t" r="r" b="b"/>
              <a:pathLst>
                <a:path w="15098" h="7902" extrusionOk="0">
                  <a:moveTo>
                    <a:pt x="8534" y="0"/>
                  </a:moveTo>
                  <a:cubicBezTo>
                    <a:pt x="8007" y="0"/>
                    <a:pt x="6484" y="328"/>
                    <a:pt x="6215" y="679"/>
                  </a:cubicBezTo>
                  <a:cubicBezTo>
                    <a:pt x="5822" y="1180"/>
                    <a:pt x="6049" y="2311"/>
                    <a:pt x="5430" y="2620"/>
                  </a:cubicBezTo>
                  <a:cubicBezTo>
                    <a:pt x="5112" y="2784"/>
                    <a:pt x="4784" y="2843"/>
                    <a:pt x="4453" y="2843"/>
                  </a:cubicBezTo>
                  <a:cubicBezTo>
                    <a:pt x="3915" y="2843"/>
                    <a:pt x="3369" y="2686"/>
                    <a:pt x="2846" y="2561"/>
                  </a:cubicBezTo>
                  <a:lnTo>
                    <a:pt x="1131" y="2108"/>
                  </a:lnTo>
                  <a:cubicBezTo>
                    <a:pt x="978" y="2014"/>
                    <a:pt x="853" y="1972"/>
                    <a:pt x="753" y="1972"/>
                  </a:cubicBezTo>
                  <a:cubicBezTo>
                    <a:pt x="106" y="1972"/>
                    <a:pt x="461" y="3703"/>
                    <a:pt x="512" y="4239"/>
                  </a:cubicBezTo>
                  <a:cubicBezTo>
                    <a:pt x="619" y="5347"/>
                    <a:pt x="0" y="5954"/>
                    <a:pt x="524" y="7109"/>
                  </a:cubicBezTo>
                  <a:cubicBezTo>
                    <a:pt x="2191" y="7621"/>
                    <a:pt x="4084" y="7621"/>
                    <a:pt x="5822" y="7692"/>
                  </a:cubicBezTo>
                  <a:cubicBezTo>
                    <a:pt x="6054" y="7702"/>
                    <a:pt x="6286" y="7705"/>
                    <a:pt x="6519" y="7705"/>
                  </a:cubicBezTo>
                  <a:cubicBezTo>
                    <a:pt x="6887" y="7705"/>
                    <a:pt x="7257" y="7698"/>
                    <a:pt x="7626" y="7698"/>
                  </a:cubicBezTo>
                  <a:cubicBezTo>
                    <a:pt x="8116" y="7698"/>
                    <a:pt x="8604" y="7711"/>
                    <a:pt x="9085" y="7776"/>
                  </a:cubicBezTo>
                  <a:cubicBezTo>
                    <a:pt x="9676" y="7848"/>
                    <a:pt x="10231" y="7902"/>
                    <a:pt x="10788" y="7902"/>
                  </a:cubicBezTo>
                  <a:cubicBezTo>
                    <a:pt x="11240" y="7902"/>
                    <a:pt x="11694" y="7866"/>
                    <a:pt x="12168" y="7776"/>
                  </a:cubicBezTo>
                  <a:cubicBezTo>
                    <a:pt x="13288" y="7549"/>
                    <a:pt x="14466" y="7323"/>
                    <a:pt x="14824" y="6192"/>
                  </a:cubicBezTo>
                  <a:cubicBezTo>
                    <a:pt x="15097" y="5335"/>
                    <a:pt x="14978" y="4168"/>
                    <a:pt x="14347" y="3430"/>
                  </a:cubicBezTo>
                  <a:cubicBezTo>
                    <a:pt x="13728" y="2680"/>
                    <a:pt x="12454" y="2680"/>
                    <a:pt x="11526" y="2608"/>
                  </a:cubicBezTo>
                  <a:cubicBezTo>
                    <a:pt x="11037" y="2573"/>
                    <a:pt x="10430" y="2632"/>
                    <a:pt x="9990" y="2406"/>
                  </a:cubicBezTo>
                  <a:cubicBezTo>
                    <a:pt x="9370" y="2096"/>
                    <a:pt x="9597" y="1882"/>
                    <a:pt x="9501" y="1310"/>
                  </a:cubicBezTo>
                  <a:cubicBezTo>
                    <a:pt x="9418" y="834"/>
                    <a:pt x="9180" y="25"/>
                    <a:pt x="8561" y="1"/>
                  </a:cubicBezTo>
                  <a:cubicBezTo>
                    <a:pt x="8552" y="1"/>
                    <a:pt x="8543" y="0"/>
                    <a:pt x="85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7"/>
            <p:cNvSpPr/>
            <p:nvPr/>
          </p:nvSpPr>
          <p:spPr>
            <a:xfrm>
              <a:off x="4020090" y="4249418"/>
              <a:ext cx="317345" cy="168883"/>
            </a:xfrm>
            <a:custGeom>
              <a:avLst/>
              <a:gdLst/>
              <a:ahLst/>
              <a:cxnLst/>
              <a:rect l="l" t="t" r="r" b="b"/>
              <a:pathLst>
                <a:path w="15074" h="8022" extrusionOk="0">
                  <a:moveTo>
                    <a:pt x="8319" y="129"/>
                  </a:moveTo>
                  <a:cubicBezTo>
                    <a:pt x="8432" y="129"/>
                    <a:pt x="8541" y="150"/>
                    <a:pt x="8632" y="215"/>
                  </a:cubicBezTo>
                  <a:cubicBezTo>
                    <a:pt x="9097" y="512"/>
                    <a:pt x="9216" y="1251"/>
                    <a:pt x="9228" y="1762"/>
                  </a:cubicBezTo>
                  <a:cubicBezTo>
                    <a:pt x="9228" y="1965"/>
                    <a:pt x="9239" y="2155"/>
                    <a:pt x="9406" y="2310"/>
                  </a:cubicBezTo>
                  <a:cubicBezTo>
                    <a:pt x="9656" y="2513"/>
                    <a:pt x="9966" y="2644"/>
                    <a:pt x="10299" y="2679"/>
                  </a:cubicBezTo>
                  <a:cubicBezTo>
                    <a:pt x="10680" y="2727"/>
                    <a:pt x="11049" y="2715"/>
                    <a:pt x="11430" y="2739"/>
                  </a:cubicBezTo>
                  <a:cubicBezTo>
                    <a:pt x="11776" y="2763"/>
                    <a:pt x="12109" y="2786"/>
                    <a:pt x="12454" y="2822"/>
                  </a:cubicBezTo>
                  <a:cubicBezTo>
                    <a:pt x="13169" y="2917"/>
                    <a:pt x="13847" y="3120"/>
                    <a:pt x="14240" y="3763"/>
                  </a:cubicBezTo>
                  <a:cubicBezTo>
                    <a:pt x="14621" y="4406"/>
                    <a:pt x="14752" y="5168"/>
                    <a:pt x="14609" y="5906"/>
                  </a:cubicBezTo>
                  <a:cubicBezTo>
                    <a:pt x="14502" y="6585"/>
                    <a:pt x="14050" y="7144"/>
                    <a:pt x="13407" y="7394"/>
                  </a:cubicBezTo>
                  <a:cubicBezTo>
                    <a:pt x="12704" y="7668"/>
                    <a:pt x="11966" y="7835"/>
                    <a:pt x="11204" y="7882"/>
                  </a:cubicBezTo>
                  <a:cubicBezTo>
                    <a:pt x="11045" y="7895"/>
                    <a:pt x="10887" y="7900"/>
                    <a:pt x="10729" y="7900"/>
                  </a:cubicBezTo>
                  <a:cubicBezTo>
                    <a:pt x="9965" y="7900"/>
                    <a:pt x="9213" y="7777"/>
                    <a:pt x="8454" y="7728"/>
                  </a:cubicBezTo>
                  <a:cubicBezTo>
                    <a:pt x="8156" y="7708"/>
                    <a:pt x="7855" y="7703"/>
                    <a:pt x="7554" y="7703"/>
                  </a:cubicBezTo>
                  <a:cubicBezTo>
                    <a:pt x="7124" y="7703"/>
                    <a:pt x="6691" y="7714"/>
                    <a:pt x="6262" y="7714"/>
                  </a:cubicBezTo>
                  <a:cubicBezTo>
                    <a:pt x="6055" y="7714"/>
                    <a:pt x="5849" y="7712"/>
                    <a:pt x="5644" y="7704"/>
                  </a:cubicBezTo>
                  <a:cubicBezTo>
                    <a:pt x="4727" y="7656"/>
                    <a:pt x="3810" y="7644"/>
                    <a:pt x="2905" y="7561"/>
                  </a:cubicBezTo>
                  <a:cubicBezTo>
                    <a:pt x="2465" y="7525"/>
                    <a:pt x="2036" y="7466"/>
                    <a:pt x="1608" y="7394"/>
                  </a:cubicBezTo>
                  <a:cubicBezTo>
                    <a:pt x="1381" y="7358"/>
                    <a:pt x="1155" y="7311"/>
                    <a:pt x="941" y="7263"/>
                  </a:cubicBezTo>
                  <a:cubicBezTo>
                    <a:pt x="846" y="7239"/>
                    <a:pt x="738" y="7204"/>
                    <a:pt x="631" y="7180"/>
                  </a:cubicBezTo>
                  <a:cubicBezTo>
                    <a:pt x="584" y="7168"/>
                    <a:pt x="536" y="7144"/>
                    <a:pt x="512" y="7096"/>
                  </a:cubicBezTo>
                  <a:cubicBezTo>
                    <a:pt x="476" y="7037"/>
                    <a:pt x="441" y="6966"/>
                    <a:pt x="429" y="6906"/>
                  </a:cubicBezTo>
                  <a:cubicBezTo>
                    <a:pt x="203" y="6192"/>
                    <a:pt x="476" y="5525"/>
                    <a:pt x="524" y="4822"/>
                  </a:cubicBezTo>
                  <a:cubicBezTo>
                    <a:pt x="560" y="4346"/>
                    <a:pt x="465" y="3882"/>
                    <a:pt x="417" y="3417"/>
                  </a:cubicBezTo>
                  <a:cubicBezTo>
                    <a:pt x="381" y="3060"/>
                    <a:pt x="298" y="2524"/>
                    <a:pt x="512" y="2215"/>
                  </a:cubicBezTo>
                  <a:cubicBezTo>
                    <a:pt x="554" y="2142"/>
                    <a:pt x="593" y="2115"/>
                    <a:pt x="637" y="2115"/>
                  </a:cubicBezTo>
                  <a:cubicBezTo>
                    <a:pt x="694" y="2115"/>
                    <a:pt x="758" y="2161"/>
                    <a:pt x="846" y="2215"/>
                  </a:cubicBezTo>
                  <a:cubicBezTo>
                    <a:pt x="889" y="2237"/>
                    <a:pt x="933" y="2245"/>
                    <a:pt x="976" y="2246"/>
                  </a:cubicBezTo>
                  <a:lnTo>
                    <a:pt x="976" y="2246"/>
                  </a:lnTo>
                  <a:cubicBezTo>
                    <a:pt x="1666" y="2429"/>
                    <a:pt x="2346" y="2602"/>
                    <a:pt x="3036" y="2775"/>
                  </a:cubicBezTo>
                  <a:cubicBezTo>
                    <a:pt x="3455" y="2879"/>
                    <a:pt x="3907" y="2973"/>
                    <a:pt x="4351" y="2973"/>
                  </a:cubicBezTo>
                  <a:cubicBezTo>
                    <a:pt x="4715" y="2973"/>
                    <a:pt x="5073" y="2910"/>
                    <a:pt x="5406" y="2739"/>
                  </a:cubicBezTo>
                  <a:cubicBezTo>
                    <a:pt x="5906" y="2477"/>
                    <a:pt x="5906" y="1822"/>
                    <a:pt x="6001" y="1346"/>
                  </a:cubicBezTo>
                  <a:cubicBezTo>
                    <a:pt x="6049" y="1108"/>
                    <a:pt x="6108" y="822"/>
                    <a:pt x="6322" y="667"/>
                  </a:cubicBezTo>
                  <a:cubicBezTo>
                    <a:pt x="6525" y="536"/>
                    <a:pt x="6763" y="441"/>
                    <a:pt x="7001" y="381"/>
                  </a:cubicBezTo>
                  <a:cubicBezTo>
                    <a:pt x="7299" y="298"/>
                    <a:pt x="7608" y="227"/>
                    <a:pt x="7918" y="179"/>
                  </a:cubicBezTo>
                  <a:cubicBezTo>
                    <a:pt x="8042" y="159"/>
                    <a:pt x="8183" y="129"/>
                    <a:pt x="8319" y="129"/>
                  </a:cubicBezTo>
                  <a:close/>
                  <a:moveTo>
                    <a:pt x="8323" y="1"/>
                  </a:moveTo>
                  <a:cubicBezTo>
                    <a:pt x="8152" y="1"/>
                    <a:pt x="7982" y="19"/>
                    <a:pt x="7811" y="60"/>
                  </a:cubicBezTo>
                  <a:cubicBezTo>
                    <a:pt x="7501" y="108"/>
                    <a:pt x="7192" y="167"/>
                    <a:pt x="6882" y="262"/>
                  </a:cubicBezTo>
                  <a:cubicBezTo>
                    <a:pt x="6620" y="322"/>
                    <a:pt x="6358" y="429"/>
                    <a:pt x="6120" y="560"/>
                  </a:cubicBezTo>
                  <a:cubicBezTo>
                    <a:pt x="5930" y="667"/>
                    <a:pt x="5799" y="858"/>
                    <a:pt x="5751" y="1072"/>
                  </a:cubicBezTo>
                  <a:cubicBezTo>
                    <a:pt x="5656" y="1370"/>
                    <a:pt x="5644" y="1691"/>
                    <a:pt x="5572" y="1989"/>
                  </a:cubicBezTo>
                  <a:cubicBezTo>
                    <a:pt x="5489" y="2346"/>
                    <a:pt x="5334" y="2596"/>
                    <a:pt x="4977" y="2727"/>
                  </a:cubicBezTo>
                  <a:cubicBezTo>
                    <a:pt x="4756" y="2810"/>
                    <a:pt x="4526" y="2843"/>
                    <a:pt x="4293" y="2843"/>
                  </a:cubicBezTo>
                  <a:cubicBezTo>
                    <a:pt x="3761" y="2843"/>
                    <a:pt x="3212" y="2673"/>
                    <a:pt x="2715" y="2548"/>
                  </a:cubicBezTo>
                  <a:lnTo>
                    <a:pt x="1417" y="2215"/>
                  </a:lnTo>
                  <a:lnTo>
                    <a:pt x="1072" y="2120"/>
                  </a:lnTo>
                  <a:cubicBezTo>
                    <a:pt x="1070" y="2119"/>
                    <a:pt x="1067" y="2119"/>
                    <a:pt x="1065" y="2118"/>
                  </a:cubicBezTo>
                  <a:lnTo>
                    <a:pt x="1065" y="2118"/>
                  </a:lnTo>
                  <a:cubicBezTo>
                    <a:pt x="923" y="2045"/>
                    <a:pt x="752" y="1989"/>
                    <a:pt x="593" y="1989"/>
                  </a:cubicBezTo>
                  <a:cubicBezTo>
                    <a:pt x="416" y="1989"/>
                    <a:pt x="254" y="2058"/>
                    <a:pt x="167" y="2251"/>
                  </a:cubicBezTo>
                  <a:cubicBezTo>
                    <a:pt x="0" y="2644"/>
                    <a:pt x="72" y="3144"/>
                    <a:pt x="119" y="3560"/>
                  </a:cubicBezTo>
                  <a:cubicBezTo>
                    <a:pt x="191" y="4120"/>
                    <a:pt x="274" y="4632"/>
                    <a:pt x="167" y="5191"/>
                  </a:cubicBezTo>
                  <a:cubicBezTo>
                    <a:pt x="95" y="5537"/>
                    <a:pt x="36" y="5882"/>
                    <a:pt x="24" y="6227"/>
                  </a:cubicBezTo>
                  <a:cubicBezTo>
                    <a:pt x="24" y="6418"/>
                    <a:pt x="48" y="6596"/>
                    <a:pt x="95" y="6787"/>
                  </a:cubicBezTo>
                  <a:cubicBezTo>
                    <a:pt x="131" y="6930"/>
                    <a:pt x="167" y="7168"/>
                    <a:pt x="310" y="7227"/>
                  </a:cubicBezTo>
                  <a:cubicBezTo>
                    <a:pt x="536" y="7311"/>
                    <a:pt x="762" y="7370"/>
                    <a:pt x="1000" y="7406"/>
                  </a:cubicBezTo>
                  <a:cubicBezTo>
                    <a:pt x="1227" y="7454"/>
                    <a:pt x="1453" y="7501"/>
                    <a:pt x="1679" y="7537"/>
                  </a:cubicBezTo>
                  <a:cubicBezTo>
                    <a:pt x="2143" y="7608"/>
                    <a:pt x="2620" y="7656"/>
                    <a:pt x="3084" y="7704"/>
                  </a:cubicBezTo>
                  <a:cubicBezTo>
                    <a:pt x="4025" y="7775"/>
                    <a:pt x="4977" y="7811"/>
                    <a:pt x="5918" y="7835"/>
                  </a:cubicBezTo>
                  <a:cubicBezTo>
                    <a:pt x="6058" y="7838"/>
                    <a:pt x="6199" y="7839"/>
                    <a:pt x="6340" y="7839"/>
                  </a:cubicBezTo>
                  <a:cubicBezTo>
                    <a:pt x="6759" y="7839"/>
                    <a:pt x="7178" y="7828"/>
                    <a:pt x="7595" y="7828"/>
                  </a:cubicBezTo>
                  <a:cubicBezTo>
                    <a:pt x="8046" y="7828"/>
                    <a:pt x="8495" y="7841"/>
                    <a:pt x="8942" y="7894"/>
                  </a:cubicBezTo>
                  <a:cubicBezTo>
                    <a:pt x="9519" y="7966"/>
                    <a:pt x="10093" y="8021"/>
                    <a:pt x="10664" y="8021"/>
                  </a:cubicBezTo>
                  <a:cubicBezTo>
                    <a:pt x="11035" y="8021"/>
                    <a:pt x="11405" y="7998"/>
                    <a:pt x="11776" y="7942"/>
                  </a:cubicBezTo>
                  <a:cubicBezTo>
                    <a:pt x="12466" y="7847"/>
                    <a:pt x="13216" y="7704"/>
                    <a:pt x="13859" y="7394"/>
                  </a:cubicBezTo>
                  <a:cubicBezTo>
                    <a:pt x="14466" y="7085"/>
                    <a:pt x="14883" y="6501"/>
                    <a:pt x="14954" y="5823"/>
                  </a:cubicBezTo>
                  <a:cubicBezTo>
                    <a:pt x="15074" y="5072"/>
                    <a:pt x="14919" y="4299"/>
                    <a:pt x="14514" y="3667"/>
                  </a:cubicBezTo>
                  <a:cubicBezTo>
                    <a:pt x="14109" y="3072"/>
                    <a:pt x="13430" y="2834"/>
                    <a:pt x="12740" y="2727"/>
                  </a:cubicBezTo>
                  <a:cubicBezTo>
                    <a:pt x="12383" y="2679"/>
                    <a:pt x="12026" y="2655"/>
                    <a:pt x="11668" y="2632"/>
                  </a:cubicBezTo>
                  <a:cubicBezTo>
                    <a:pt x="11275" y="2608"/>
                    <a:pt x="10883" y="2608"/>
                    <a:pt x="10478" y="2572"/>
                  </a:cubicBezTo>
                  <a:cubicBezTo>
                    <a:pt x="10168" y="2536"/>
                    <a:pt x="9680" y="2405"/>
                    <a:pt x="9573" y="2060"/>
                  </a:cubicBezTo>
                  <a:cubicBezTo>
                    <a:pt x="9501" y="1810"/>
                    <a:pt x="9549" y="1512"/>
                    <a:pt x="9501" y="1262"/>
                  </a:cubicBezTo>
                  <a:cubicBezTo>
                    <a:pt x="9394" y="739"/>
                    <a:pt x="9156" y="108"/>
                    <a:pt x="8561" y="12"/>
                  </a:cubicBezTo>
                  <a:cubicBezTo>
                    <a:pt x="8482" y="5"/>
                    <a:pt x="8402" y="1"/>
                    <a:pt x="8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7"/>
            <p:cNvSpPr/>
            <p:nvPr/>
          </p:nvSpPr>
          <p:spPr>
            <a:xfrm>
              <a:off x="4276758" y="4361271"/>
              <a:ext cx="62673" cy="50863"/>
            </a:xfrm>
            <a:custGeom>
              <a:avLst/>
              <a:gdLst/>
              <a:ahLst/>
              <a:cxnLst/>
              <a:rect l="l" t="t" r="r" b="b"/>
              <a:pathLst>
                <a:path w="2977" h="2416" extrusionOk="0">
                  <a:moveTo>
                    <a:pt x="2639" y="1"/>
                  </a:moveTo>
                  <a:cubicBezTo>
                    <a:pt x="2381" y="1"/>
                    <a:pt x="1942" y="187"/>
                    <a:pt x="1703" y="224"/>
                  </a:cubicBezTo>
                  <a:cubicBezTo>
                    <a:pt x="0" y="450"/>
                    <a:pt x="536" y="1295"/>
                    <a:pt x="536" y="2415"/>
                  </a:cubicBezTo>
                  <a:cubicBezTo>
                    <a:pt x="552" y="2415"/>
                    <a:pt x="568" y="2415"/>
                    <a:pt x="585" y="2415"/>
                  </a:cubicBezTo>
                  <a:cubicBezTo>
                    <a:pt x="1507" y="2415"/>
                    <a:pt x="2682" y="1761"/>
                    <a:pt x="2870" y="1141"/>
                  </a:cubicBezTo>
                  <a:cubicBezTo>
                    <a:pt x="2977" y="807"/>
                    <a:pt x="2977" y="224"/>
                    <a:pt x="2810" y="57"/>
                  </a:cubicBezTo>
                  <a:cubicBezTo>
                    <a:pt x="2775" y="17"/>
                    <a:pt x="2715" y="1"/>
                    <a:pt x="26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4282274" y="4359671"/>
              <a:ext cx="60168" cy="53979"/>
            </a:xfrm>
            <a:custGeom>
              <a:avLst/>
              <a:gdLst/>
              <a:ahLst/>
              <a:cxnLst/>
              <a:rect l="l" t="t" r="r" b="b"/>
              <a:pathLst>
                <a:path w="2858" h="2564" extrusionOk="0">
                  <a:moveTo>
                    <a:pt x="2410" y="145"/>
                  </a:moveTo>
                  <a:cubicBezTo>
                    <a:pt x="2409" y="145"/>
                    <a:pt x="2409" y="145"/>
                    <a:pt x="2409" y="145"/>
                  </a:cubicBezTo>
                  <a:lnTo>
                    <a:pt x="2409" y="145"/>
                  </a:lnTo>
                  <a:cubicBezTo>
                    <a:pt x="2409" y="146"/>
                    <a:pt x="2410" y="147"/>
                    <a:pt x="2411" y="147"/>
                  </a:cubicBezTo>
                  <a:lnTo>
                    <a:pt x="2411" y="147"/>
                  </a:lnTo>
                  <a:cubicBezTo>
                    <a:pt x="2410" y="146"/>
                    <a:pt x="2410" y="146"/>
                    <a:pt x="2410" y="145"/>
                  </a:cubicBezTo>
                  <a:close/>
                  <a:moveTo>
                    <a:pt x="2408" y="143"/>
                  </a:moveTo>
                  <a:lnTo>
                    <a:pt x="2408" y="143"/>
                  </a:lnTo>
                  <a:cubicBezTo>
                    <a:pt x="2409" y="143"/>
                    <a:pt x="2409" y="144"/>
                    <a:pt x="2410" y="145"/>
                  </a:cubicBezTo>
                  <a:lnTo>
                    <a:pt x="2410" y="145"/>
                  </a:lnTo>
                  <a:cubicBezTo>
                    <a:pt x="2412" y="145"/>
                    <a:pt x="2415" y="145"/>
                    <a:pt x="2417" y="145"/>
                  </a:cubicBezTo>
                  <a:cubicBezTo>
                    <a:pt x="2415" y="147"/>
                    <a:pt x="2414" y="148"/>
                    <a:pt x="2412" y="148"/>
                  </a:cubicBezTo>
                  <a:cubicBezTo>
                    <a:pt x="2412" y="148"/>
                    <a:pt x="2411" y="147"/>
                    <a:pt x="2411" y="147"/>
                  </a:cubicBezTo>
                  <a:lnTo>
                    <a:pt x="2411" y="147"/>
                  </a:lnTo>
                  <a:cubicBezTo>
                    <a:pt x="2412" y="151"/>
                    <a:pt x="2414" y="157"/>
                    <a:pt x="2417" y="169"/>
                  </a:cubicBezTo>
                  <a:cubicBezTo>
                    <a:pt x="2524" y="431"/>
                    <a:pt x="2548" y="716"/>
                    <a:pt x="2489" y="990"/>
                  </a:cubicBezTo>
                  <a:cubicBezTo>
                    <a:pt x="2453" y="1240"/>
                    <a:pt x="2322" y="1478"/>
                    <a:pt x="2131" y="1645"/>
                  </a:cubicBezTo>
                  <a:cubicBezTo>
                    <a:pt x="1663" y="2082"/>
                    <a:pt x="1060" y="2357"/>
                    <a:pt x="427" y="2418"/>
                  </a:cubicBezTo>
                  <a:lnTo>
                    <a:pt x="427" y="2418"/>
                  </a:lnTo>
                  <a:cubicBezTo>
                    <a:pt x="412" y="2027"/>
                    <a:pt x="324" y="1645"/>
                    <a:pt x="345" y="1252"/>
                  </a:cubicBezTo>
                  <a:cubicBezTo>
                    <a:pt x="357" y="1086"/>
                    <a:pt x="405" y="931"/>
                    <a:pt x="512" y="788"/>
                  </a:cubicBezTo>
                  <a:cubicBezTo>
                    <a:pt x="643" y="633"/>
                    <a:pt x="834" y="514"/>
                    <a:pt x="1036" y="466"/>
                  </a:cubicBezTo>
                  <a:cubicBezTo>
                    <a:pt x="1310" y="383"/>
                    <a:pt x="1596" y="371"/>
                    <a:pt x="1869" y="288"/>
                  </a:cubicBezTo>
                  <a:cubicBezTo>
                    <a:pt x="2000" y="240"/>
                    <a:pt x="2131" y="205"/>
                    <a:pt x="2262" y="169"/>
                  </a:cubicBezTo>
                  <a:cubicBezTo>
                    <a:pt x="2307" y="158"/>
                    <a:pt x="2363" y="146"/>
                    <a:pt x="2409" y="145"/>
                  </a:cubicBezTo>
                  <a:lnTo>
                    <a:pt x="2409" y="145"/>
                  </a:lnTo>
                  <a:cubicBezTo>
                    <a:pt x="2408" y="144"/>
                    <a:pt x="2408" y="143"/>
                    <a:pt x="2408" y="143"/>
                  </a:cubicBezTo>
                  <a:close/>
                  <a:moveTo>
                    <a:pt x="2328" y="1"/>
                  </a:moveTo>
                  <a:cubicBezTo>
                    <a:pt x="1987" y="1"/>
                    <a:pt x="1549" y="203"/>
                    <a:pt x="1310" y="240"/>
                  </a:cubicBezTo>
                  <a:cubicBezTo>
                    <a:pt x="846" y="312"/>
                    <a:pt x="238" y="443"/>
                    <a:pt x="72" y="955"/>
                  </a:cubicBezTo>
                  <a:cubicBezTo>
                    <a:pt x="12" y="1169"/>
                    <a:pt x="0" y="1395"/>
                    <a:pt x="36" y="1621"/>
                  </a:cubicBezTo>
                  <a:cubicBezTo>
                    <a:pt x="60" y="1895"/>
                    <a:pt x="95" y="2181"/>
                    <a:pt x="107" y="2467"/>
                  </a:cubicBezTo>
                  <a:cubicBezTo>
                    <a:pt x="109" y="2483"/>
                    <a:pt x="120" y="2497"/>
                    <a:pt x="135" y="2509"/>
                  </a:cubicBezTo>
                  <a:lnTo>
                    <a:pt x="135" y="2509"/>
                  </a:lnTo>
                  <a:cubicBezTo>
                    <a:pt x="156" y="2537"/>
                    <a:pt x="212" y="2551"/>
                    <a:pt x="264" y="2558"/>
                  </a:cubicBezTo>
                  <a:lnTo>
                    <a:pt x="264" y="2558"/>
                  </a:lnTo>
                  <a:cubicBezTo>
                    <a:pt x="289" y="2562"/>
                    <a:pt x="313" y="2564"/>
                    <a:pt x="336" y="2564"/>
                  </a:cubicBezTo>
                  <a:cubicBezTo>
                    <a:pt x="351" y="2564"/>
                    <a:pt x="365" y="2563"/>
                    <a:pt x="378" y="2561"/>
                  </a:cubicBezTo>
                  <a:lnTo>
                    <a:pt x="378" y="2561"/>
                  </a:lnTo>
                  <a:cubicBezTo>
                    <a:pt x="1064" y="2540"/>
                    <a:pt x="1726" y="2303"/>
                    <a:pt x="2274" y="1871"/>
                  </a:cubicBezTo>
                  <a:cubicBezTo>
                    <a:pt x="2500" y="1717"/>
                    <a:pt x="2679" y="1478"/>
                    <a:pt x="2774" y="1217"/>
                  </a:cubicBezTo>
                  <a:cubicBezTo>
                    <a:pt x="2858" y="907"/>
                    <a:pt x="2858" y="586"/>
                    <a:pt x="2774" y="288"/>
                  </a:cubicBezTo>
                  <a:cubicBezTo>
                    <a:pt x="2699" y="71"/>
                    <a:pt x="2530" y="1"/>
                    <a:pt x="2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4188528" y="4296660"/>
              <a:ext cx="45894" cy="23305"/>
            </a:xfrm>
            <a:custGeom>
              <a:avLst/>
              <a:gdLst/>
              <a:ahLst/>
              <a:cxnLst/>
              <a:rect l="l" t="t" r="r" b="b"/>
              <a:pathLst>
                <a:path w="2180" h="1107" extrusionOk="0">
                  <a:moveTo>
                    <a:pt x="2015" y="0"/>
                  </a:moveTo>
                  <a:cubicBezTo>
                    <a:pt x="1990" y="0"/>
                    <a:pt x="1968" y="3"/>
                    <a:pt x="1953" y="7"/>
                  </a:cubicBezTo>
                  <a:cubicBezTo>
                    <a:pt x="1227" y="102"/>
                    <a:pt x="572" y="519"/>
                    <a:pt x="48" y="1019"/>
                  </a:cubicBezTo>
                  <a:cubicBezTo>
                    <a:pt x="0" y="1066"/>
                    <a:pt x="143" y="1102"/>
                    <a:pt x="155" y="1102"/>
                  </a:cubicBezTo>
                  <a:cubicBezTo>
                    <a:pt x="173" y="1105"/>
                    <a:pt x="191" y="1106"/>
                    <a:pt x="208" y="1106"/>
                  </a:cubicBezTo>
                  <a:cubicBezTo>
                    <a:pt x="261" y="1106"/>
                    <a:pt x="313" y="1093"/>
                    <a:pt x="357" y="1066"/>
                  </a:cubicBezTo>
                  <a:cubicBezTo>
                    <a:pt x="810" y="626"/>
                    <a:pt x="1393" y="209"/>
                    <a:pt x="2036" y="126"/>
                  </a:cubicBezTo>
                  <a:cubicBezTo>
                    <a:pt x="2072" y="126"/>
                    <a:pt x="2179" y="114"/>
                    <a:pt x="2155" y="54"/>
                  </a:cubicBezTo>
                  <a:cubicBezTo>
                    <a:pt x="2139" y="13"/>
                    <a:pt x="2071" y="0"/>
                    <a:pt x="2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4211054" y="4302723"/>
              <a:ext cx="59200" cy="26779"/>
            </a:xfrm>
            <a:custGeom>
              <a:avLst/>
              <a:gdLst/>
              <a:ahLst/>
              <a:cxnLst/>
              <a:rect l="l" t="t" r="r" b="b"/>
              <a:pathLst>
                <a:path w="2812" h="1272" extrusionOk="0">
                  <a:moveTo>
                    <a:pt x="2602" y="0"/>
                  </a:moveTo>
                  <a:cubicBezTo>
                    <a:pt x="2584" y="0"/>
                    <a:pt x="2567" y="2"/>
                    <a:pt x="2550" y="4"/>
                  </a:cubicBezTo>
                  <a:cubicBezTo>
                    <a:pt x="2062" y="100"/>
                    <a:pt x="1597" y="219"/>
                    <a:pt x="1145" y="385"/>
                  </a:cubicBezTo>
                  <a:cubicBezTo>
                    <a:pt x="728" y="528"/>
                    <a:pt x="252" y="766"/>
                    <a:pt x="26" y="1171"/>
                  </a:cubicBezTo>
                  <a:cubicBezTo>
                    <a:pt x="1" y="1213"/>
                    <a:pt x="137" y="1271"/>
                    <a:pt x="238" y="1271"/>
                  </a:cubicBezTo>
                  <a:cubicBezTo>
                    <a:pt x="283" y="1271"/>
                    <a:pt x="321" y="1260"/>
                    <a:pt x="335" y="1231"/>
                  </a:cubicBezTo>
                  <a:cubicBezTo>
                    <a:pt x="549" y="838"/>
                    <a:pt x="1026" y="635"/>
                    <a:pt x="1431" y="493"/>
                  </a:cubicBezTo>
                  <a:cubicBezTo>
                    <a:pt x="1859" y="338"/>
                    <a:pt x="2300" y="219"/>
                    <a:pt x="2752" y="135"/>
                  </a:cubicBezTo>
                  <a:cubicBezTo>
                    <a:pt x="2812" y="123"/>
                    <a:pt x="2812" y="88"/>
                    <a:pt x="2764" y="52"/>
                  </a:cubicBezTo>
                  <a:cubicBezTo>
                    <a:pt x="2719" y="16"/>
                    <a:pt x="2659" y="0"/>
                    <a:pt x="2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3861924" y="3511250"/>
              <a:ext cx="400313" cy="291009"/>
            </a:xfrm>
            <a:custGeom>
              <a:avLst/>
              <a:gdLst/>
              <a:ahLst/>
              <a:cxnLst/>
              <a:rect l="l" t="t" r="r" b="b"/>
              <a:pathLst>
                <a:path w="19015" h="13823" extrusionOk="0">
                  <a:moveTo>
                    <a:pt x="4917" y="0"/>
                  </a:moveTo>
                  <a:cubicBezTo>
                    <a:pt x="1395" y="0"/>
                    <a:pt x="192" y="1003"/>
                    <a:pt x="108" y="2714"/>
                  </a:cubicBezTo>
                  <a:cubicBezTo>
                    <a:pt x="0" y="4941"/>
                    <a:pt x="1227" y="7215"/>
                    <a:pt x="2394" y="8965"/>
                  </a:cubicBezTo>
                  <a:cubicBezTo>
                    <a:pt x="3156" y="10084"/>
                    <a:pt x="6370" y="13823"/>
                    <a:pt x="6454" y="13823"/>
                  </a:cubicBezTo>
                  <a:cubicBezTo>
                    <a:pt x="6680" y="13823"/>
                    <a:pt x="7204" y="12894"/>
                    <a:pt x="8180" y="12144"/>
                  </a:cubicBezTo>
                  <a:cubicBezTo>
                    <a:pt x="9656" y="11049"/>
                    <a:pt x="11585" y="10251"/>
                    <a:pt x="12883" y="10060"/>
                  </a:cubicBezTo>
                  <a:cubicBezTo>
                    <a:pt x="13795" y="9935"/>
                    <a:pt x="14687" y="9861"/>
                    <a:pt x="15541" y="9861"/>
                  </a:cubicBezTo>
                  <a:cubicBezTo>
                    <a:pt x="16805" y="9861"/>
                    <a:pt x="17984" y="10024"/>
                    <a:pt x="19015" y="10429"/>
                  </a:cubicBezTo>
                  <a:cubicBezTo>
                    <a:pt x="18193" y="8786"/>
                    <a:pt x="17622" y="7369"/>
                    <a:pt x="16681" y="5929"/>
                  </a:cubicBezTo>
                  <a:cubicBezTo>
                    <a:pt x="16098" y="5012"/>
                    <a:pt x="15538" y="4095"/>
                    <a:pt x="14883" y="3226"/>
                  </a:cubicBezTo>
                  <a:cubicBezTo>
                    <a:pt x="14324" y="2500"/>
                    <a:pt x="13704" y="1428"/>
                    <a:pt x="12931" y="940"/>
                  </a:cubicBezTo>
                  <a:cubicBezTo>
                    <a:pt x="9442" y="298"/>
                    <a:pt x="6835" y="0"/>
                    <a:pt x="49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3860409" y="3509986"/>
              <a:ext cx="405619" cy="293640"/>
            </a:xfrm>
            <a:custGeom>
              <a:avLst/>
              <a:gdLst/>
              <a:ahLst/>
              <a:cxnLst/>
              <a:rect l="l" t="t" r="r" b="b"/>
              <a:pathLst>
                <a:path w="19267" h="13948" extrusionOk="0">
                  <a:moveTo>
                    <a:pt x="4978" y="129"/>
                  </a:moveTo>
                  <a:cubicBezTo>
                    <a:pt x="5393" y="129"/>
                    <a:pt x="5807" y="145"/>
                    <a:pt x="6216" y="167"/>
                  </a:cubicBezTo>
                  <a:cubicBezTo>
                    <a:pt x="7954" y="274"/>
                    <a:pt x="9681" y="488"/>
                    <a:pt x="11395" y="786"/>
                  </a:cubicBezTo>
                  <a:cubicBezTo>
                    <a:pt x="11905" y="867"/>
                    <a:pt x="12404" y="959"/>
                    <a:pt x="12903" y="1052"/>
                  </a:cubicBezTo>
                  <a:lnTo>
                    <a:pt x="12903" y="1052"/>
                  </a:lnTo>
                  <a:cubicBezTo>
                    <a:pt x="13440" y="1410"/>
                    <a:pt x="13834" y="1955"/>
                    <a:pt x="14205" y="2476"/>
                  </a:cubicBezTo>
                  <a:cubicBezTo>
                    <a:pt x="14622" y="3048"/>
                    <a:pt x="15050" y="3619"/>
                    <a:pt x="15455" y="4215"/>
                  </a:cubicBezTo>
                  <a:cubicBezTo>
                    <a:pt x="16324" y="5477"/>
                    <a:pt x="17110" y="6798"/>
                    <a:pt x="17801" y="8168"/>
                  </a:cubicBezTo>
                  <a:cubicBezTo>
                    <a:pt x="18153" y="8883"/>
                    <a:pt x="18484" y="9608"/>
                    <a:pt x="18833" y="10324"/>
                  </a:cubicBezTo>
                  <a:lnTo>
                    <a:pt x="18833" y="10324"/>
                  </a:lnTo>
                  <a:cubicBezTo>
                    <a:pt x="17798" y="9980"/>
                    <a:pt x="16705" y="9857"/>
                    <a:pt x="15610" y="9857"/>
                  </a:cubicBezTo>
                  <a:cubicBezTo>
                    <a:pt x="14891" y="9857"/>
                    <a:pt x="14172" y="9910"/>
                    <a:pt x="13467" y="9989"/>
                  </a:cubicBezTo>
                  <a:cubicBezTo>
                    <a:pt x="12622" y="10085"/>
                    <a:pt x="11788" y="10287"/>
                    <a:pt x="11002" y="10597"/>
                  </a:cubicBezTo>
                  <a:cubicBezTo>
                    <a:pt x="10121" y="10942"/>
                    <a:pt x="9276" y="11382"/>
                    <a:pt x="8490" y="11906"/>
                  </a:cubicBezTo>
                  <a:cubicBezTo>
                    <a:pt x="8109" y="12168"/>
                    <a:pt x="7752" y="12466"/>
                    <a:pt x="7419" y="12787"/>
                  </a:cubicBezTo>
                  <a:cubicBezTo>
                    <a:pt x="7169" y="13049"/>
                    <a:pt x="6930" y="13335"/>
                    <a:pt x="6692" y="13609"/>
                  </a:cubicBezTo>
                  <a:cubicBezTo>
                    <a:pt x="6639" y="13647"/>
                    <a:pt x="6586" y="13694"/>
                    <a:pt x="6536" y="13742"/>
                  </a:cubicBezTo>
                  <a:lnTo>
                    <a:pt x="6536" y="13742"/>
                  </a:lnTo>
                  <a:cubicBezTo>
                    <a:pt x="6473" y="13674"/>
                    <a:pt x="6407" y="13606"/>
                    <a:pt x="6347" y="13537"/>
                  </a:cubicBezTo>
                  <a:cubicBezTo>
                    <a:pt x="5561" y="12680"/>
                    <a:pt x="4811" y="11787"/>
                    <a:pt x="4073" y="10894"/>
                  </a:cubicBezTo>
                  <a:cubicBezTo>
                    <a:pt x="3239" y="9918"/>
                    <a:pt x="2501" y="8882"/>
                    <a:pt x="1846" y="7787"/>
                  </a:cubicBezTo>
                  <a:cubicBezTo>
                    <a:pt x="953" y="6239"/>
                    <a:pt x="144" y="4381"/>
                    <a:pt x="358" y="2548"/>
                  </a:cubicBezTo>
                  <a:cubicBezTo>
                    <a:pt x="406" y="2012"/>
                    <a:pt x="644" y="1500"/>
                    <a:pt x="1037" y="1131"/>
                  </a:cubicBezTo>
                  <a:cubicBezTo>
                    <a:pt x="1525" y="655"/>
                    <a:pt x="2204" y="429"/>
                    <a:pt x="2858" y="310"/>
                  </a:cubicBezTo>
                  <a:cubicBezTo>
                    <a:pt x="3557" y="174"/>
                    <a:pt x="4269" y="129"/>
                    <a:pt x="4978" y="129"/>
                  </a:cubicBezTo>
                  <a:close/>
                  <a:moveTo>
                    <a:pt x="5153" y="0"/>
                  </a:moveTo>
                  <a:cubicBezTo>
                    <a:pt x="4590" y="0"/>
                    <a:pt x="4027" y="24"/>
                    <a:pt x="3466" y="71"/>
                  </a:cubicBezTo>
                  <a:cubicBezTo>
                    <a:pt x="2168" y="214"/>
                    <a:pt x="596" y="607"/>
                    <a:pt x="144" y="2012"/>
                  </a:cubicBezTo>
                  <a:cubicBezTo>
                    <a:pt x="37" y="2369"/>
                    <a:pt x="1" y="2738"/>
                    <a:pt x="13" y="3119"/>
                  </a:cubicBezTo>
                  <a:cubicBezTo>
                    <a:pt x="37" y="4120"/>
                    <a:pt x="263" y="5108"/>
                    <a:pt x="656" y="6036"/>
                  </a:cubicBezTo>
                  <a:cubicBezTo>
                    <a:pt x="1251" y="7465"/>
                    <a:pt x="2061" y="8799"/>
                    <a:pt x="3037" y="10001"/>
                  </a:cubicBezTo>
                  <a:cubicBezTo>
                    <a:pt x="3835" y="11013"/>
                    <a:pt x="4680" y="12001"/>
                    <a:pt x="5525" y="12966"/>
                  </a:cubicBezTo>
                  <a:cubicBezTo>
                    <a:pt x="5775" y="13264"/>
                    <a:pt x="6026" y="13561"/>
                    <a:pt x="6299" y="13835"/>
                  </a:cubicBezTo>
                  <a:cubicBezTo>
                    <a:pt x="6376" y="13915"/>
                    <a:pt x="6454" y="13947"/>
                    <a:pt x="6532" y="13947"/>
                  </a:cubicBezTo>
                  <a:cubicBezTo>
                    <a:pt x="6721" y="13947"/>
                    <a:pt x="6906" y="13757"/>
                    <a:pt x="7049" y="13597"/>
                  </a:cubicBezTo>
                  <a:cubicBezTo>
                    <a:pt x="7311" y="13299"/>
                    <a:pt x="7561" y="13002"/>
                    <a:pt x="7847" y="12728"/>
                  </a:cubicBezTo>
                  <a:cubicBezTo>
                    <a:pt x="8216" y="12371"/>
                    <a:pt x="8633" y="12061"/>
                    <a:pt x="9074" y="11787"/>
                  </a:cubicBezTo>
                  <a:cubicBezTo>
                    <a:pt x="9895" y="11263"/>
                    <a:pt x="10776" y="10835"/>
                    <a:pt x="11705" y="10525"/>
                  </a:cubicBezTo>
                  <a:cubicBezTo>
                    <a:pt x="12610" y="10239"/>
                    <a:pt x="13538" y="10073"/>
                    <a:pt x="14479" y="10037"/>
                  </a:cubicBezTo>
                  <a:cubicBezTo>
                    <a:pt x="14851" y="10002"/>
                    <a:pt x="15227" y="9985"/>
                    <a:pt x="15603" y="9985"/>
                  </a:cubicBezTo>
                  <a:cubicBezTo>
                    <a:pt x="16262" y="9985"/>
                    <a:pt x="16923" y="10038"/>
                    <a:pt x="17575" y="10144"/>
                  </a:cubicBezTo>
                  <a:cubicBezTo>
                    <a:pt x="18051" y="10227"/>
                    <a:pt x="18515" y="10358"/>
                    <a:pt x="18968" y="10537"/>
                  </a:cubicBezTo>
                  <a:cubicBezTo>
                    <a:pt x="18984" y="10543"/>
                    <a:pt x="19057" y="10554"/>
                    <a:pt x="19124" y="10554"/>
                  </a:cubicBezTo>
                  <a:cubicBezTo>
                    <a:pt x="19199" y="10554"/>
                    <a:pt x="19267" y="10540"/>
                    <a:pt x="19241" y="10489"/>
                  </a:cubicBezTo>
                  <a:cubicBezTo>
                    <a:pt x="18563" y="9120"/>
                    <a:pt x="17956" y="7715"/>
                    <a:pt x="17170" y="6406"/>
                  </a:cubicBezTo>
                  <a:cubicBezTo>
                    <a:pt x="16765" y="5727"/>
                    <a:pt x="16336" y="5060"/>
                    <a:pt x="15896" y="4393"/>
                  </a:cubicBezTo>
                  <a:cubicBezTo>
                    <a:pt x="15491" y="3786"/>
                    <a:pt x="15039" y="3191"/>
                    <a:pt x="14610" y="2596"/>
                  </a:cubicBezTo>
                  <a:cubicBezTo>
                    <a:pt x="14181" y="1988"/>
                    <a:pt x="13753" y="1381"/>
                    <a:pt x="13145" y="976"/>
                  </a:cubicBezTo>
                  <a:cubicBezTo>
                    <a:pt x="13112" y="959"/>
                    <a:pt x="13078" y="948"/>
                    <a:pt x="13043" y="942"/>
                  </a:cubicBezTo>
                  <a:lnTo>
                    <a:pt x="13043" y="942"/>
                  </a:lnTo>
                  <a:cubicBezTo>
                    <a:pt x="13041" y="941"/>
                    <a:pt x="13040" y="941"/>
                    <a:pt x="13038" y="941"/>
                  </a:cubicBezTo>
                  <a:cubicBezTo>
                    <a:pt x="11133" y="595"/>
                    <a:pt x="9228" y="286"/>
                    <a:pt x="7299" y="119"/>
                  </a:cubicBezTo>
                  <a:cubicBezTo>
                    <a:pt x="6586" y="39"/>
                    <a:pt x="5870" y="0"/>
                    <a:pt x="5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3670433" y="3731902"/>
              <a:ext cx="321093" cy="111768"/>
            </a:xfrm>
            <a:custGeom>
              <a:avLst/>
              <a:gdLst/>
              <a:ahLst/>
              <a:cxnLst/>
              <a:rect l="l" t="t" r="r" b="b"/>
              <a:pathLst>
                <a:path w="15252" h="5309" extrusionOk="0">
                  <a:moveTo>
                    <a:pt x="8553" y="1"/>
                  </a:moveTo>
                  <a:cubicBezTo>
                    <a:pt x="6146" y="1"/>
                    <a:pt x="3490" y="1042"/>
                    <a:pt x="298" y="3699"/>
                  </a:cubicBezTo>
                  <a:cubicBezTo>
                    <a:pt x="0" y="3996"/>
                    <a:pt x="95" y="4628"/>
                    <a:pt x="274" y="4961"/>
                  </a:cubicBezTo>
                  <a:cubicBezTo>
                    <a:pt x="419" y="5229"/>
                    <a:pt x="578" y="5309"/>
                    <a:pt x="770" y="5309"/>
                  </a:cubicBezTo>
                  <a:cubicBezTo>
                    <a:pt x="1003" y="5309"/>
                    <a:pt x="1283" y="5191"/>
                    <a:pt x="1643" y="5151"/>
                  </a:cubicBezTo>
                  <a:cubicBezTo>
                    <a:pt x="3691" y="4913"/>
                    <a:pt x="5655" y="4306"/>
                    <a:pt x="7727" y="4127"/>
                  </a:cubicBezTo>
                  <a:cubicBezTo>
                    <a:pt x="8918" y="4020"/>
                    <a:pt x="10132" y="3735"/>
                    <a:pt x="11287" y="3485"/>
                  </a:cubicBezTo>
                  <a:cubicBezTo>
                    <a:pt x="11882" y="3365"/>
                    <a:pt x="12430" y="3187"/>
                    <a:pt x="13037" y="3163"/>
                  </a:cubicBezTo>
                  <a:cubicBezTo>
                    <a:pt x="13048" y="3163"/>
                    <a:pt x="13059" y="3162"/>
                    <a:pt x="13071" y="3162"/>
                  </a:cubicBezTo>
                  <a:cubicBezTo>
                    <a:pt x="13277" y="3162"/>
                    <a:pt x="13661" y="3219"/>
                    <a:pt x="13988" y="3219"/>
                  </a:cubicBezTo>
                  <a:cubicBezTo>
                    <a:pt x="14212" y="3219"/>
                    <a:pt x="14408" y="3192"/>
                    <a:pt x="14502" y="3104"/>
                  </a:cubicBezTo>
                  <a:cubicBezTo>
                    <a:pt x="15252" y="2437"/>
                    <a:pt x="13514" y="1425"/>
                    <a:pt x="13121" y="1222"/>
                  </a:cubicBezTo>
                  <a:cubicBezTo>
                    <a:pt x="11653" y="465"/>
                    <a:pt x="10158" y="1"/>
                    <a:pt x="8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3666918" y="3730765"/>
              <a:ext cx="318356" cy="114294"/>
            </a:xfrm>
            <a:custGeom>
              <a:avLst/>
              <a:gdLst/>
              <a:ahLst/>
              <a:cxnLst/>
              <a:rect l="l" t="t" r="r" b="b"/>
              <a:pathLst>
                <a:path w="15122" h="5429" extrusionOk="0">
                  <a:moveTo>
                    <a:pt x="8776" y="140"/>
                  </a:moveTo>
                  <a:cubicBezTo>
                    <a:pt x="9780" y="140"/>
                    <a:pt x="10783" y="317"/>
                    <a:pt x="11740" y="669"/>
                  </a:cubicBezTo>
                  <a:cubicBezTo>
                    <a:pt x="12442" y="919"/>
                    <a:pt x="13109" y="1241"/>
                    <a:pt x="13740" y="1645"/>
                  </a:cubicBezTo>
                  <a:cubicBezTo>
                    <a:pt x="14074" y="1836"/>
                    <a:pt x="14359" y="2098"/>
                    <a:pt x="14585" y="2419"/>
                  </a:cubicBezTo>
                  <a:cubicBezTo>
                    <a:pt x="14752" y="2669"/>
                    <a:pt x="14776" y="3086"/>
                    <a:pt x="14407" y="3181"/>
                  </a:cubicBezTo>
                  <a:cubicBezTo>
                    <a:pt x="14295" y="3211"/>
                    <a:pt x="14181" y="3221"/>
                    <a:pt x="14065" y="3221"/>
                  </a:cubicBezTo>
                  <a:cubicBezTo>
                    <a:pt x="13780" y="3221"/>
                    <a:pt x="13488" y="3157"/>
                    <a:pt x="13217" y="3157"/>
                  </a:cubicBezTo>
                  <a:cubicBezTo>
                    <a:pt x="13201" y="3157"/>
                    <a:pt x="13185" y="3157"/>
                    <a:pt x="13169" y="3158"/>
                  </a:cubicBezTo>
                  <a:cubicBezTo>
                    <a:pt x="12502" y="3181"/>
                    <a:pt x="11859" y="3384"/>
                    <a:pt x="11216" y="3515"/>
                  </a:cubicBezTo>
                  <a:cubicBezTo>
                    <a:pt x="10537" y="3670"/>
                    <a:pt x="9847" y="3812"/>
                    <a:pt x="9144" y="3943"/>
                  </a:cubicBezTo>
                  <a:cubicBezTo>
                    <a:pt x="8454" y="4074"/>
                    <a:pt x="7775" y="4110"/>
                    <a:pt x="7085" y="4205"/>
                  </a:cubicBezTo>
                  <a:cubicBezTo>
                    <a:pt x="5727" y="4384"/>
                    <a:pt x="4406" y="4705"/>
                    <a:pt x="3060" y="4955"/>
                  </a:cubicBezTo>
                  <a:cubicBezTo>
                    <a:pt x="2453" y="5063"/>
                    <a:pt x="1822" y="5110"/>
                    <a:pt x="1215" y="5253"/>
                  </a:cubicBezTo>
                  <a:cubicBezTo>
                    <a:pt x="1119" y="5274"/>
                    <a:pt x="1035" y="5296"/>
                    <a:pt x="958" y="5296"/>
                  </a:cubicBezTo>
                  <a:cubicBezTo>
                    <a:pt x="862" y="5296"/>
                    <a:pt x="776" y="5263"/>
                    <a:pt x="691" y="5158"/>
                  </a:cubicBezTo>
                  <a:cubicBezTo>
                    <a:pt x="548" y="4943"/>
                    <a:pt x="465" y="4705"/>
                    <a:pt x="453" y="4455"/>
                  </a:cubicBezTo>
                  <a:cubicBezTo>
                    <a:pt x="417" y="4217"/>
                    <a:pt x="488" y="3979"/>
                    <a:pt x="631" y="3800"/>
                  </a:cubicBezTo>
                  <a:cubicBezTo>
                    <a:pt x="2417" y="2324"/>
                    <a:pt x="4429" y="979"/>
                    <a:pt x="6704" y="395"/>
                  </a:cubicBezTo>
                  <a:cubicBezTo>
                    <a:pt x="7385" y="225"/>
                    <a:pt x="8081" y="140"/>
                    <a:pt x="8776" y="140"/>
                  </a:cubicBezTo>
                  <a:close/>
                  <a:moveTo>
                    <a:pt x="8649" y="0"/>
                  </a:moveTo>
                  <a:cubicBezTo>
                    <a:pt x="8251" y="0"/>
                    <a:pt x="7853" y="28"/>
                    <a:pt x="7454" y="86"/>
                  </a:cubicBezTo>
                  <a:cubicBezTo>
                    <a:pt x="5144" y="407"/>
                    <a:pt x="3048" y="1610"/>
                    <a:pt x="1227" y="3003"/>
                  </a:cubicBezTo>
                  <a:cubicBezTo>
                    <a:pt x="926" y="3222"/>
                    <a:pt x="637" y="3464"/>
                    <a:pt x="360" y="3695"/>
                  </a:cubicBezTo>
                  <a:lnTo>
                    <a:pt x="360" y="3695"/>
                  </a:lnTo>
                  <a:cubicBezTo>
                    <a:pt x="343" y="3700"/>
                    <a:pt x="330" y="3707"/>
                    <a:pt x="322" y="3717"/>
                  </a:cubicBezTo>
                  <a:cubicBezTo>
                    <a:pt x="0" y="4062"/>
                    <a:pt x="84" y="4682"/>
                    <a:pt x="322" y="5063"/>
                  </a:cubicBezTo>
                  <a:cubicBezTo>
                    <a:pt x="482" y="5332"/>
                    <a:pt x="731" y="5429"/>
                    <a:pt x="1006" y="5429"/>
                  </a:cubicBezTo>
                  <a:cubicBezTo>
                    <a:pt x="1120" y="5429"/>
                    <a:pt x="1239" y="5412"/>
                    <a:pt x="1358" y="5384"/>
                  </a:cubicBezTo>
                  <a:cubicBezTo>
                    <a:pt x="1989" y="5241"/>
                    <a:pt x="2644" y="5182"/>
                    <a:pt x="3298" y="5063"/>
                  </a:cubicBezTo>
                  <a:cubicBezTo>
                    <a:pt x="4037" y="4932"/>
                    <a:pt x="4763" y="4777"/>
                    <a:pt x="5501" y="4622"/>
                  </a:cubicBezTo>
                  <a:cubicBezTo>
                    <a:pt x="6239" y="4479"/>
                    <a:pt x="7013" y="4348"/>
                    <a:pt x="7775" y="4265"/>
                  </a:cubicBezTo>
                  <a:cubicBezTo>
                    <a:pt x="8501" y="4193"/>
                    <a:pt x="9228" y="4098"/>
                    <a:pt x="9942" y="3955"/>
                  </a:cubicBezTo>
                  <a:cubicBezTo>
                    <a:pt x="10656" y="3812"/>
                    <a:pt x="11418" y="3646"/>
                    <a:pt x="12145" y="3467"/>
                  </a:cubicBezTo>
                  <a:cubicBezTo>
                    <a:pt x="12514" y="3372"/>
                    <a:pt x="12895" y="3300"/>
                    <a:pt x="13276" y="3289"/>
                  </a:cubicBezTo>
                  <a:cubicBezTo>
                    <a:pt x="13490" y="3289"/>
                    <a:pt x="13704" y="3312"/>
                    <a:pt x="13931" y="3324"/>
                  </a:cubicBezTo>
                  <a:cubicBezTo>
                    <a:pt x="14032" y="3331"/>
                    <a:pt x="14146" y="3340"/>
                    <a:pt x="14262" y="3340"/>
                  </a:cubicBezTo>
                  <a:cubicBezTo>
                    <a:pt x="14542" y="3340"/>
                    <a:pt x="14832" y="3288"/>
                    <a:pt x="14966" y="3027"/>
                  </a:cubicBezTo>
                  <a:cubicBezTo>
                    <a:pt x="15121" y="2717"/>
                    <a:pt x="14895" y="2396"/>
                    <a:pt x="14693" y="2169"/>
                  </a:cubicBezTo>
                  <a:cubicBezTo>
                    <a:pt x="14157" y="1610"/>
                    <a:pt x="13431" y="1241"/>
                    <a:pt x="12728" y="931"/>
                  </a:cubicBezTo>
                  <a:cubicBezTo>
                    <a:pt x="11438" y="346"/>
                    <a:pt x="10054" y="0"/>
                    <a:pt x="8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7"/>
            <p:cNvSpPr/>
            <p:nvPr/>
          </p:nvSpPr>
          <p:spPr>
            <a:xfrm>
              <a:off x="3662897" y="4169208"/>
              <a:ext cx="192272" cy="156483"/>
            </a:xfrm>
            <a:custGeom>
              <a:avLst/>
              <a:gdLst/>
              <a:ahLst/>
              <a:cxnLst/>
              <a:rect l="l" t="t" r="r" b="b"/>
              <a:pathLst>
                <a:path w="9133" h="7433" extrusionOk="0">
                  <a:moveTo>
                    <a:pt x="1620" y="0"/>
                  </a:moveTo>
                  <a:cubicBezTo>
                    <a:pt x="1549" y="238"/>
                    <a:pt x="1489" y="477"/>
                    <a:pt x="1430" y="715"/>
                  </a:cubicBezTo>
                  <a:cubicBezTo>
                    <a:pt x="965" y="2536"/>
                    <a:pt x="787" y="3858"/>
                    <a:pt x="537" y="5739"/>
                  </a:cubicBezTo>
                  <a:cubicBezTo>
                    <a:pt x="453" y="6430"/>
                    <a:pt x="1" y="5953"/>
                    <a:pt x="465" y="6334"/>
                  </a:cubicBezTo>
                  <a:cubicBezTo>
                    <a:pt x="858" y="6632"/>
                    <a:pt x="1287" y="6870"/>
                    <a:pt x="1739" y="7061"/>
                  </a:cubicBezTo>
                  <a:cubicBezTo>
                    <a:pt x="2211" y="7247"/>
                    <a:pt x="3419" y="7433"/>
                    <a:pt x="4462" y="7433"/>
                  </a:cubicBezTo>
                  <a:cubicBezTo>
                    <a:pt x="5155" y="7433"/>
                    <a:pt x="5776" y="7351"/>
                    <a:pt x="6061" y="7132"/>
                  </a:cubicBezTo>
                  <a:cubicBezTo>
                    <a:pt x="6478" y="6811"/>
                    <a:pt x="6478" y="5596"/>
                    <a:pt x="6823" y="5120"/>
                  </a:cubicBezTo>
                  <a:cubicBezTo>
                    <a:pt x="7026" y="4846"/>
                    <a:pt x="7990" y="3417"/>
                    <a:pt x="9133" y="1691"/>
                  </a:cubicBezTo>
                  <a:lnTo>
                    <a:pt x="9133" y="1691"/>
                  </a:lnTo>
                  <a:cubicBezTo>
                    <a:pt x="8975" y="1697"/>
                    <a:pt x="8817" y="1700"/>
                    <a:pt x="8658" y="1700"/>
                  </a:cubicBezTo>
                  <a:cubicBezTo>
                    <a:pt x="5997" y="1700"/>
                    <a:pt x="3204" y="877"/>
                    <a:pt x="1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7"/>
            <p:cNvSpPr/>
            <p:nvPr/>
          </p:nvSpPr>
          <p:spPr>
            <a:xfrm>
              <a:off x="3664918" y="4167797"/>
              <a:ext cx="194778" cy="159410"/>
            </a:xfrm>
            <a:custGeom>
              <a:avLst/>
              <a:gdLst/>
              <a:ahLst/>
              <a:cxnLst/>
              <a:rect l="l" t="t" r="r" b="b"/>
              <a:pathLst>
                <a:path w="9252" h="7572" extrusionOk="0">
                  <a:moveTo>
                    <a:pt x="1634" y="233"/>
                  </a:moveTo>
                  <a:cubicBezTo>
                    <a:pt x="2644" y="740"/>
                    <a:pt x="3713" y="1123"/>
                    <a:pt x="4822" y="1365"/>
                  </a:cubicBezTo>
                  <a:cubicBezTo>
                    <a:pt x="6073" y="1667"/>
                    <a:pt x="7364" y="1823"/>
                    <a:pt x="8649" y="1823"/>
                  </a:cubicBezTo>
                  <a:cubicBezTo>
                    <a:pt x="8714" y="1823"/>
                    <a:pt x="8779" y="1822"/>
                    <a:pt x="8844" y="1821"/>
                  </a:cubicBezTo>
                  <a:lnTo>
                    <a:pt x="8844" y="1821"/>
                  </a:lnTo>
                  <a:cubicBezTo>
                    <a:pt x="8122" y="2904"/>
                    <a:pt x="7400" y="3997"/>
                    <a:pt x="6656" y="5068"/>
                  </a:cubicBezTo>
                  <a:cubicBezTo>
                    <a:pt x="6370" y="5473"/>
                    <a:pt x="6298" y="5949"/>
                    <a:pt x="6179" y="6425"/>
                  </a:cubicBezTo>
                  <a:cubicBezTo>
                    <a:pt x="6120" y="6663"/>
                    <a:pt x="6048" y="6973"/>
                    <a:pt x="5858" y="7140"/>
                  </a:cubicBezTo>
                  <a:cubicBezTo>
                    <a:pt x="5703" y="7259"/>
                    <a:pt x="5525" y="7330"/>
                    <a:pt x="5346" y="7354"/>
                  </a:cubicBezTo>
                  <a:cubicBezTo>
                    <a:pt x="5005" y="7406"/>
                    <a:pt x="4664" y="7435"/>
                    <a:pt x="4323" y="7435"/>
                  </a:cubicBezTo>
                  <a:cubicBezTo>
                    <a:pt x="4116" y="7435"/>
                    <a:pt x="3910" y="7424"/>
                    <a:pt x="3703" y="7402"/>
                  </a:cubicBezTo>
                  <a:cubicBezTo>
                    <a:pt x="3179" y="7378"/>
                    <a:pt x="2643" y="7306"/>
                    <a:pt x="2131" y="7187"/>
                  </a:cubicBezTo>
                  <a:cubicBezTo>
                    <a:pt x="1572" y="7044"/>
                    <a:pt x="1048" y="6771"/>
                    <a:pt x="583" y="6413"/>
                  </a:cubicBezTo>
                  <a:cubicBezTo>
                    <a:pt x="534" y="6374"/>
                    <a:pt x="451" y="6276"/>
                    <a:pt x="377" y="6231"/>
                  </a:cubicBezTo>
                  <a:lnTo>
                    <a:pt x="377" y="6231"/>
                  </a:lnTo>
                  <a:cubicBezTo>
                    <a:pt x="584" y="6121"/>
                    <a:pt x="608" y="5851"/>
                    <a:pt x="631" y="5639"/>
                  </a:cubicBezTo>
                  <a:cubicBezTo>
                    <a:pt x="750" y="4735"/>
                    <a:pt x="869" y="3818"/>
                    <a:pt x="1036" y="2913"/>
                  </a:cubicBezTo>
                  <a:cubicBezTo>
                    <a:pt x="1192" y="2009"/>
                    <a:pt x="1411" y="1116"/>
                    <a:pt x="1634" y="233"/>
                  </a:cubicBezTo>
                  <a:close/>
                  <a:moveTo>
                    <a:pt x="1539" y="0"/>
                  </a:moveTo>
                  <a:cubicBezTo>
                    <a:pt x="1458" y="0"/>
                    <a:pt x="1370" y="24"/>
                    <a:pt x="1357" y="79"/>
                  </a:cubicBezTo>
                  <a:cubicBezTo>
                    <a:pt x="1131" y="960"/>
                    <a:pt x="917" y="1829"/>
                    <a:pt x="750" y="2734"/>
                  </a:cubicBezTo>
                  <a:cubicBezTo>
                    <a:pt x="583" y="3580"/>
                    <a:pt x="464" y="4437"/>
                    <a:pt x="357" y="5294"/>
                  </a:cubicBezTo>
                  <a:cubicBezTo>
                    <a:pt x="345" y="5520"/>
                    <a:pt x="310" y="5735"/>
                    <a:pt x="262" y="5961"/>
                  </a:cubicBezTo>
                  <a:cubicBezTo>
                    <a:pt x="238" y="6020"/>
                    <a:pt x="214" y="6080"/>
                    <a:pt x="179" y="6128"/>
                  </a:cubicBezTo>
                  <a:cubicBezTo>
                    <a:pt x="179" y="6138"/>
                    <a:pt x="126" y="6166"/>
                    <a:pt x="134" y="6166"/>
                  </a:cubicBezTo>
                  <a:cubicBezTo>
                    <a:pt x="134" y="6166"/>
                    <a:pt x="134" y="6166"/>
                    <a:pt x="135" y="6166"/>
                  </a:cubicBezTo>
                  <a:lnTo>
                    <a:pt x="135" y="6166"/>
                  </a:lnTo>
                  <a:cubicBezTo>
                    <a:pt x="95" y="6176"/>
                    <a:pt x="12" y="6179"/>
                    <a:pt x="12" y="6235"/>
                  </a:cubicBezTo>
                  <a:cubicBezTo>
                    <a:pt x="0" y="6294"/>
                    <a:pt x="107" y="6330"/>
                    <a:pt x="131" y="6354"/>
                  </a:cubicBezTo>
                  <a:cubicBezTo>
                    <a:pt x="607" y="6759"/>
                    <a:pt x="1155" y="7056"/>
                    <a:pt x="1750" y="7259"/>
                  </a:cubicBezTo>
                  <a:cubicBezTo>
                    <a:pt x="2250" y="7390"/>
                    <a:pt x="2762" y="7473"/>
                    <a:pt x="3286" y="7521"/>
                  </a:cubicBezTo>
                  <a:cubicBezTo>
                    <a:pt x="3613" y="7553"/>
                    <a:pt x="3940" y="7572"/>
                    <a:pt x="4268" y="7572"/>
                  </a:cubicBezTo>
                  <a:cubicBezTo>
                    <a:pt x="4536" y="7572"/>
                    <a:pt x="4804" y="7559"/>
                    <a:pt x="5072" y="7533"/>
                  </a:cubicBezTo>
                  <a:cubicBezTo>
                    <a:pt x="5465" y="7485"/>
                    <a:pt x="6001" y="7425"/>
                    <a:pt x="6239" y="7080"/>
                  </a:cubicBezTo>
                  <a:cubicBezTo>
                    <a:pt x="6370" y="6842"/>
                    <a:pt x="6465" y="6592"/>
                    <a:pt x="6513" y="6330"/>
                  </a:cubicBezTo>
                  <a:cubicBezTo>
                    <a:pt x="6572" y="6020"/>
                    <a:pt x="6656" y="5711"/>
                    <a:pt x="6763" y="5413"/>
                  </a:cubicBezTo>
                  <a:cubicBezTo>
                    <a:pt x="6858" y="5235"/>
                    <a:pt x="6965" y="5068"/>
                    <a:pt x="7084" y="4913"/>
                  </a:cubicBezTo>
                  <a:lnTo>
                    <a:pt x="7584" y="4175"/>
                  </a:lnTo>
                  <a:cubicBezTo>
                    <a:pt x="8132" y="3365"/>
                    <a:pt x="8668" y="2556"/>
                    <a:pt x="9204" y="1758"/>
                  </a:cubicBezTo>
                  <a:cubicBezTo>
                    <a:pt x="9251" y="1687"/>
                    <a:pt x="9061" y="1687"/>
                    <a:pt x="9049" y="1687"/>
                  </a:cubicBezTo>
                  <a:cubicBezTo>
                    <a:pt x="8918" y="1690"/>
                    <a:pt x="8787" y="1692"/>
                    <a:pt x="8656" y="1692"/>
                  </a:cubicBezTo>
                  <a:cubicBezTo>
                    <a:pt x="7392" y="1692"/>
                    <a:pt x="6124" y="1536"/>
                    <a:pt x="4905" y="1234"/>
                  </a:cubicBezTo>
                  <a:cubicBezTo>
                    <a:pt x="3774" y="972"/>
                    <a:pt x="2679" y="556"/>
                    <a:pt x="1655" y="20"/>
                  </a:cubicBezTo>
                  <a:cubicBezTo>
                    <a:pt x="1649" y="17"/>
                    <a:pt x="1642" y="15"/>
                    <a:pt x="1634" y="13"/>
                  </a:cubicBezTo>
                  <a:lnTo>
                    <a:pt x="1634" y="13"/>
                  </a:lnTo>
                  <a:cubicBezTo>
                    <a:pt x="1608" y="5"/>
                    <a:pt x="1575" y="0"/>
                    <a:pt x="1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7"/>
            <p:cNvSpPr/>
            <p:nvPr/>
          </p:nvSpPr>
          <p:spPr>
            <a:xfrm>
              <a:off x="3673928" y="3580218"/>
              <a:ext cx="310082" cy="590944"/>
            </a:xfrm>
            <a:custGeom>
              <a:avLst/>
              <a:gdLst/>
              <a:ahLst/>
              <a:cxnLst/>
              <a:rect l="l" t="t" r="r" b="b"/>
              <a:pathLst>
                <a:path w="14729" h="28070" extrusionOk="0">
                  <a:moveTo>
                    <a:pt x="6370" y="1"/>
                  </a:moveTo>
                  <a:cubicBezTo>
                    <a:pt x="4083" y="1"/>
                    <a:pt x="2265" y="1172"/>
                    <a:pt x="1132" y="2474"/>
                  </a:cubicBezTo>
                  <a:cubicBezTo>
                    <a:pt x="36" y="3748"/>
                    <a:pt x="1" y="4820"/>
                    <a:pt x="263" y="6391"/>
                  </a:cubicBezTo>
                  <a:cubicBezTo>
                    <a:pt x="513" y="7939"/>
                    <a:pt x="191" y="7451"/>
                    <a:pt x="417" y="9011"/>
                  </a:cubicBezTo>
                  <a:cubicBezTo>
                    <a:pt x="656" y="10797"/>
                    <a:pt x="3763" y="18405"/>
                    <a:pt x="3882" y="19405"/>
                  </a:cubicBezTo>
                  <a:cubicBezTo>
                    <a:pt x="3906" y="19572"/>
                    <a:pt x="2906" y="22036"/>
                    <a:pt x="2692" y="22631"/>
                  </a:cubicBezTo>
                  <a:cubicBezTo>
                    <a:pt x="2227" y="23894"/>
                    <a:pt x="1882" y="25048"/>
                    <a:pt x="1549" y="26251"/>
                  </a:cubicBezTo>
                  <a:cubicBezTo>
                    <a:pt x="3105" y="27185"/>
                    <a:pt x="6015" y="28070"/>
                    <a:pt x="8797" y="28070"/>
                  </a:cubicBezTo>
                  <a:cubicBezTo>
                    <a:pt x="9102" y="28070"/>
                    <a:pt x="9405" y="28059"/>
                    <a:pt x="9704" y="28037"/>
                  </a:cubicBezTo>
                  <a:cubicBezTo>
                    <a:pt x="11324" y="25572"/>
                    <a:pt x="12979" y="23048"/>
                    <a:pt x="13240" y="22524"/>
                  </a:cubicBezTo>
                  <a:cubicBezTo>
                    <a:pt x="13979" y="21084"/>
                    <a:pt x="14729" y="19441"/>
                    <a:pt x="14574" y="17833"/>
                  </a:cubicBezTo>
                  <a:cubicBezTo>
                    <a:pt x="14383" y="15809"/>
                    <a:pt x="13729" y="8630"/>
                    <a:pt x="13526" y="7106"/>
                  </a:cubicBezTo>
                  <a:cubicBezTo>
                    <a:pt x="13348" y="5760"/>
                    <a:pt x="12776" y="4355"/>
                    <a:pt x="12895" y="2998"/>
                  </a:cubicBezTo>
                  <a:cubicBezTo>
                    <a:pt x="10479" y="803"/>
                    <a:pt x="8264" y="1"/>
                    <a:pt x="6370" y="1"/>
                  </a:cubicBezTo>
                  <a:close/>
                </a:path>
              </a:pathLst>
            </a:custGeom>
            <a:solidFill>
              <a:srgbClr val="EC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7"/>
            <p:cNvSpPr/>
            <p:nvPr/>
          </p:nvSpPr>
          <p:spPr>
            <a:xfrm>
              <a:off x="3672939" y="3578829"/>
              <a:ext cx="311830" cy="593744"/>
            </a:xfrm>
            <a:custGeom>
              <a:avLst/>
              <a:gdLst/>
              <a:ahLst/>
              <a:cxnLst/>
              <a:rect l="l" t="t" r="r" b="b"/>
              <a:pathLst>
                <a:path w="14812" h="28203" extrusionOk="0">
                  <a:moveTo>
                    <a:pt x="6291" y="135"/>
                  </a:moveTo>
                  <a:cubicBezTo>
                    <a:pt x="7433" y="135"/>
                    <a:pt x="8572" y="397"/>
                    <a:pt x="9597" y="909"/>
                  </a:cubicBezTo>
                  <a:cubicBezTo>
                    <a:pt x="10251" y="1219"/>
                    <a:pt x="10882" y="1588"/>
                    <a:pt x="11466" y="2016"/>
                  </a:cubicBezTo>
                  <a:cubicBezTo>
                    <a:pt x="11799" y="2254"/>
                    <a:pt x="12121" y="2516"/>
                    <a:pt x="12442" y="2790"/>
                  </a:cubicBezTo>
                  <a:cubicBezTo>
                    <a:pt x="12525" y="2850"/>
                    <a:pt x="12597" y="2921"/>
                    <a:pt x="12680" y="2993"/>
                  </a:cubicBezTo>
                  <a:cubicBezTo>
                    <a:pt x="12752" y="3076"/>
                    <a:pt x="12787" y="3183"/>
                    <a:pt x="12775" y="3290"/>
                  </a:cubicBezTo>
                  <a:cubicBezTo>
                    <a:pt x="12764" y="3493"/>
                    <a:pt x="12775" y="3695"/>
                    <a:pt x="12787" y="3898"/>
                  </a:cubicBezTo>
                  <a:cubicBezTo>
                    <a:pt x="12895" y="5160"/>
                    <a:pt x="13323" y="6362"/>
                    <a:pt x="13466" y="7612"/>
                  </a:cubicBezTo>
                  <a:cubicBezTo>
                    <a:pt x="13680" y="9482"/>
                    <a:pt x="13847" y="11363"/>
                    <a:pt x="14026" y="13232"/>
                  </a:cubicBezTo>
                  <a:cubicBezTo>
                    <a:pt x="14133" y="14244"/>
                    <a:pt x="14228" y="15256"/>
                    <a:pt x="14311" y="16268"/>
                  </a:cubicBezTo>
                  <a:cubicBezTo>
                    <a:pt x="14395" y="17161"/>
                    <a:pt x="14561" y="18090"/>
                    <a:pt x="14442" y="18983"/>
                  </a:cubicBezTo>
                  <a:cubicBezTo>
                    <a:pt x="14323" y="19816"/>
                    <a:pt x="14085" y="20614"/>
                    <a:pt x="13728" y="21364"/>
                  </a:cubicBezTo>
                  <a:cubicBezTo>
                    <a:pt x="13502" y="21888"/>
                    <a:pt x="13252" y="22400"/>
                    <a:pt x="12966" y="22888"/>
                  </a:cubicBezTo>
                  <a:cubicBezTo>
                    <a:pt x="12323" y="23948"/>
                    <a:pt x="11632" y="24983"/>
                    <a:pt x="10966" y="26019"/>
                  </a:cubicBezTo>
                  <a:cubicBezTo>
                    <a:pt x="10524" y="26693"/>
                    <a:pt x="10083" y="27367"/>
                    <a:pt x="9631" y="28040"/>
                  </a:cubicBezTo>
                  <a:lnTo>
                    <a:pt x="9631" y="28040"/>
                  </a:lnTo>
                  <a:cubicBezTo>
                    <a:pt x="9368" y="28054"/>
                    <a:pt x="9105" y="28061"/>
                    <a:pt x="8843" y="28061"/>
                  </a:cubicBezTo>
                  <a:cubicBezTo>
                    <a:pt x="6863" y="28061"/>
                    <a:pt x="4899" y="27674"/>
                    <a:pt x="3060" y="26924"/>
                  </a:cubicBezTo>
                  <a:cubicBezTo>
                    <a:pt x="2607" y="26738"/>
                    <a:pt x="2177" y="26530"/>
                    <a:pt x="1758" y="26288"/>
                  </a:cubicBezTo>
                  <a:lnTo>
                    <a:pt x="1758" y="26288"/>
                  </a:lnTo>
                  <a:cubicBezTo>
                    <a:pt x="2114" y="24929"/>
                    <a:pt x="2552" y="23593"/>
                    <a:pt x="3048" y="22281"/>
                  </a:cubicBezTo>
                  <a:cubicBezTo>
                    <a:pt x="3370" y="21447"/>
                    <a:pt x="3715" y="20614"/>
                    <a:pt x="4001" y="19769"/>
                  </a:cubicBezTo>
                  <a:cubicBezTo>
                    <a:pt x="4072" y="19614"/>
                    <a:pt x="4084" y="19435"/>
                    <a:pt x="4048" y="19280"/>
                  </a:cubicBezTo>
                  <a:cubicBezTo>
                    <a:pt x="3989" y="19042"/>
                    <a:pt x="3917" y="18816"/>
                    <a:pt x="3846" y="18578"/>
                  </a:cubicBezTo>
                  <a:cubicBezTo>
                    <a:pt x="3584" y="17804"/>
                    <a:pt x="3310" y="17042"/>
                    <a:pt x="3024" y="16280"/>
                  </a:cubicBezTo>
                  <a:cubicBezTo>
                    <a:pt x="2358" y="14446"/>
                    <a:pt x="1655" y="12613"/>
                    <a:pt x="1060" y="10744"/>
                  </a:cubicBezTo>
                  <a:cubicBezTo>
                    <a:pt x="834" y="10101"/>
                    <a:pt x="679" y="9446"/>
                    <a:pt x="572" y="8767"/>
                  </a:cubicBezTo>
                  <a:cubicBezTo>
                    <a:pt x="548" y="8362"/>
                    <a:pt x="548" y="7946"/>
                    <a:pt x="572" y="7529"/>
                  </a:cubicBezTo>
                  <a:cubicBezTo>
                    <a:pt x="595" y="6934"/>
                    <a:pt x="453" y="6338"/>
                    <a:pt x="381" y="5755"/>
                  </a:cubicBezTo>
                  <a:cubicBezTo>
                    <a:pt x="167" y="4517"/>
                    <a:pt x="583" y="3255"/>
                    <a:pt x="1488" y="2385"/>
                  </a:cubicBezTo>
                  <a:cubicBezTo>
                    <a:pt x="2060" y="1766"/>
                    <a:pt x="2727" y="1242"/>
                    <a:pt x="3477" y="850"/>
                  </a:cubicBezTo>
                  <a:cubicBezTo>
                    <a:pt x="4322" y="409"/>
                    <a:pt x="5251" y="159"/>
                    <a:pt x="6215" y="135"/>
                  </a:cubicBezTo>
                  <a:cubicBezTo>
                    <a:pt x="6241" y="135"/>
                    <a:pt x="6266" y="135"/>
                    <a:pt x="6291" y="135"/>
                  </a:cubicBezTo>
                  <a:close/>
                  <a:moveTo>
                    <a:pt x="6417" y="1"/>
                  </a:moveTo>
                  <a:cubicBezTo>
                    <a:pt x="5880" y="1"/>
                    <a:pt x="5339" y="62"/>
                    <a:pt x="4798" y="195"/>
                  </a:cubicBezTo>
                  <a:cubicBezTo>
                    <a:pt x="3905" y="421"/>
                    <a:pt x="3072" y="814"/>
                    <a:pt x="2346" y="1350"/>
                  </a:cubicBezTo>
                  <a:cubicBezTo>
                    <a:pt x="1560" y="1921"/>
                    <a:pt x="810" y="2647"/>
                    <a:pt x="381" y="3517"/>
                  </a:cubicBezTo>
                  <a:cubicBezTo>
                    <a:pt x="119" y="4052"/>
                    <a:pt x="0" y="4648"/>
                    <a:pt x="24" y="5243"/>
                  </a:cubicBezTo>
                  <a:cubicBezTo>
                    <a:pt x="36" y="5922"/>
                    <a:pt x="202" y="6588"/>
                    <a:pt x="250" y="7255"/>
                  </a:cubicBezTo>
                  <a:cubicBezTo>
                    <a:pt x="274" y="7612"/>
                    <a:pt x="214" y="7969"/>
                    <a:pt x="226" y="8327"/>
                  </a:cubicBezTo>
                  <a:cubicBezTo>
                    <a:pt x="238" y="8731"/>
                    <a:pt x="286" y="9136"/>
                    <a:pt x="381" y="9541"/>
                  </a:cubicBezTo>
                  <a:cubicBezTo>
                    <a:pt x="560" y="10303"/>
                    <a:pt x="822" y="11041"/>
                    <a:pt x="1072" y="11768"/>
                  </a:cubicBezTo>
                  <a:cubicBezTo>
                    <a:pt x="1405" y="12744"/>
                    <a:pt x="1750" y="13708"/>
                    <a:pt x="2096" y="14661"/>
                  </a:cubicBezTo>
                  <a:cubicBezTo>
                    <a:pt x="2441" y="15578"/>
                    <a:pt x="2774" y="16494"/>
                    <a:pt x="3096" y="17411"/>
                  </a:cubicBezTo>
                  <a:cubicBezTo>
                    <a:pt x="3322" y="18018"/>
                    <a:pt x="3548" y="18637"/>
                    <a:pt x="3715" y="19268"/>
                  </a:cubicBezTo>
                  <a:cubicBezTo>
                    <a:pt x="3762" y="19423"/>
                    <a:pt x="3762" y="19590"/>
                    <a:pt x="3703" y="19745"/>
                  </a:cubicBezTo>
                  <a:cubicBezTo>
                    <a:pt x="3572" y="20150"/>
                    <a:pt x="3405" y="20554"/>
                    <a:pt x="3250" y="20959"/>
                  </a:cubicBezTo>
                  <a:cubicBezTo>
                    <a:pt x="2869" y="21971"/>
                    <a:pt x="2465" y="22983"/>
                    <a:pt x="2131" y="24007"/>
                  </a:cubicBezTo>
                  <a:cubicBezTo>
                    <a:pt x="1869" y="24781"/>
                    <a:pt x="1655" y="25555"/>
                    <a:pt x="1441" y="26341"/>
                  </a:cubicBezTo>
                  <a:cubicBezTo>
                    <a:pt x="1441" y="26365"/>
                    <a:pt x="1441" y="26365"/>
                    <a:pt x="1465" y="26376"/>
                  </a:cubicBezTo>
                  <a:cubicBezTo>
                    <a:pt x="2310" y="26865"/>
                    <a:pt x="3215" y="27234"/>
                    <a:pt x="4155" y="27508"/>
                  </a:cubicBezTo>
                  <a:cubicBezTo>
                    <a:pt x="5298" y="27841"/>
                    <a:pt x="6465" y="28067"/>
                    <a:pt x="7644" y="28162"/>
                  </a:cubicBezTo>
                  <a:cubicBezTo>
                    <a:pt x="8008" y="28188"/>
                    <a:pt x="8376" y="28203"/>
                    <a:pt x="8743" y="28203"/>
                  </a:cubicBezTo>
                  <a:cubicBezTo>
                    <a:pt x="9072" y="28203"/>
                    <a:pt x="9401" y="28191"/>
                    <a:pt x="9727" y="28162"/>
                  </a:cubicBezTo>
                  <a:cubicBezTo>
                    <a:pt x="9763" y="28162"/>
                    <a:pt x="9906" y="28151"/>
                    <a:pt x="9906" y="28091"/>
                  </a:cubicBezTo>
                  <a:cubicBezTo>
                    <a:pt x="10787" y="26746"/>
                    <a:pt x="11668" y="25412"/>
                    <a:pt x="12537" y="24055"/>
                  </a:cubicBezTo>
                  <a:cubicBezTo>
                    <a:pt x="13156" y="23126"/>
                    <a:pt x="13680" y="22150"/>
                    <a:pt x="14133" y="21126"/>
                  </a:cubicBezTo>
                  <a:cubicBezTo>
                    <a:pt x="14466" y="20388"/>
                    <a:pt x="14680" y="19602"/>
                    <a:pt x="14776" y="18804"/>
                  </a:cubicBezTo>
                  <a:cubicBezTo>
                    <a:pt x="14811" y="18304"/>
                    <a:pt x="14788" y="17804"/>
                    <a:pt x="14728" y="17316"/>
                  </a:cubicBezTo>
                  <a:cubicBezTo>
                    <a:pt x="14645" y="16411"/>
                    <a:pt x="14561" y="15506"/>
                    <a:pt x="14478" y="14601"/>
                  </a:cubicBezTo>
                  <a:cubicBezTo>
                    <a:pt x="14276" y="12541"/>
                    <a:pt x="14085" y="10470"/>
                    <a:pt x="13871" y="8398"/>
                  </a:cubicBezTo>
                  <a:cubicBezTo>
                    <a:pt x="13776" y="7493"/>
                    <a:pt x="13633" y="6588"/>
                    <a:pt x="13442" y="5695"/>
                  </a:cubicBezTo>
                  <a:cubicBezTo>
                    <a:pt x="13252" y="4921"/>
                    <a:pt x="13073" y="4124"/>
                    <a:pt x="13085" y="3314"/>
                  </a:cubicBezTo>
                  <a:cubicBezTo>
                    <a:pt x="13097" y="3219"/>
                    <a:pt x="13097" y="3124"/>
                    <a:pt x="13085" y="3016"/>
                  </a:cubicBezTo>
                  <a:cubicBezTo>
                    <a:pt x="13073" y="2957"/>
                    <a:pt x="12930" y="2874"/>
                    <a:pt x="12883" y="2826"/>
                  </a:cubicBezTo>
                  <a:cubicBezTo>
                    <a:pt x="12716" y="2683"/>
                    <a:pt x="12549" y="2552"/>
                    <a:pt x="12383" y="2409"/>
                  </a:cubicBezTo>
                  <a:cubicBezTo>
                    <a:pt x="12073" y="2159"/>
                    <a:pt x="11752" y="1921"/>
                    <a:pt x="11418" y="1683"/>
                  </a:cubicBezTo>
                  <a:cubicBezTo>
                    <a:pt x="9927" y="677"/>
                    <a:pt x="8197" y="1"/>
                    <a:pt x="6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7"/>
            <p:cNvSpPr/>
            <p:nvPr/>
          </p:nvSpPr>
          <p:spPr>
            <a:xfrm>
              <a:off x="3701001" y="4133102"/>
              <a:ext cx="177241" cy="58231"/>
            </a:xfrm>
            <a:custGeom>
              <a:avLst/>
              <a:gdLst/>
              <a:ahLst/>
              <a:cxnLst/>
              <a:rect l="l" t="t" r="r" b="b"/>
              <a:pathLst>
                <a:path w="8419" h="2766" extrusionOk="0">
                  <a:moveTo>
                    <a:pt x="263" y="1"/>
                  </a:moveTo>
                  <a:cubicBezTo>
                    <a:pt x="179" y="322"/>
                    <a:pt x="84" y="656"/>
                    <a:pt x="1" y="989"/>
                  </a:cubicBezTo>
                  <a:cubicBezTo>
                    <a:pt x="1564" y="1898"/>
                    <a:pt x="4417" y="2766"/>
                    <a:pt x="7157" y="2766"/>
                  </a:cubicBezTo>
                  <a:cubicBezTo>
                    <a:pt x="7360" y="2766"/>
                    <a:pt x="7562" y="2761"/>
                    <a:pt x="7763" y="2751"/>
                  </a:cubicBezTo>
                  <a:lnTo>
                    <a:pt x="8418" y="1775"/>
                  </a:lnTo>
                  <a:lnTo>
                    <a:pt x="8418" y="1775"/>
                  </a:lnTo>
                  <a:cubicBezTo>
                    <a:pt x="8118" y="1797"/>
                    <a:pt x="7815" y="1808"/>
                    <a:pt x="7510" y="1808"/>
                  </a:cubicBezTo>
                  <a:cubicBezTo>
                    <a:pt x="4728" y="1808"/>
                    <a:pt x="1818" y="924"/>
                    <a:pt x="2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3697486" y="4131292"/>
              <a:ext cx="185009" cy="61726"/>
            </a:xfrm>
            <a:custGeom>
              <a:avLst/>
              <a:gdLst/>
              <a:ahLst/>
              <a:cxnLst/>
              <a:rect l="l" t="t" r="r" b="b"/>
              <a:pathLst>
                <a:path w="8788" h="2932" extrusionOk="0">
                  <a:moveTo>
                    <a:pt x="548" y="228"/>
                  </a:moveTo>
                  <a:cubicBezTo>
                    <a:pt x="1333" y="659"/>
                    <a:pt x="2165" y="994"/>
                    <a:pt x="3037" y="1242"/>
                  </a:cubicBezTo>
                  <a:cubicBezTo>
                    <a:pt x="4192" y="1587"/>
                    <a:pt x="5394" y="1825"/>
                    <a:pt x="6609" y="1920"/>
                  </a:cubicBezTo>
                  <a:cubicBezTo>
                    <a:pt x="6954" y="1944"/>
                    <a:pt x="7299" y="1956"/>
                    <a:pt x="7645" y="1956"/>
                  </a:cubicBezTo>
                  <a:cubicBezTo>
                    <a:pt x="7879" y="1956"/>
                    <a:pt x="8113" y="1951"/>
                    <a:pt x="8348" y="1940"/>
                  </a:cubicBezTo>
                  <a:lnTo>
                    <a:pt x="8348" y="1940"/>
                  </a:lnTo>
                  <a:cubicBezTo>
                    <a:pt x="8192" y="2170"/>
                    <a:pt x="8041" y="2407"/>
                    <a:pt x="7883" y="2635"/>
                  </a:cubicBezTo>
                  <a:cubicBezTo>
                    <a:pt x="7847" y="2694"/>
                    <a:pt x="7823" y="2754"/>
                    <a:pt x="7764" y="2766"/>
                  </a:cubicBezTo>
                  <a:cubicBezTo>
                    <a:pt x="7722" y="2772"/>
                    <a:pt x="7680" y="2775"/>
                    <a:pt x="7639" y="2775"/>
                  </a:cubicBezTo>
                  <a:cubicBezTo>
                    <a:pt x="7597" y="2775"/>
                    <a:pt x="7555" y="2772"/>
                    <a:pt x="7514" y="2766"/>
                  </a:cubicBezTo>
                  <a:lnTo>
                    <a:pt x="7061" y="2766"/>
                  </a:lnTo>
                  <a:cubicBezTo>
                    <a:pt x="6418" y="2754"/>
                    <a:pt x="5775" y="2706"/>
                    <a:pt x="5132" y="2611"/>
                  </a:cubicBezTo>
                  <a:cubicBezTo>
                    <a:pt x="3966" y="2432"/>
                    <a:pt x="2823" y="2135"/>
                    <a:pt x="1727" y="1718"/>
                  </a:cubicBezTo>
                  <a:cubicBezTo>
                    <a:pt x="1240" y="1537"/>
                    <a:pt x="774" y="1312"/>
                    <a:pt x="320" y="1065"/>
                  </a:cubicBezTo>
                  <a:lnTo>
                    <a:pt x="320" y="1065"/>
                  </a:lnTo>
                  <a:cubicBezTo>
                    <a:pt x="399" y="786"/>
                    <a:pt x="470" y="507"/>
                    <a:pt x="548" y="228"/>
                  </a:cubicBezTo>
                  <a:close/>
                  <a:moveTo>
                    <a:pt x="354" y="0"/>
                  </a:moveTo>
                  <a:cubicBezTo>
                    <a:pt x="340" y="0"/>
                    <a:pt x="325" y="1"/>
                    <a:pt x="310" y="4"/>
                  </a:cubicBezTo>
                  <a:cubicBezTo>
                    <a:pt x="282" y="23"/>
                    <a:pt x="245" y="42"/>
                    <a:pt x="270" y="68"/>
                  </a:cubicBezTo>
                  <a:lnTo>
                    <a:pt x="270" y="68"/>
                  </a:lnTo>
                  <a:cubicBezTo>
                    <a:pt x="177" y="384"/>
                    <a:pt x="94" y="712"/>
                    <a:pt x="1" y="1039"/>
                  </a:cubicBezTo>
                  <a:cubicBezTo>
                    <a:pt x="1" y="1075"/>
                    <a:pt x="49" y="1099"/>
                    <a:pt x="72" y="1111"/>
                  </a:cubicBezTo>
                  <a:cubicBezTo>
                    <a:pt x="1025" y="1647"/>
                    <a:pt x="2049" y="2051"/>
                    <a:pt x="3108" y="2325"/>
                  </a:cubicBezTo>
                  <a:cubicBezTo>
                    <a:pt x="4382" y="2671"/>
                    <a:pt x="5692" y="2873"/>
                    <a:pt x="7014" y="2921"/>
                  </a:cubicBezTo>
                  <a:lnTo>
                    <a:pt x="7573" y="2921"/>
                  </a:lnTo>
                  <a:cubicBezTo>
                    <a:pt x="7645" y="2921"/>
                    <a:pt x="7748" y="2931"/>
                    <a:pt x="7845" y="2931"/>
                  </a:cubicBezTo>
                  <a:cubicBezTo>
                    <a:pt x="7925" y="2931"/>
                    <a:pt x="8001" y="2924"/>
                    <a:pt x="8050" y="2897"/>
                  </a:cubicBezTo>
                  <a:cubicBezTo>
                    <a:pt x="8121" y="2861"/>
                    <a:pt x="8169" y="2730"/>
                    <a:pt x="8216" y="2671"/>
                  </a:cubicBezTo>
                  <a:lnTo>
                    <a:pt x="8371" y="2420"/>
                  </a:lnTo>
                  <a:lnTo>
                    <a:pt x="8728" y="1897"/>
                  </a:lnTo>
                  <a:cubicBezTo>
                    <a:pt x="8788" y="1801"/>
                    <a:pt x="8526" y="1778"/>
                    <a:pt x="8478" y="1778"/>
                  </a:cubicBezTo>
                  <a:cubicBezTo>
                    <a:pt x="8175" y="1797"/>
                    <a:pt x="7872" y="1806"/>
                    <a:pt x="7569" y="1806"/>
                  </a:cubicBezTo>
                  <a:cubicBezTo>
                    <a:pt x="6373" y="1806"/>
                    <a:pt x="5182" y="1658"/>
                    <a:pt x="4013" y="1373"/>
                  </a:cubicBezTo>
                  <a:cubicBezTo>
                    <a:pt x="2827" y="1091"/>
                    <a:pt x="1629" y="693"/>
                    <a:pt x="579" y="76"/>
                  </a:cubicBezTo>
                  <a:lnTo>
                    <a:pt x="579" y="76"/>
                  </a:lnTo>
                  <a:cubicBezTo>
                    <a:pt x="564" y="56"/>
                    <a:pt x="521" y="36"/>
                    <a:pt x="472" y="23"/>
                  </a:cubicBezTo>
                  <a:lnTo>
                    <a:pt x="472" y="23"/>
                  </a:lnTo>
                  <a:cubicBezTo>
                    <a:pt x="434" y="9"/>
                    <a:pt x="395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7"/>
            <p:cNvSpPr/>
            <p:nvPr/>
          </p:nvSpPr>
          <p:spPr>
            <a:xfrm>
              <a:off x="3697001" y="4153923"/>
              <a:ext cx="167452" cy="51094"/>
            </a:xfrm>
            <a:custGeom>
              <a:avLst/>
              <a:gdLst/>
              <a:ahLst/>
              <a:cxnLst/>
              <a:rect l="l" t="t" r="r" b="b"/>
              <a:pathLst>
                <a:path w="7954" h="2427" extrusionOk="0">
                  <a:moveTo>
                    <a:pt x="179" y="0"/>
                  </a:moveTo>
                  <a:cubicBezTo>
                    <a:pt x="119" y="238"/>
                    <a:pt x="60" y="476"/>
                    <a:pt x="0" y="726"/>
                  </a:cubicBezTo>
                  <a:cubicBezTo>
                    <a:pt x="1584" y="1603"/>
                    <a:pt x="4377" y="2426"/>
                    <a:pt x="7048" y="2426"/>
                  </a:cubicBezTo>
                  <a:cubicBezTo>
                    <a:pt x="7207" y="2426"/>
                    <a:pt x="7366" y="2423"/>
                    <a:pt x="7525" y="2417"/>
                  </a:cubicBezTo>
                  <a:lnTo>
                    <a:pt x="7953" y="1762"/>
                  </a:lnTo>
                  <a:lnTo>
                    <a:pt x="7953" y="1762"/>
                  </a:lnTo>
                  <a:cubicBezTo>
                    <a:pt x="7752" y="1772"/>
                    <a:pt x="7550" y="1777"/>
                    <a:pt x="7347" y="1777"/>
                  </a:cubicBezTo>
                  <a:cubicBezTo>
                    <a:pt x="4605" y="1777"/>
                    <a:pt x="1742" y="909"/>
                    <a:pt x="1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7"/>
            <p:cNvSpPr/>
            <p:nvPr/>
          </p:nvSpPr>
          <p:spPr>
            <a:xfrm>
              <a:off x="3693738" y="4152576"/>
              <a:ext cx="174715" cy="54126"/>
            </a:xfrm>
            <a:custGeom>
              <a:avLst/>
              <a:gdLst/>
              <a:ahLst/>
              <a:cxnLst/>
              <a:rect l="l" t="t" r="r" b="b"/>
              <a:pathLst>
                <a:path w="8299" h="2571" extrusionOk="0">
                  <a:moveTo>
                    <a:pt x="439" y="252"/>
                  </a:moveTo>
                  <a:cubicBezTo>
                    <a:pt x="1179" y="644"/>
                    <a:pt x="1956" y="959"/>
                    <a:pt x="2763" y="1195"/>
                  </a:cubicBezTo>
                  <a:cubicBezTo>
                    <a:pt x="3858" y="1517"/>
                    <a:pt x="4977" y="1743"/>
                    <a:pt x="6120" y="1850"/>
                  </a:cubicBezTo>
                  <a:cubicBezTo>
                    <a:pt x="6557" y="1890"/>
                    <a:pt x="7005" y="1914"/>
                    <a:pt x="7452" y="1914"/>
                  </a:cubicBezTo>
                  <a:cubicBezTo>
                    <a:pt x="7609" y="1914"/>
                    <a:pt x="7765" y="1912"/>
                    <a:pt x="7921" y="1905"/>
                  </a:cubicBezTo>
                  <a:lnTo>
                    <a:pt x="7921" y="1905"/>
                  </a:lnTo>
                  <a:lnTo>
                    <a:pt x="7583" y="2412"/>
                  </a:lnTo>
                  <a:lnTo>
                    <a:pt x="7583" y="2412"/>
                  </a:lnTo>
                  <a:cubicBezTo>
                    <a:pt x="7496" y="2414"/>
                    <a:pt x="7409" y="2415"/>
                    <a:pt x="7322" y="2415"/>
                  </a:cubicBezTo>
                  <a:cubicBezTo>
                    <a:pt x="6059" y="2415"/>
                    <a:pt x="4790" y="2259"/>
                    <a:pt x="3560" y="1957"/>
                  </a:cubicBezTo>
                  <a:cubicBezTo>
                    <a:pt x="2429" y="1698"/>
                    <a:pt x="1344" y="1287"/>
                    <a:pt x="317" y="747"/>
                  </a:cubicBezTo>
                  <a:lnTo>
                    <a:pt x="317" y="747"/>
                  </a:lnTo>
                  <a:lnTo>
                    <a:pt x="439" y="252"/>
                  </a:lnTo>
                  <a:close/>
                  <a:moveTo>
                    <a:pt x="383" y="0"/>
                  </a:moveTo>
                  <a:cubicBezTo>
                    <a:pt x="299" y="0"/>
                    <a:pt x="192" y="28"/>
                    <a:pt x="179" y="76"/>
                  </a:cubicBezTo>
                  <a:lnTo>
                    <a:pt x="0" y="790"/>
                  </a:lnTo>
                  <a:cubicBezTo>
                    <a:pt x="0" y="814"/>
                    <a:pt x="0" y="826"/>
                    <a:pt x="24" y="838"/>
                  </a:cubicBezTo>
                  <a:cubicBezTo>
                    <a:pt x="941" y="1326"/>
                    <a:pt x="1917" y="1707"/>
                    <a:pt x="2929" y="1969"/>
                  </a:cubicBezTo>
                  <a:cubicBezTo>
                    <a:pt x="4132" y="2302"/>
                    <a:pt x="5370" y="2493"/>
                    <a:pt x="6620" y="2552"/>
                  </a:cubicBezTo>
                  <a:cubicBezTo>
                    <a:pt x="6793" y="2564"/>
                    <a:pt x="6968" y="2570"/>
                    <a:pt x="7144" y="2570"/>
                  </a:cubicBezTo>
                  <a:cubicBezTo>
                    <a:pt x="7320" y="2570"/>
                    <a:pt x="7495" y="2564"/>
                    <a:pt x="7668" y="2552"/>
                  </a:cubicBezTo>
                  <a:cubicBezTo>
                    <a:pt x="7811" y="2529"/>
                    <a:pt x="7847" y="2457"/>
                    <a:pt x="7918" y="2350"/>
                  </a:cubicBezTo>
                  <a:cubicBezTo>
                    <a:pt x="8037" y="2171"/>
                    <a:pt x="8144" y="2005"/>
                    <a:pt x="8263" y="1826"/>
                  </a:cubicBezTo>
                  <a:cubicBezTo>
                    <a:pt x="8299" y="1779"/>
                    <a:pt x="8156" y="1767"/>
                    <a:pt x="8144" y="1767"/>
                  </a:cubicBezTo>
                  <a:cubicBezTo>
                    <a:pt x="7973" y="1772"/>
                    <a:pt x="7802" y="1775"/>
                    <a:pt x="7632" y="1775"/>
                  </a:cubicBezTo>
                  <a:cubicBezTo>
                    <a:pt x="6350" y="1775"/>
                    <a:pt x="5072" y="1618"/>
                    <a:pt x="3822" y="1302"/>
                  </a:cubicBezTo>
                  <a:cubicBezTo>
                    <a:pt x="2662" y="1030"/>
                    <a:pt x="1538" y="605"/>
                    <a:pt x="484" y="27"/>
                  </a:cubicBezTo>
                  <a:lnTo>
                    <a:pt x="484" y="27"/>
                  </a:lnTo>
                  <a:cubicBezTo>
                    <a:pt x="470" y="9"/>
                    <a:pt x="430" y="0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7"/>
            <p:cNvSpPr/>
            <p:nvPr/>
          </p:nvSpPr>
          <p:spPr>
            <a:xfrm>
              <a:off x="3630329" y="4349418"/>
              <a:ext cx="294272" cy="154210"/>
            </a:xfrm>
            <a:custGeom>
              <a:avLst/>
              <a:gdLst/>
              <a:ahLst/>
              <a:cxnLst/>
              <a:rect l="l" t="t" r="r" b="b"/>
              <a:pathLst>
                <a:path w="13978" h="7325" extrusionOk="0">
                  <a:moveTo>
                    <a:pt x="726" y="1"/>
                  </a:moveTo>
                  <a:cubicBezTo>
                    <a:pt x="262" y="168"/>
                    <a:pt x="333" y="501"/>
                    <a:pt x="155" y="1215"/>
                  </a:cubicBezTo>
                  <a:cubicBezTo>
                    <a:pt x="0" y="1775"/>
                    <a:pt x="333" y="2168"/>
                    <a:pt x="667" y="2549"/>
                  </a:cubicBezTo>
                  <a:cubicBezTo>
                    <a:pt x="1238" y="3216"/>
                    <a:pt x="1738" y="3323"/>
                    <a:pt x="2393" y="3930"/>
                  </a:cubicBezTo>
                  <a:cubicBezTo>
                    <a:pt x="3108" y="4597"/>
                    <a:pt x="3750" y="5644"/>
                    <a:pt x="4548" y="6204"/>
                  </a:cubicBezTo>
                  <a:cubicBezTo>
                    <a:pt x="5532" y="6908"/>
                    <a:pt x="7144" y="7324"/>
                    <a:pt x="8515" y="7324"/>
                  </a:cubicBezTo>
                  <a:cubicBezTo>
                    <a:pt x="8953" y="7324"/>
                    <a:pt x="9367" y="7282"/>
                    <a:pt x="9727" y="7192"/>
                  </a:cubicBezTo>
                  <a:cubicBezTo>
                    <a:pt x="10894" y="6907"/>
                    <a:pt x="12537" y="6716"/>
                    <a:pt x="13311" y="5692"/>
                  </a:cubicBezTo>
                  <a:cubicBezTo>
                    <a:pt x="13978" y="4799"/>
                    <a:pt x="13145" y="3382"/>
                    <a:pt x="12228" y="2930"/>
                  </a:cubicBezTo>
                  <a:cubicBezTo>
                    <a:pt x="11573" y="2620"/>
                    <a:pt x="10894" y="2537"/>
                    <a:pt x="10168" y="2489"/>
                  </a:cubicBezTo>
                  <a:cubicBezTo>
                    <a:pt x="7953" y="2358"/>
                    <a:pt x="4989" y="1704"/>
                    <a:pt x="7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3628813" y="4347608"/>
              <a:ext cx="291535" cy="157578"/>
            </a:xfrm>
            <a:custGeom>
              <a:avLst/>
              <a:gdLst/>
              <a:ahLst/>
              <a:cxnLst/>
              <a:rect l="l" t="t" r="r" b="b"/>
              <a:pathLst>
                <a:path w="13848" h="7485" extrusionOk="0">
                  <a:moveTo>
                    <a:pt x="863" y="170"/>
                  </a:moveTo>
                  <a:cubicBezTo>
                    <a:pt x="2972" y="1015"/>
                    <a:pt x="5149" y="1765"/>
                    <a:pt x="7382" y="2230"/>
                  </a:cubicBezTo>
                  <a:cubicBezTo>
                    <a:pt x="8192" y="2409"/>
                    <a:pt x="9002" y="2528"/>
                    <a:pt x="9823" y="2611"/>
                  </a:cubicBezTo>
                  <a:cubicBezTo>
                    <a:pt x="10907" y="2706"/>
                    <a:pt x="12121" y="2706"/>
                    <a:pt x="12883" y="3599"/>
                  </a:cubicBezTo>
                  <a:cubicBezTo>
                    <a:pt x="13228" y="3980"/>
                    <a:pt x="13431" y="4457"/>
                    <a:pt x="13467" y="4957"/>
                  </a:cubicBezTo>
                  <a:cubicBezTo>
                    <a:pt x="13478" y="5457"/>
                    <a:pt x="13205" y="5850"/>
                    <a:pt x="12824" y="6147"/>
                  </a:cubicBezTo>
                  <a:cubicBezTo>
                    <a:pt x="12014" y="6790"/>
                    <a:pt x="10919" y="6945"/>
                    <a:pt x="9942" y="7159"/>
                  </a:cubicBezTo>
                  <a:cubicBezTo>
                    <a:pt x="9478" y="7278"/>
                    <a:pt x="9002" y="7338"/>
                    <a:pt x="8514" y="7350"/>
                  </a:cubicBezTo>
                  <a:cubicBezTo>
                    <a:pt x="7966" y="7338"/>
                    <a:pt x="7430" y="7278"/>
                    <a:pt x="6894" y="7159"/>
                  </a:cubicBezTo>
                  <a:cubicBezTo>
                    <a:pt x="5823" y="6921"/>
                    <a:pt x="4835" y="6481"/>
                    <a:pt x="4084" y="5671"/>
                  </a:cubicBezTo>
                  <a:cubicBezTo>
                    <a:pt x="3680" y="5242"/>
                    <a:pt x="3322" y="4766"/>
                    <a:pt x="2918" y="4326"/>
                  </a:cubicBezTo>
                  <a:cubicBezTo>
                    <a:pt x="2537" y="3933"/>
                    <a:pt x="2096" y="3575"/>
                    <a:pt x="1620" y="3278"/>
                  </a:cubicBezTo>
                  <a:cubicBezTo>
                    <a:pt x="1155" y="2968"/>
                    <a:pt x="655" y="2528"/>
                    <a:pt x="441" y="1992"/>
                  </a:cubicBezTo>
                  <a:cubicBezTo>
                    <a:pt x="310" y="1694"/>
                    <a:pt x="370" y="1420"/>
                    <a:pt x="441" y="1111"/>
                  </a:cubicBezTo>
                  <a:cubicBezTo>
                    <a:pt x="465" y="908"/>
                    <a:pt x="513" y="706"/>
                    <a:pt x="572" y="504"/>
                  </a:cubicBezTo>
                  <a:cubicBezTo>
                    <a:pt x="624" y="349"/>
                    <a:pt x="728" y="231"/>
                    <a:pt x="863" y="170"/>
                  </a:cubicBezTo>
                  <a:close/>
                  <a:moveTo>
                    <a:pt x="729" y="0"/>
                  </a:moveTo>
                  <a:cubicBezTo>
                    <a:pt x="704" y="0"/>
                    <a:pt x="682" y="5"/>
                    <a:pt x="667" y="16"/>
                  </a:cubicBezTo>
                  <a:cubicBezTo>
                    <a:pt x="661" y="22"/>
                    <a:pt x="657" y="27"/>
                    <a:pt x="653" y="33"/>
                  </a:cubicBezTo>
                  <a:lnTo>
                    <a:pt x="653" y="33"/>
                  </a:lnTo>
                  <a:cubicBezTo>
                    <a:pt x="262" y="191"/>
                    <a:pt x="226" y="556"/>
                    <a:pt x="143" y="944"/>
                  </a:cubicBezTo>
                  <a:cubicBezTo>
                    <a:pt x="84" y="1218"/>
                    <a:pt x="1" y="1492"/>
                    <a:pt x="60" y="1778"/>
                  </a:cubicBezTo>
                  <a:cubicBezTo>
                    <a:pt x="143" y="2051"/>
                    <a:pt x="286" y="2302"/>
                    <a:pt x="477" y="2504"/>
                  </a:cubicBezTo>
                  <a:cubicBezTo>
                    <a:pt x="858" y="2968"/>
                    <a:pt x="1322" y="3278"/>
                    <a:pt x="1822" y="3611"/>
                  </a:cubicBezTo>
                  <a:cubicBezTo>
                    <a:pt x="2358" y="3992"/>
                    <a:pt x="2775" y="4480"/>
                    <a:pt x="3180" y="4968"/>
                  </a:cubicBezTo>
                  <a:cubicBezTo>
                    <a:pt x="3549" y="5445"/>
                    <a:pt x="3965" y="5885"/>
                    <a:pt x="4430" y="6266"/>
                  </a:cubicBezTo>
                  <a:cubicBezTo>
                    <a:pt x="4858" y="6576"/>
                    <a:pt x="5323" y="6814"/>
                    <a:pt x="5811" y="6981"/>
                  </a:cubicBezTo>
                  <a:cubicBezTo>
                    <a:pt x="6707" y="7306"/>
                    <a:pt x="7655" y="7484"/>
                    <a:pt x="8611" y="7484"/>
                  </a:cubicBezTo>
                  <a:cubicBezTo>
                    <a:pt x="8773" y="7484"/>
                    <a:pt x="8935" y="7479"/>
                    <a:pt x="9097" y="7469"/>
                  </a:cubicBezTo>
                  <a:cubicBezTo>
                    <a:pt x="9585" y="7421"/>
                    <a:pt x="10073" y="7326"/>
                    <a:pt x="10550" y="7207"/>
                  </a:cubicBezTo>
                  <a:cubicBezTo>
                    <a:pt x="11073" y="7100"/>
                    <a:pt x="11585" y="6969"/>
                    <a:pt x="12074" y="6790"/>
                  </a:cubicBezTo>
                  <a:cubicBezTo>
                    <a:pt x="12574" y="6635"/>
                    <a:pt x="13014" y="6362"/>
                    <a:pt x="13383" y="6004"/>
                  </a:cubicBezTo>
                  <a:cubicBezTo>
                    <a:pt x="13717" y="5659"/>
                    <a:pt x="13848" y="5183"/>
                    <a:pt x="13740" y="4718"/>
                  </a:cubicBezTo>
                  <a:cubicBezTo>
                    <a:pt x="13633" y="4218"/>
                    <a:pt x="13371" y="3778"/>
                    <a:pt x="13002" y="3433"/>
                  </a:cubicBezTo>
                  <a:cubicBezTo>
                    <a:pt x="12597" y="3052"/>
                    <a:pt x="12097" y="2790"/>
                    <a:pt x="11550" y="2683"/>
                  </a:cubicBezTo>
                  <a:cubicBezTo>
                    <a:pt x="10978" y="2575"/>
                    <a:pt x="10407" y="2504"/>
                    <a:pt x="9823" y="2480"/>
                  </a:cubicBezTo>
                  <a:cubicBezTo>
                    <a:pt x="9418" y="2444"/>
                    <a:pt x="9002" y="2397"/>
                    <a:pt x="8597" y="2325"/>
                  </a:cubicBezTo>
                  <a:cubicBezTo>
                    <a:pt x="6323" y="1968"/>
                    <a:pt x="4108" y="1266"/>
                    <a:pt x="1965" y="456"/>
                  </a:cubicBezTo>
                  <a:cubicBezTo>
                    <a:pt x="1608" y="325"/>
                    <a:pt x="1251" y="182"/>
                    <a:pt x="894" y="39"/>
                  </a:cubicBezTo>
                  <a:cubicBezTo>
                    <a:pt x="860" y="23"/>
                    <a:pt x="787" y="0"/>
                    <a:pt x="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3643613" y="4252323"/>
              <a:ext cx="271725" cy="218462"/>
            </a:xfrm>
            <a:custGeom>
              <a:avLst/>
              <a:gdLst/>
              <a:ahLst/>
              <a:cxnLst/>
              <a:rect l="l" t="t" r="r" b="b"/>
              <a:pathLst>
                <a:path w="12907" h="10377" extrusionOk="0">
                  <a:moveTo>
                    <a:pt x="6300" y="1"/>
                  </a:moveTo>
                  <a:cubicBezTo>
                    <a:pt x="6090" y="1"/>
                    <a:pt x="5877" y="37"/>
                    <a:pt x="5667" y="100"/>
                  </a:cubicBezTo>
                  <a:cubicBezTo>
                    <a:pt x="5239" y="220"/>
                    <a:pt x="4179" y="529"/>
                    <a:pt x="3905" y="791"/>
                  </a:cubicBezTo>
                  <a:cubicBezTo>
                    <a:pt x="3608" y="1089"/>
                    <a:pt x="3691" y="1684"/>
                    <a:pt x="3310" y="1982"/>
                  </a:cubicBezTo>
                  <a:cubicBezTo>
                    <a:pt x="3154" y="2099"/>
                    <a:pt x="3024" y="2154"/>
                    <a:pt x="2904" y="2154"/>
                  </a:cubicBezTo>
                  <a:cubicBezTo>
                    <a:pt x="2583" y="2154"/>
                    <a:pt x="2326" y="1765"/>
                    <a:pt x="1798" y="1124"/>
                  </a:cubicBezTo>
                  <a:cubicBezTo>
                    <a:pt x="1656" y="955"/>
                    <a:pt x="1527" y="885"/>
                    <a:pt x="1410" y="885"/>
                  </a:cubicBezTo>
                  <a:cubicBezTo>
                    <a:pt x="861" y="885"/>
                    <a:pt x="587" y="2446"/>
                    <a:pt x="548" y="2672"/>
                  </a:cubicBezTo>
                  <a:cubicBezTo>
                    <a:pt x="488" y="3065"/>
                    <a:pt x="441" y="3470"/>
                    <a:pt x="405" y="3863"/>
                  </a:cubicBezTo>
                  <a:cubicBezTo>
                    <a:pt x="345" y="4446"/>
                    <a:pt x="0" y="5173"/>
                    <a:pt x="24" y="5720"/>
                  </a:cubicBezTo>
                  <a:cubicBezTo>
                    <a:pt x="48" y="6244"/>
                    <a:pt x="560" y="6316"/>
                    <a:pt x="881" y="6577"/>
                  </a:cubicBezTo>
                  <a:cubicBezTo>
                    <a:pt x="1286" y="6911"/>
                    <a:pt x="1607" y="7363"/>
                    <a:pt x="1965" y="7744"/>
                  </a:cubicBezTo>
                  <a:cubicBezTo>
                    <a:pt x="2703" y="8530"/>
                    <a:pt x="3477" y="9328"/>
                    <a:pt x="4417" y="9864"/>
                  </a:cubicBezTo>
                  <a:cubicBezTo>
                    <a:pt x="5069" y="10240"/>
                    <a:pt x="5907" y="10376"/>
                    <a:pt x="6798" y="10376"/>
                  </a:cubicBezTo>
                  <a:cubicBezTo>
                    <a:pt x="8301" y="10376"/>
                    <a:pt x="9954" y="9990"/>
                    <a:pt x="11120" y="9721"/>
                  </a:cubicBezTo>
                  <a:cubicBezTo>
                    <a:pt x="11656" y="9602"/>
                    <a:pt x="12252" y="9411"/>
                    <a:pt x="12466" y="8911"/>
                  </a:cubicBezTo>
                  <a:cubicBezTo>
                    <a:pt x="12906" y="7863"/>
                    <a:pt x="12633" y="5768"/>
                    <a:pt x="11656" y="5018"/>
                  </a:cubicBezTo>
                  <a:cubicBezTo>
                    <a:pt x="10430" y="4077"/>
                    <a:pt x="8906" y="3768"/>
                    <a:pt x="8620" y="1982"/>
                  </a:cubicBezTo>
                  <a:cubicBezTo>
                    <a:pt x="8608" y="1791"/>
                    <a:pt x="8561" y="1613"/>
                    <a:pt x="8489" y="1446"/>
                  </a:cubicBezTo>
                  <a:cubicBezTo>
                    <a:pt x="8426" y="1320"/>
                    <a:pt x="8289" y="1222"/>
                    <a:pt x="8154" y="1222"/>
                  </a:cubicBezTo>
                  <a:cubicBezTo>
                    <a:pt x="8110" y="1222"/>
                    <a:pt x="8066" y="1232"/>
                    <a:pt x="8025" y="1255"/>
                  </a:cubicBezTo>
                  <a:cubicBezTo>
                    <a:pt x="8025" y="1422"/>
                    <a:pt x="8061" y="1529"/>
                    <a:pt x="7930" y="1636"/>
                  </a:cubicBezTo>
                  <a:cubicBezTo>
                    <a:pt x="7537" y="1291"/>
                    <a:pt x="7787" y="743"/>
                    <a:pt x="7263" y="315"/>
                  </a:cubicBezTo>
                  <a:cubicBezTo>
                    <a:pt x="6969" y="94"/>
                    <a:pt x="6638" y="1"/>
                    <a:pt x="6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3639592" y="4251039"/>
              <a:ext cx="276504" cy="221262"/>
            </a:xfrm>
            <a:custGeom>
              <a:avLst/>
              <a:gdLst/>
              <a:ahLst/>
              <a:cxnLst/>
              <a:rect l="l" t="t" r="r" b="b"/>
              <a:pathLst>
                <a:path w="13134" h="10510" extrusionOk="0">
                  <a:moveTo>
                    <a:pt x="6547" y="137"/>
                  </a:moveTo>
                  <a:cubicBezTo>
                    <a:pt x="6632" y="137"/>
                    <a:pt x="6716" y="144"/>
                    <a:pt x="6799" y="161"/>
                  </a:cubicBezTo>
                  <a:cubicBezTo>
                    <a:pt x="7204" y="221"/>
                    <a:pt x="7537" y="519"/>
                    <a:pt x="7656" y="912"/>
                  </a:cubicBezTo>
                  <a:cubicBezTo>
                    <a:pt x="7740" y="1197"/>
                    <a:pt x="7752" y="1483"/>
                    <a:pt x="7990" y="1697"/>
                  </a:cubicBezTo>
                  <a:cubicBezTo>
                    <a:pt x="8023" y="1731"/>
                    <a:pt x="8115" y="1770"/>
                    <a:pt x="8191" y="1770"/>
                  </a:cubicBezTo>
                  <a:cubicBezTo>
                    <a:pt x="8224" y="1770"/>
                    <a:pt x="8254" y="1763"/>
                    <a:pt x="8275" y="1745"/>
                  </a:cubicBezTo>
                  <a:cubicBezTo>
                    <a:pt x="8335" y="1685"/>
                    <a:pt x="8371" y="1614"/>
                    <a:pt x="8383" y="1519"/>
                  </a:cubicBezTo>
                  <a:cubicBezTo>
                    <a:pt x="8383" y="1463"/>
                    <a:pt x="8368" y="1393"/>
                    <a:pt x="8418" y="1393"/>
                  </a:cubicBezTo>
                  <a:cubicBezTo>
                    <a:pt x="8432" y="1393"/>
                    <a:pt x="8452" y="1399"/>
                    <a:pt x="8478" y="1412"/>
                  </a:cubicBezTo>
                  <a:cubicBezTo>
                    <a:pt x="8537" y="1447"/>
                    <a:pt x="8573" y="1566"/>
                    <a:pt x="8585" y="1626"/>
                  </a:cubicBezTo>
                  <a:cubicBezTo>
                    <a:pt x="8668" y="1900"/>
                    <a:pt x="8680" y="2174"/>
                    <a:pt x="8764" y="2447"/>
                  </a:cubicBezTo>
                  <a:cubicBezTo>
                    <a:pt x="8895" y="2864"/>
                    <a:pt x="9121" y="3233"/>
                    <a:pt x="9430" y="3543"/>
                  </a:cubicBezTo>
                  <a:cubicBezTo>
                    <a:pt x="10073" y="4174"/>
                    <a:pt x="10942" y="4507"/>
                    <a:pt x="11657" y="5055"/>
                  </a:cubicBezTo>
                  <a:cubicBezTo>
                    <a:pt x="12359" y="5591"/>
                    <a:pt x="12645" y="6650"/>
                    <a:pt x="12681" y="7531"/>
                  </a:cubicBezTo>
                  <a:cubicBezTo>
                    <a:pt x="12716" y="7948"/>
                    <a:pt x="12657" y="8377"/>
                    <a:pt x="12538" y="8782"/>
                  </a:cubicBezTo>
                  <a:cubicBezTo>
                    <a:pt x="12359" y="9305"/>
                    <a:pt x="11895" y="9532"/>
                    <a:pt x="11395" y="9675"/>
                  </a:cubicBezTo>
                  <a:cubicBezTo>
                    <a:pt x="10419" y="9925"/>
                    <a:pt x="9430" y="10127"/>
                    <a:pt x="8430" y="10258"/>
                  </a:cubicBezTo>
                  <a:cubicBezTo>
                    <a:pt x="7932" y="10321"/>
                    <a:pt x="7410" y="10373"/>
                    <a:pt x="6889" y="10373"/>
                  </a:cubicBezTo>
                  <a:cubicBezTo>
                    <a:pt x="6326" y="10373"/>
                    <a:pt x="5765" y="10312"/>
                    <a:pt x="5239" y="10139"/>
                  </a:cubicBezTo>
                  <a:cubicBezTo>
                    <a:pt x="4715" y="9936"/>
                    <a:pt x="4227" y="9651"/>
                    <a:pt x="3799" y="9282"/>
                  </a:cubicBezTo>
                  <a:cubicBezTo>
                    <a:pt x="3299" y="8865"/>
                    <a:pt x="2834" y="8412"/>
                    <a:pt x="2394" y="7924"/>
                  </a:cubicBezTo>
                  <a:cubicBezTo>
                    <a:pt x="1989" y="7484"/>
                    <a:pt x="1632" y="6960"/>
                    <a:pt x="1144" y="6591"/>
                  </a:cubicBezTo>
                  <a:cubicBezTo>
                    <a:pt x="977" y="6472"/>
                    <a:pt x="786" y="6388"/>
                    <a:pt x="620" y="6269"/>
                  </a:cubicBezTo>
                  <a:cubicBezTo>
                    <a:pt x="417" y="6127"/>
                    <a:pt x="310" y="5888"/>
                    <a:pt x="358" y="5638"/>
                  </a:cubicBezTo>
                  <a:cubicBezTo>
                    <a:pt x="393" y="5043"/>
                    <a:pt x="667" y="4507"/>
                    <a:pt x="739" y="3924"/>
                  </a:cubicBezTo>
                  <a:cubicBezTo>
                    <a:pt x="786" y="3471"/>
                    <a:pt x="834" y="3019"/>
                    <a:pt x="917" y="2567"/>
                  </a:cubicBezTo>
                  <a:cubicBezTo>
                    <a:pt x="965" y="2281"/>
                    <a:pt x="1048" y="1995"/>
                    <a:pt x="1144" y="1721"/>
                  </a:cubicBezTo>
                  <a:cubicBezTo>
                    <a:pt x="1227" y="1495"/>
                    <a:pt x="1346" y="1150"/>
                    <a:pt x="1584" y="1031"/>
                  </a:cubicBezTo>
                  <a:cubicBezTo>
                    <a:pt x="1598" y="1025"/>
                    <a:pt x="1612" y="1023"/>
                    <a:pt x="1625" y="1023"/>
                  </a:cubicBezTo>
                  <a:cubicBezTo>
                    <a:pt x="1701" y="1023"/>
                    <a:pt x="1761" y="1103"/>
                    <a:pt x="1822" y="1174"/>
                  </a:cubicBezTo>
                  <a:cubicBezTo>
                    <a:pt x="1827" y="1178"/>
                    <a:pt x="1833" y="1183"/>
                    <a:pt x="1840" y="1187"/>
                  </a:cubicBezTo>
                  <a:lnTo>
                    <a:pt x="1840" y="1187"/>
                  </a:lnTo>
                  <a:cubicBezTo>
                    <a:pt x="1841" y="1190"/>
                    <a:pt x="1843" y="1194"/>
                    <a:pt x="1846" y="1197"/>
                  </a:cubicBezTo>
                  <a:cubicBezTo>
                    <a:pt x="2060" y="1459"/>
                    <a:pt x="2263" y="1733"/>
                    <a:pt x="2501" y="1959"/>
                  </a:cubicBezTo>
                  <a:cubicBezTo>
                    <a:pt x="2632" y="2114"/>
                    <a:pt x="2799" y="2221"/>
                    <a:pt x="3001" y="2269"/>
                  </a:cubicBezTo>
                  <a:cubicBezTo>
                    <a:pt x="3055" y="2281"/>
                    <a:pt x="3107" y="2287"/>
                    <a:pt x="3158" y="2287"/>
                  </a:cubicBezTo>
                  <a:cubicBezTo>
                    <a:pt x="3555" y="2287"/>
                    <a:pt x="3849" y="1935"/>
                    <a:pt x="3965" y="1555"/>
                  </a:cubicBezTo>
                  <a:cubicBezTo>
                    <a:pt x="4037" y="1316"/>
                    <a:pt x="4084" y="1031"/>
                    <a:pt x="4299" y="864"/>
                  </a:cubicBezTo>
                  <a:cubicBezTo>
                    <a:pt x="4513" y="721"/>
                    <a:pt x="4751" y="614"/>
                    <a:pt x="5001" y="542"/>
                  </a:cubicBezTo>
                  <a:cubicBezTo>
                    <a:pt x="5251" y="447"/>
                    <a:pt x="5513" y="364"/>
                    <a:pt x="5763" y="292"/>
                  </a:cubicBezTo>
                  <a:cubicBezTo>
                    <a:pt x="6016" y="211"/>
                    <a:pt x="6283" y="137"/>
                    <a:pt x="6547" y="137"/>
                  </a:cubicBezTo>
                  <a:close/>
                  <a:moveTo>
                    <a:pt x="6446" y="1"/>
                  </a:moveTo>
                  <a:cubicBezTo>
                    <a:pt x="6187" y="1"/>
                    <a:pt x="5924" y="44"/>
                    <a:pt x="5668" y="114"/>
                  </a:cubicBezTo>
                  <a:cubicBezTo>
                    <a:pt x="5144" y="245"/>
                    <a:pt x="4644" y="423"/>
                    <a:pt x="4168" y="662"/>
                  </a:cubicBezTo>
                  <a:cubicBezTo>
                    <a:pt x="3977" y="757"/>
                    <a:pt x="3846" y="912"/>
                    <a:pt x="3775" y="1102"/>
                  </a:cubicBezTo>
                  <a:cubicBezTo>
                    <a:pt x="3668" y="1376"/>
                    <a:pt x="3644" y="1697"/>
                    <a:pt x="3430" y="1924"/>
                  </a:cubicBezTo>
                  <a:cubicBezTo>
                    <a:pt x="3334" y="2031"/>
                    <a:pt x="3227" y="2102"/>
                    <a:pt x="3096" y="2138"/>
                  </a:cubicBezTo>
                  <a:cubicBezTo>
                    <a:pt x="3080" y="2142"/>
                    <a:pt x="3064" y="2143"/>
                    <a:pt x="3050" y="2143"/>
                  </a:cubicBezTo>
                  <a:cubicBezTo>
                    <a:pt x="2970" y="2143"/>
                    <a:pt x="2918" y="2093"/>
                    <a:pt x="2858" y="2043"/>
                  </a:cubicBezTo>
                  <a:cubicBezTo>
                    <a:pt x="2596" y="1781"/>
                    <a:pt x="2346" y="1495"/>
                    <a:pt x="2132" y="1197"/>
                  </a:cubicBezTo>
                  <a:cubicBezTo>
                    <a:pt x="2129" y="1194"/>
                    <a:pt x="2126" y="1191"/>
                    <a:pt x="2122" y="1188"/>
                  </a:cubicBezTo>
                  <a:lnTo>
                    <a:pt x="2122" y="1188"/>
                  </a:lnTo>
                  <a:cubicBezTo>
                    <a:pt x="2122" y="1187"/>
                    <a:pt x="2121" y="1186"/>
                    <a:pt x="2120" y="1185"/>
                  </a:cubicBezTo>
                  <a:cubicBezTo>
                    <a:pt x="1982" y="1020"/>
                    <a:pt x="1759" y="869"/>
                    <a:pt x="1533" y="869"/>
                  </a:cubicBezTo>
                  <a:cubicBezTo>
                    <a:pt x="1466" y="869"/>
                    <a:pt x="1399" y="882"/>
                    <a:pt x="1334" y="912"/>
                  </a:cubicBezTo>
                  <a:cubicBezTo>
                    <a:pt x="1072" y="1031"/>
                    <a:pt x="941" y="1376"/>
                    <a:pt x="846" y="1626"/>
                  </a:cubicBezTo>
                  <a:cubicBezTo>
                    <a:pt x="739" y="1924"/>
                    <a:pt x="655" y="2233"/>
                    <a:pt x="608" y="2543"/>
                  </a:cubicBezTo>
                  <a:cubicBezTo>
                    <a:pt x="513" y="3067"/>
                    <a:pt x="501" y="3614"/>
                    <a:pt x="393" y="4138"/>
                  </a:cubicBezTo>
                  <a:cubicBezTo>
                    <a:pt x="334" y="4460"/>
                    <a:pt x="215" y="4769"/>
                    <a:pt x="143" y="5091"/>
                  </a:cubicBezTo>
                  <a:cubicBezTo>
                    <a:pt x="72" y="5341"/>
                    <a:pt x="1" y="5650"/>
                    <a:pt x="72" y="5924"/>
                  </a:cubicBezTo>
                  <a:cubicBezTo>
                    <a:pt x="143" y="6115"/>
                    <a:pt x="298" y="6281"/>
                    <a:pt x="489" y="6377"/>
                  </a:cubicBezTo>
                  <a:cubicBezTo>
                    <a:pt x="715" y="6496"/>
                    <a:pt x="929" y="6650"/>
                    <a:pt x="1132" y="6817"/>
                  </a:cubicBezTo>
                  <a:cubicBezTo>
                    <a:pt x="1632" y="7305"/>
                    <a:pt x="2048" y="7865"/>
                    <a:pt x="2537" y="8353"/>
                  </a:cubicBezTo>
                  <a:cubicBezTo>
                    <a:pt x="3001" y="8853"/>
                    <a:pt x="3513" y="9294"/>
                    <a:pt x="4072" y="9686"/>
                  </a:cubicBezTo>
                  <a:cubicBezTo>
                    <a:pt x="4513" y="9996"/>
                    <a:pt x="5001" y="10210"/>
                    <a:pt x="5513" y="10341"/>
                  </a:cubicBezTo>
                  <a:cubicBezTo>
                    <a:pt x="6004" y="10450"/>
                    <a:pt x="6505" y="10509"/>
                    <a:pt x="7016" y="10509"/>
                  </a:cubicBezTo>
                  <a:cubicBezTo>
                    <a:pt x="7062" y="10509"/>
                    <a:pt x="7109" y="10509"/>
                    <a:pt x="7156" y="10508"/>
                  </a:cubicBezTo>
                  <a:cubicBezTo>
                    <a:pt x="8311" y="10496"/>
                    <a:pt x="9466" y="10282"/>
                    <a:pt x="10597" y="10032"/>
                  </a:cubicBezTo>
                  <a:cubicBezTo>
                    <a:pt x="11097" y="9925"/>
                    <a:pt x="11633" y="9853"/>
                    <a:pt x="12097" y="9639"/>
                  </a:cubicBezTo>
                  <a:cubicBezTo>
                    <a:pt x="12538" y="9460"/>
                    <a:pt x="12859" y="9055"/>
                    <a:pt x="12931" y="8591"/>
                  </a:cubicBezTo>
                  <a:cubicBezTo>
                    <a:pt x="13133" y="7603"/>
                    <a:pt x="12978" y="6579"/>
                    <a:pt x="12502" y="5698"/>
                  </a:cubicBezTo>
                  <a:cubicBezTo>
                    <a:pt x="12014" y="4853"/>
                    <a:pt x="11038" y="4507"/>
                    <a:pt x="10276" y="3983"/>
                  </a:cubicBezTo>
                  <a:cubicBezTo>
                    <a:pt x="9859" y="3721"/>
                    <a:pt x="9502" y="3364"/>
                    <a:pt x="9252" y="2936"/>
                  </a:cubicBezTo>
                  <a:cubicBezTo>
                    <a:pt x="9133" y="2698"/>
                    <a:pt x="9037" y="2436"/>
                    <a:pt x="8990" y="2174"/>
                  </a:cubicBezTo>
                  <a:cubicBezTo>
                    <a:pt x="8930" y="1900"/>
                    <a:pt x="8942" y="1578"/>
                    <a:pt x="8716" y="1376"/>
                  </a:cubicBezTo>
                  <a:cubicBezTo>
                    <a:pt x="8600" y="1268"/>
                    <a:pt x="8450" y="1212"/>
                    <a:pt x="8297" y="1212"/>
                  </a:cubicBezTo>
                  <a:cubicBezTo>
                    <a:pt x="8230" y="1212"/>
                    <a:pt x="8162" y="1223"/>
                    <a:pt x="8097" y="1245"/>
                  </a:cubicBezTo>
                  <a:cubicBezTo>
                    <a:pt x="8085" y="1257"/>
                    <a:pt x="8073" y="1269"/>
                    <a:pt x="8061" y="1281"/>
                  </a:cubicBezTo>
                  <a:cubicBezTo>
                    <a:pt x="8061" y="1306"/>
                    <a:pt x="8062" y="1331"/>
                    <a:pt x="8063" y="1356"/>
                  </a:cubicBezTo>
                  <a:lnTo>
                    <a:pt x="8063" y="1356"/>
                  </a:lnTo>
                  <a:cubicBezTo>
                    <a:pt x="8023" y="1228"/>
                    <a:pt x="8002" y="1092"/>
                    <a:pt x="7966" y="959"/>
                  </a:cubicBezTo>
                  <a:cubicBezTo>
                    <a:pt x="7894" y="685"/>
                    <a:pt x="7716" y="435"/>
                    <a:pt x="7466" y="281"/>
                  </a:cubicBezTo>
                  <a:cubicBezTo>
                    <a:pt x="7149" y="81"/>
                    <a:pt x="6801" y="1"/>
                    <a:pt x="6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3805273" y="4420429"/>
              <a:ext cx="85747" cy="50589"/>
            </a:xfrm>
            <a:custGeom>
              <a:avLst/>
              <a:gdLst/>
              <a:ahLst/>
              <a:cxnLst/>
              <a:rect l="l" t="t" r="r" b="b"/>
              <a:pathLst>
                <a:path w="4073" h="2403" extrusionOk="0">
                  <a:moveTo>
                    <a:pt x="2747" y="1"/>
                  </a:moveTo>
                  <a:cubicBezTo>
                    <a:pt x="2583" y="1"/>
                    <a:pt x="2405" y="14"/>
                    <a:pt x="2215" y="33"/>
                  </a:cubicBezTo>
                  <a:cubicBezTo>
                    <a:pt x="1667" y="93"/>
                    <a:pt x="441" y="438"/>
                    <a:pt x="179" y="950"/>
                  </a:cubicBezTo>
                  <a:cubicBezTo>
                    <a:pt x="1" y="1295"/>
                    <a:pt x="298" y="2379"/>
                    <a:pt x="477" y="2402"/>
                  </a:cubicBezTo>
                  <a:cubicBezTo>
                    <a:pt x="4073" y="2176"/>
                    <a:pt x="3930" y="1676"/>
                    <a:pt x="3870" y="974"/>
                  </a:cubicBezTo>
                  <a:cubicBezTo>
                    <a:pt x="3804" y="197"/>
                    <a:pt x="3384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3804031" y="4418976"/>
              <a:ext cx="87242" cy="53558"/>
            </a:xfrm>
            <a:custGeom>
              <a:avLst/>
              <a:gdLst/>
              <a:ahLst/>
              <a:cxnLst/>
              <a:rect l="l" t="t" r="r" b="b"/>
              <a:pathLst>
                <a:path w="4144" h="2544" extrusionOk="0">
                  <a:moveTo>
                    <a:pt x="2676" y="131"/>
                  </a:moveTo>
                  <a:cubicBezTo>
                    <a:pt x="2832" y="131"/>
                    <a:pt x="2989" y="145"/>
                    <a:pt x="3143" y="174"/>
                  </a:cubicBezTo>
                  <a:cubicBezTo>
                    <a:pt x="3691" y="305"/>
                    <a:pt x="3810" y="924"/>
                    <a:pt x="3786" y="1412"/>
                  </a:cubicBezTo>
                  <a:cubicBezTo>
                    <a:pt x="3774" y="1709"/>
                    <a:pt x="3584" y="1876"/>
                    <a:pt x="3322" y="1983"/>
                  </a:cubicBezTo>
                  <a:cubicBezTo>
                    <a:pt x="3012" y="2102"/>
                    <a:pt x="2679" y="2186"/>
                    <a:pt x="2346" y="2233"/>
                  </a:cubicBezTo>
                  <a:cubicBezTo>
                    <a:pt x="1784" y="2312"/>
                    <a:pt x="1202" y="2359"/>
                    <a:pt x="628" y="2404"/>
                  </a:cubicBezTo>
                  <a:lnTo>
                    <a:pt x="628" y="2404"/>
                  </a:lnTo>
                  <a:cubicBezTo>
                    <a:pt x="562" y="2355"/>
                    <a:pt x="498" y="2145"/>
                    <a:pt x="476" y="2079"/>
                  </a:cubicBezTo>
                  <a:cubicBezTo>
                    <a:pt x="417" y="1900"/>
                    <a:pt x="381" y="1709"/>
                    <a:pt x="357" y="1531"/>
                  </a:cubicBezTo>
                  <a:cubicBezTo>
                    <a:pt x="322" y="1364"/>
                    <a:pt x="333" y="1186"/>
                    <a:pt x="381" y="1031"/>
                  </a:cubicBezTo>
                  <a:cubicBezTo>
                    <a:pt x="476" y="876"/>
                    <a:pt x="595" y="745"/>
                    <a:pt x="762" y="662"/>
                  </a:cubicBezTo>
                  <a:cubicBezTo>
                    <a:pt x="1143" y="447"/>
                    <a:pt x="1560" y="293"/>
                    <a:pt x="2000" y="209"/>
                  </a:cubicBezTo>
                  <a:cubicBezTo>
                    <a:pt x="2220" y="160"/>
                    <a:pt x="2447" y="131"/>
                    <a:pt x="2676" y="131"/>
                  </a:cubicBezTo>
                  <a:close/>
                  <a:moveTo>
                    <a:pt x="2755" y="1"/>
                  </a:moveTo>
                  <a:cubicBezTo>
                    <a:pt x="2519" y="1"/>
                    <a:pt x="2282" y="28"/>
                    <a:pt x="2048" y="78"/>
                  </a:cubicBezTo>
                  <a:cubicBezTo>
                    <a:pt x="1584" y="150"/>
                    <a:pt x="1131" y="293"/>
                    <a:pt x="703" y="507"/>
                  </a:cubicBezTo>
                  <a:cubicBezTo>
                    <a:pt x="488" y="602"/>
                    <a:pt x="310" y="733"/>
                    <a:pt x="155" y="912"/>
                  </a:cubicBezTo>
                  <a:cubicBezTo>
                    <a:pt x="48" y="1078"/>
                    <a:pt x="0" y="1269"/>
                    <a:pt x="36" y="1459"/>
                  </a:cubicBezTo>
                  <a:cubicBezTo>
                    <a:pt x="48" y="1709"/>
                    <a:pt x="95" y="1959"/>
                    <a:pt x="179" y="2186"/>
                  </a:cubicBezTo>
                  <a:cubicBezTo>
                    <a:pt x="226" y="2305"/>
                    <a:pt x="286" y="2483"/>
                    <a:pt x="429" y="2531"/>
                  </a:cubicBezTo>
                  <a:cubicBezTo>
                    <a:pt x="454" y="2539"/>
                    <a:pt x="481" y="2543"/>
                    <a:pt x="507" y="2543"/>
                  </a:cubicBezTo>
                  <a:cubicBezTo>
                    <a:pt x="539" y="2543"/>
                    <a:pt x="570" y="2538"/>
                    <a:pt x="598" y="2528"/>
                  </a:cubicBezTo>
                  <a:lnTo>
                    <a:pt x="598" y="2528"/>
                  </a:lnTo>
                  <a:cubicBezTo>
                    <a:pt x="1189" y="2493"/>
                    <a:pt x="1791" y="2445"/>
                    <a:pt x="2381" y="2352"/>
                  </a:cubicBezTo>
                  <a:cubicBezTo>
                    <a:pt x="2738" y="2305"/>
                    <a:pt x="3084" y="2221"/>
                    <a:pt x="3429" y="2102"/>
                  </a:cubicBezTo>
                  <a:cubicBezTo>
                    <a:pt x="3762" y="1983"/>
                    <a:pt x="4072" y="1781"/>
                    <a:pt x="4108" y="1400"/>
                  </a:cubicBezTo>
                  <a:cubicBezTo>
                    <a:pt x="4143" y="840"/>
                    <a:pt x="3977" y="221"/>
                    <a:pt x="3370" y="66"/>
                  </a:cubicBezTo>
                  <a:cubicBezTo>
                    <a:pt x="3169" y="22"/>
                    <a:pt x="2962" y="1"/>
                    <a:pt x="2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3724917" y="4318534"/>
              <a:ext cx="119115" cy="36442"/>
            </a:xfrm>
            <a:custGeom>
              <a:avLst/>
              <a:gdLst/>
              <a:ahLst/>
              <a:cxnLst/>
              <a:rect l="l" t="t" r="r" b="b"/>
              <a:pathLst>
                <a:path w="5658" h="1731" extrusionOk="0">
                  <a:moveTo>
                    <a:pt x="3660" y="1"/>
                  </a:moveTo>
                  <a:cubicBezTo>
                    <a:pt x="2281" y="1"/>
                    <a:pt x="889" y="582"/>
                    <a:pt x="31" y="1658"/>
                  </a:cubicBezTo>
                  <a:cubicBezTo>
                    <a:pt x="1" y="1697"/>
                    <a:pt x="113" y="1730"/>
                    <a:pt x="212" y="1730"/>
                  </a:cubicBezTo>
                  <a:cubicBezTo>
                    <a:pt x="268" y="1730"/>
                    <a:pt x="320" y="1720"/>
                    <a:pt x="341" y="1694"/>
                  </a:cubicBezTo>
                  <a:lnTo>
                    <a:pt x="341" y="1682"/>
                  </a:lnTo>
                  <a:cubicBezTo>
                    <a:pt x="1135" y="692"/>
                    <a:pt x="2390" y="135"/>
                    <a:pt x="3647" y="135"/>
                  </a:cubicBezTo>
                  <a:cubicBezTo>
                    <a:pt x="4218" y="135"/>
                    <a:pt x="4789" y="250"/>
                    <a:pt x="5318" y="492"/>
                  </a:cubicBezTo>
                  <a:cubicBezTo>
                    <a:pt x="5332" y="499"/>
                    <a:pt x="5357" y="502"/>
                    <a:pt x="5385" y="502"/>
                  </a:cubicBezTo>
                  <a:cubicBezTo>
                    <a:pt x="5493" y="502"/>
                    <a:pt x="5657" y="453"/>
                    <a:pt x="5544" y="396"/>
                  </a:cubicBezTo>
                  <a:cubicBezTo>
                    <a:pt x="4957" y="130"/>
                    <a:pt x="4310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3743337" y="4336387"/>
              <a:ext cx="118547" cy="36589"/>
            </a:xfrm>
            <a:custGeom>
              <a:avLst/>
              <a:gdLst/>
              <a:ahLst/>
              <a:cxnLst/>
              <a:rect l="l" t="t" r="r" b="b"/>
              <a:pathLst>
                <a:path w="5631" h="1738" extrusionOk="0">
                  <a:moveTo>
                    <a:pt x="3679" y="1"/>
                  </a:moveTo>
                  <a:cubicBezTo>
                    <a:pt x="2296" y="1"/>
                    <a:pt x="898" y="588"/>
                    <a:pt x="37" y="1668"/>
                  </a:cubicBezTo>
                  <a:cubicBezTo>
                    <a:pt x="0" y="1717"/>
                    <a:pt x="63" y="1738"/>
                    <a:pt x="140" y="1738"/>
                  </a:cubicBezTo>
                  <a:cubicBezTo>
                    <a:pt x="211" y="1738"/>
                    <a:pt x="295" y="1720"/>
                    <a:pt x="323" y="1692"/>
                  </a:cubicBezTo>
                  <a:lnTo>
                    <a:pt x="311" y="1692"/>
                  </a:lnTo>
                  <a:cubicBezTo>
                    <a:pt x="1134" y="689"/>
                    <a:pt x="2347" y="144"/>
                    <a:pt x="3588" y="144"/>
                  </a:cubicBezTo>
                  <a:cubicBezTo>
                    <a:pt x="4161" y="144"/>
                    <a:pt x="4739" y="260"/>
                    <a:pt x="5288" y="501"/>
                  </a:cubicBezTo>
                  <a:cubicBezTo>
                    <a:pt x="5299" y="506"/>
                    <a:pt x="5315" y="509"/>
                    <a:pt x="5333" y="509"/>
                  </a:cubicBezTo>
                  <a:cubicBezTo>
                    <a:pt x="5438" y="509"/>
                    <a:pt x="5631" y="434"/>
                    <a:pt x="5550" y="394"/>
                  </a:cubicBezTo>
                  <a:cubicBezTo>
                    <a:pt x="4967" y="129"/>
                    <a:pt x="4324" y="1"/>
                    <a:pt x="3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3628055" y="3491292"/>
              <a:ext cx="353703" cy="349324"/>
            </a:xfrm>
            <a:custGeom>
              <a:avLst/>
              <a:gdLst/>
              <a:ahLst/>
              <a:cxnLst/>
              <a:rect l="l" t="t" r="r" b="b"/>
              <a:pathLst>
                <a:path w="16801" h="16593" extrusionOk="0">
                  <a:moveTo>
                    <a:pt x="11840" y="1"/>
                  </a:moveTo>
                  <a:cubicBezTo>
                    <a:pt x="9915" y="1"/>
                    <a:pt x="6930" y="858"/>
                    <a:pt x="429" y="2733"/>
                  </a:cubicBezTo>
                  <a:cubicBezTo>
                    <a:pt x="501" y="3531"/>
                    <a:pt x="72" y="4055"/>
                    <a:pt x="37" y="4865"/>
                  </a:cubicBezTo>
                  <a:cubicBezTo>
                    <a:pt x="1" y="6020"/>
                    <a:pt x="263" y="8425"/>
                    <a:pt x="394" y="9580"/>
                  </a:cubicBezTo>
                  <a:cubicBezTo>
                    <a:pt x="619" y="11665"/>
                    <a:pt x="2354" y="16593"/>
                    <a:pt x="2429" y="16593"/>
                  </a:cubicBezTo>
                  <a:cubicBezTo>
                    <a:pt x="2429" y="16593"/>
                    <a:pt x="2429" y="16593"/>
                    <a:pt x="2430" y="16592"/>
                  </a:cubicBezTo>
                  <a:cubicBezTo>
                    <a:pt x="2692" y="16318"/>
                    <a:pt x="3716" y="15235"/>
                    <a:pt x="5740" y="14556"/>
                  </a:cubicBezTo>
                  <a:cubicBezTo>
                    <a:pt x="6002" y="14473"/>
                    <a:pt x="5466" y="11746"/>
                    <a:pt x="5597" y="11568"/>
                  </a:cubicBezTo>
                  <a:cubicBezTo>
                    <a:pt x="5622" y="11536"/>
                    <a:pt x="5651" y="11521"/>
                    <a:pt x="5684" y="11521"/>
                  </a:cubicBezTo>
                  <a:cubicBezTo>
                    <a:pt x="6054" y="11521"/>
                    <a:pt x="6872" y="13406"/>
                    <a:pt x="7418" y="13997"/>
                  </a:cubicBezTo>
                  <a:cubicBezTo>
                    <a:pt x="7883" y="13509"/>
                    <a:pt x="11181" y="13211"/>
                    <a:pt x="12360" y="13199"/>
                  </a:cubicBezTo>
                  <a:cubicBezTo>
                    <a:pt x="12380" y="13199"/>
                    <a:pt x="12401" y="13199"/>
                    <a:pt x="12422" y="13199"/>
                  </a:cubicBezTo>
                  <a:cubicBezTo>
                    <a:pt x="13822" y="13199"/>
                    <a:pt x="15744" y="13977"/>
                    <a:pt x="16729" y="14247"/>
                  </a:cubicBezTo>
                  <a:cubicBezTo>
                    <a:pt x="16801" y="13509"/>
                    <a:pt x="16086" y="8949"/>
                    <a:pt x="15896" y="7817"/>
                  </a:cubicBezTo>
                  <a:cubicBezTo>
                    <a:pt x="15574" y="6031"/>
                    <a:pt x="15527" y="4138"/>
                    <a:pt x="15003" y="2388"/>
                  </a:cubicBezTo>
                  <a:cubicBezTo>
                    <a:pt x="14860" y="1924"/>
                    <a:pt x="14681" y="1471"/>
                    <a:pt x="14443" y="1043"/>
                  </a:cubicBezTo>
                  <a:cubicBezTo>
                    <a:pt x="14205" y="626"/>
                    <a:pt x="14003" y="447"/>
                    <a:pt x="13503" y="281"/>
                  </a:cubicBezTo>
                  <a:cubicBezTo>
                    <a:pt x="13005" y="96"/>
                    <a:pt x="12482" y="1"/>
                    <a:pt x="118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7"/>
            <p:cNvSpPr/>
            <p:nvPr/>
          </p:nvSpPr>
          <p:spPr>
            <a:xfrm>
              <a:off x="3625045" y="3490113"/>
              <a:ext cx="359219" cy="351956"/>
            </a:xfrm>
            <a:custGeom>
              <a:avLst/>
              <a:gdLst/>
              <a:ahLst/>
              <a:cxnLst/>
              <a:rect l="l" t="t" r="r" b="b"/>
              <a:pathLst>
                <a:path w="17063" h="16718" extrusionOk="0">
                  <a:moveTo>
                    <a:pt x="5942" y="11633"/>
                  </a:moveTo>
                  <a:cubicBezTo>
                    <a:pt x="5953" y="11633"/>
                    <a:pt x="5951" y="11634"/>
                    <a:pt x="5914" y="11635"/>
                  </a:cubicBezTo>
                  <a:lnTo>
                    <a:pt x="5914" y="11635"/>
                  </a:lnTo>
                  <a:cubicBezTo>
                    <a:pt x="5924" y="11633"/>
                    <a:pt x="5935" y="11633"/>
                    <a:pt x="5942" y="11633"/>
                  </a:cubicBezTo>
                  <a:close/>
                  <a:moveTo>
                    <a:pt x="12056" y="127"/>
                  </a:moveTo>
                  <a:cubicBezTo>
                    <a:pt x="12383" y="127"/>
                    <a:pt x="12714" y="165"/>
                    <a:pt x="13038" y="242"/>
                  </a:cubicBezTo>
                  <a:cubicBezTo>
                    <a:pt x="13241" y="289"/>
                    <a:pt x="13443" y="349"/>
                    <a:pt x="13634" y="420"/>
                  </a:cubicBezTo>
                  <a:cubicBezTo>
                    <a:pt x="13884" y="503"/>
                    <a:pt x="14110" y="658"/>
                    <a:pt x="14277" y="873"/>
                  </a:cubicBezTo>
                  <a:cubicBezTo>
                    <a:pt x="14467" y="1134"/>
                    <a:pt x="14622" y="1420"/>
                    <a:pt x="14741" y="1718"/>
                  </a:cubicBezTo>
                  <a:cubicBezTo>
                    <a:pt x="15301" y="3111"/>
                    <a:pt x="15455" y="4635"/>
                    <a:pt x="15634" y="6111"/>
                  </a:cubicBezTo>
                  <a:cubicBezTo>
                    <a:pt x="15753" y="7088"/>
                    <a:pt x="15920" y="8040"/>
                    <a:pt x="16074" y="9005"/>
                  </a:cubicBezTo>
                  <a:cubicBezTo>
                    <a:pt x="16217" y="9921"/>
                    <a:pt x="16360" y="10850"/>
                    <a:pt x="16479" y="11767"/>
                  </a:cubicBezTo>
                  <a:cubicBezTo>
                    <a:pt x="16586" y="12529"/>
                    <a:pt x="16705" y="13291"/>
                    <a:pt x="16741" y="14053"/>
                  </a:cubicBezTo>
                  <a:cubicBezTo>
                    <a:pt x="16741" y="14101"/>
                    <a:pt x="16741" y="14147"/>
                    <a:pt x="16741" y="14193"/>
                  </a:cubicBezTo>
                  <a:lnTo>
                    <a:pt x="16741" y="14193"/>
                  </a:lnTo>
                  <a:cubicBezTo>
                    <a:pt x="15367" y="13788"/>
                    <a:pt x="14007" y="13195"/>
                    <a:pt x="12555" y="13195"/>
                  </a:cubicBezTo>
                  <a:cubicBezTo>
                    <a:pt x="12541" y="13195"/>
                    <a:pt x="12528" y="13195"/>
                    <a:pt x="12514" y="13196"/>
                  </a:cubicBezTo>
                  <a:cubicBezTo>
                    <a:pt x="11276" y="13219"/>
                    <a:pt x="10050" y="13338"/>
                    <a:pt x="8847" y="13565"/>
                  </a:cubicBezTo>
                  <a:cubicBezTo>
                    <a:pt x="8550" y="13612"/>
                    <a:pt x="8252" y="13684"/>
                    <a:pt x="7966" y="13779"/>
                  </a:cubicBezTo>
                  <a:cubicBezTo>
                    <a:pt x="7849" y="13801"/>
                    <a:pt x="7736" y="13845"/>
                    <a:pt x="7631" y="13904"/>
                  </a:cubicBezTo>
                  <a:lnTo>
                    <a:pt x="7631" y="13904"/>
                  </a:lnTo>
                  <a:cubicBezTo>
                    <a:pt x="7160" y="13338"/>
                    <a:pt x="6864" y="12626"/>
                    <a:pt x="6454" y="12017"/>
                  </a:cubicBezTo>
                  <a:cubicBezTo>
                    <a:pt x="6335" y="11826"/>
                    <a:pt x="6180" y="11564"/>
                    <a:pt x="5942" y="11529"/>
                  </a:cubicBezTo>
                  <a:cubicBezTo>
                    <a:pt x="5910" y="11524"/>
                    <a:pt x="5879" y="11521"/>
                    <a:pt x="5851" y="11521"/>
                  </a:cubicBezTo>
                  <a:cubicBezTo>
                    <a:pt x="5674" y="11521"/>
                    <a:pt x="5585" y="11618"/>
                    <a:pt x="5585" y="11802"/>
                  </a:cubicBezTo>
                  <a:cubicBezTo>
                    <a:pt x="5585" y="12469"/>
                    <a:pt x="5728" y="13148"/>
                    <a:pt x="5799" y="13815"/>
                  </a:cubicBezTo>
                  <a:cubicBezTo>
                    <a:pt x="5811" y="13969"/>
                    <a:pt x="5823" y="14136"/>
                    <a:pt x="5823" y="14291"/>
                  </a:cubicBezTo>
                  <a:cubicBezTo>
                    <a:pt x="5835" y="14386"/>
                    <a:pt x="5823" y="14481"/>
                    <a:pt x="5787" y="14565"/>
                  </a:cubicBezTo>
                  <a:cubicBezTo>
                    <a:pt x="5764" y="14612"/>
                    <a:pt x="5680" y="14624"/>
                    <a:pt x="5621" y="14648"/>
                  </a:cubicBezTo>
                  <a:cubicBezTo>
                    <a:pt x="5454" y="14696"/>
                    <a:pt x="5287" y="14767"/>
                    <a:pt x="5133" y="14827"/>
                  </a:cubicBezTo>
                  <a:cubicBezTo>
                    <a:pt x="4859" y="14946"/>
                    <a:pt x="4585" y="15065"/>
                    <a:pt x="4323" y="15208"/>
                  </a:cubicBezTo>
                  <a:cubicBezTo>
                    <a:pt x="3871" y="15446"/>
                    <a:pt x="3442" y="15732"/>
                    <a:pt x="3049" y="16053"/>
                  </a:cubicBezTo>
                  <a:cubicBezTo>
                    <a:pt x="2918" y="16160"/>
                    <a:pt x="2787" y="16267"/>
                    <a:pt x="2668" y="16386"/>
                  </a:cubicBezTo>
                  <a:lnTo>
                    <a:pt x="2632" y="16422"/>
                  </a:lnTo>
                  <a:lnTo>
                    <a:pt x="2632" y="16422"/>
                  </a:lnTo>
                  <a:cubicBezTo>
                    <a:pt x="2608" y="16359"/>
                    <a:pt x="2585" y="16295"/>
                    <a:pt x="2561" y="16232"/>
                  </a:cubicBezTo>
                  <a:cubicBezTo>
                    <a:pt x="2442" y="15922"/>
                    <a:pt x="2335" y="15612"/>
                    <a:pt x="2216" y="15291"/>
                  </a:cubicBezTo>
                  <a:cubicBezTo>
                    <a:pt x="1906" y="14386"/>
                    <a:pt x="1620" y="13469"/>
                    <a:pt x="1358" y="12541"/>
                  </a:cubicBezTo>
                  <a:cubicBezTo>
                    <a:pt x="1084" y="11660"/>
                    <a:pt x="870" y="10755"/>
                    <a:pt x="715" y="9850"/>
                  </a:cubicBezTo>
                  <a:cubicBezTo>
                    <a:pt x="572" y="8802"/>
                    <a:pt x="489" y="7754"/>
                    <a:pt x="406" y="6707"/>
                  </a:cubicBezTo>
                  <a:cubicBezTo>
                    <a:pt x="358" y="6111"/>
                    <a:pt x="334" y="5528"/>
                    <a:pt x="346" y="4933"/>
                  </a:cubicBezTo>
                  <a:cubicBezTo>
                    <a:pt x="370" y="4208"/>
                    <a:pt x="772" y="3564"/>
                    <a:pt x="730" y="2831"/>
                  </a:cubicBezTo>
                  <a:lnTo>
                    <a:pt x="730" y="2831"/>
                  </a:lnTo>
                  <a:cubicBezTo>
                    <a:pt x="3102" y="2146"/>
                    <a:pt x="5475" y="1439"/>
                    <a:pt x="7883" y="825"/>
                  </a:cubicBezTo>
                  <a:cubicBezTo>
                    <a:pt x="9157" y="503"/>
                    <a:pt x="10478" y="170"/>
                    <a:pt x="11812" y="134"/>
                  </a:cubicBezTo>
                  <a:cubicBezTo>
                    <a:pt x="11893" y="130"/>
                    <a:pt x="11974" y="127"/>
                    <a:pt x="12056" y="127"/>
                  </a:cubicBezTo>
                  <a:close/>
                  <a:moveTo>
                    <a:pt x="2717" y="16616"/>
                  </a:moveTo>
                  <a:cubicBezTo>
                    <a:pt x="2722" y="16620"/>
                    <a:pt x="2724" y="16622"/>
                    <a:pt x="2723" y="16622"/>
                  </a:cubicBezTo>
                  <a:cubicBezTo>
                    <a:pt x="2722" y="16622"/>
                    <a:pt x="2720" y="16620"/>
                    <a:pt x="2717" y="16616"/>
                  </a:cubicBezTo>
                  <a:close/>
                  <a:moveTo>
                    <a:pt x="12000" y="0"/>
                  </a:moveTo>
                  <a:cubicBezTo>
                    <a:pt x="10811" y="0"/>
                    <a:pt x="9623" y="270"/>
                    <a:pt x="8478" y="539"/>
                  </a:cubicBezTo>
                  <a:cubicBezTo>
                    <a:pt x="6180" y="1087"/>
                    <a:pt x="3918" y="1754"/>
                    <a:pt x="1644" y="2408"/>
                  </a:cubicBezTo>
                  <a:lnTo>
                    <a:pt x="584" y="2718"/>
                  </a:lnTo>
                  <a:lnTo>
                    <a:pt x="584" y="2718"/>
                  </a:lnTo>
                  <a:cubicBezTo>
                    <a:pt x="583" y="2718"/>
                    <a:pt x="583" y="2718"/>
                    <a:pt x="583" y="2718"/>
                  </a:cubicBezTo>
                  <a:cubicBezTo>
                    <a:pt x="499" y="2718"/>
                    <a:pt x="411" y="2745"/>
                    <a:pt x="418" y="2789"/>
                  </a:cubicBezTo>
                  <a:cubicBezTo>
                    <a:pt x="453" y="3432"/>
                    <a:pt x="168" y="3980"/>
                    <a:pt x="61" y="4599"/>
                  </a:cubicBezTo>
                  <a:cubicBezTo>
                    <a:pt x="1" y="5087"/>
                    <a:pt x="1" y="5576"/>
                    <a:pt x="49" y="6076"/>
                  </a:cubicBezTo>
                  <a:cubicBezTo>
                    <a:pt x="108" y="7159"/>
                    <a:pt x="215" y="8231"/>
                    <a:pt x="346" y="9314"/>
                  </a:cubicBezTo>
                  <a:cubicBezTo>
                    <a:pt x="537" y="11064"/>
                    <a:pt x="1084" y="12779"/>
                    <a:pt x="1632" y="14458"/>
                  </a:cubicBezTo>
                  <a:cubicBezTo>
                    <a:pt x="1835" y="15101"/>
                    <a:pt x="2049" y="15755"/>
                    <a:pt x="2299" y="16386"/>
                  </a:cubicBezTo>
                  <a:cubicBezTo>
                    <a:pt x="2335" y="16482"/>
                    <a:pt x="2370" y="16648"/>
                    <a:pt x="2466" y="16696"/>
                  </a:cubicBezTo>
                  <a:cubicBezTo>
                    <a:pt x="2497" y="16711"/>
                    <a:pt x="2528" y="16717"/>
                    <a:pt x="2559" y="16717"/>
                  </a:cubicBezTo>
                  <a:cubicBezTo>
                    <a:pt x="2750" y="16717"/>
                    <a:pt x="2926" y="16463"/>
                    <a:pt x="3049" y="16351"/>
                  </a:cubicBezTo>
                  <a:cubicBezTo>
                    <a:pt x="3799" y="15672"/>
                    <a:pt x="4680" y="15136"/>
                    <a:pt x="5633" y="14791"/>
                  </a:cubicBezTo>
                  <a:cubicBezTo>
                    <a:pt x="5764" y="14731"/>
                    <a:pt x="6014" y="14720"/>
                    <a:pt x="6085" y="14565"/>
                  </a:cubicBezTo>
                  <a:cubicBezTo>
                    <a:pt x="6121" y="14469"/>
                    <a:pt x="6133" y="14374"/>
                    <a:pt x="6121" y="14267"/>
                  </a:cubicBezTo>
                  <a:cubicBezTo>
                    <a:pt x="6109" y="13910"/>
                    <a:pt x="6085" y="13565"/>
                    <a:pt x="6037" y="13207"/>
                  </a:cubicBezTo>
                  <a:cubicBezTo>
                    <a:pt x="5990" y="12838"/>
                    <a:pt x="5930" y="12457"/>
                    <a:pt x="5906" y="12076"/>
                  </a:cubicBezTo>
                  <a:cubicBezTo>
                    <a:pt x="5884" y="11963"/>
                    <a:pt x="5883" y="11849"/>
                    <a:pt x="5883" y="11736"/>
                  </a:cubicBezTo>
                  <a:lnTo>
                    <a:pt x="5883" y="11736"/>
                  </a:lnTo>
                  <a:cubicBezTo>
                    <a:pt x="5902" y="11752"/>
                    <a:pt x="5922" y="11770"/>
                    <a:pt x="5942" y="11791"/>
                  </a:cubicBezTo>
                  <a:cubicBezTo>
                    <a:pt x="5990" y="11850"/>
                    <a:pt x="6037" y="11910"/>
                    <a:pt x="6085" y="11981"/>
                  </a:cubicBezTo>
                  <a:cubicBezTo>
                    <a:pt x="6204" y="12148"/>
                    <a:pt x="6311" y="12326"/>
                    <a:pt x="6418" y="12493"/>
                  </a:cubicBezTo>
                  <a:cubicBezTo>
                    <a:pt x="6645" y="12886"/>
                    <a:pt x="6859" y="13279"/>
                    <a:pt x="7097" y="13648"/>
                  </a:cubicBezTo>
                  <a:cubicBezTo>
                    <a:pt x="7192" y="13803"/>
                    <a:pt x="7300" y="13946"/>
                    <a:pt x="7419" y="14077"/>
                  </a:cubicBezTo>
                  <a:cubicBezTo>
                    <a:pt x="7460" y="14106"/>
                    <a:pt x="7511" y="14121"/>
                    <a:pt x="7563" y="14121"/>
                  </a:cubicBezTo>
                  <a:cubicBezTo>
                    <a:pt x="7615" y="14121"/>
                    <a:pt x="7669" y="14106"/>
                    <a:pt x="7716" y="14077"/>
                  </a:cubicBezTo>
                  <a:cubicBezTo>
                    <a:pt x="7835" y="13969"/>
                    <a:pt x="7978" y="13898"/>
                    <a:pt x="8133" y="13862"/>
                  </a:cubicBezTo>
                  <a:cubicBezTo>
                    <a:pt x="8371" y="13791"/>
                    <a:pt x="8597" y="13731"/>
                    <a:pt x="8847" y="13696"/>
                  </a:cubicBezTo>
                  <a:cubicBezTo>
                    <a:pt x="9466" y="13577"/>
                    <a:pt x="10086" y="13493"/>
                    <a:pt x="10705" y="13434"/>
                  </a:cubicBezTo>
                  <a:cubicBezTo>
                    <a:pt x="11252" y="13374"/>
                    <a:pt x="11800" y="13338"/>
                    <a:pt x="12348" y="13315"/>
                  </a:cubicBezTo>
                  <a:cubicBezTo>
                    <a:pt x="13074" y="13315"/>
                    <a:pt x="13800" y="13434"/>
                    <a:pt x="14503" y="13648"/>
                  </a:cubicBezTo>
                  <a:cubicBezTo>
                    <a:pt x="15265" y="13862"/>
                    <a:pt x="16015" y="14148"/>
                    <a:pt x="16777" y="14362"/>
                  </a:cubicBezTo>
                  <a:cubicBezTo>
                    <a:pt x="16801" y="14367"/>
                    <a:pt x="16849" y="14374"/>
                    <a:pt x="16898" y="14374"/>
                  </a:cubicBezTo>
                  <a:cubicBezTo>
                    <a:pt x="16969" y="14374"/>
                    <a:pt x="17044" y="14359"/>
                    <a:pt x="17051" y="14303"/>
                  </a:cubicBezTo>
                  <a:cubicBezTo>
                    <a:pt x="17063" y="14053"/>
                    <a:pt x="17051" y="13815"/>
                    <a:pt x="17015" y="13577"/>
                  </a:cubicBezTo>
                  <a:cubicBezTo>
                    <a:pt x="16979" y="13172"/>
                    <a:pt x="16932" y="12755"/>
                    <a:pt x="16884" y="12350"/>
                  </a:cubicBezTo>
                  <a:cubicBezTo>
                    <a:pt x="16753" y="11386"/>
                    <a:pt x="16610" y="10421"/>
                    <a:pt x="16467" y="9469"/>
                  </a:cubicBezTo>
                  <a:cubicBezTo>
                    <a:pt x="16336" y="8600"/>
                    <a:pt x="16170" y="7731"/>
                    <a:pt x="16051" y="6861"/>
                  </a:cubicBezTo>
                  <a:cubicBezTo>
                    <a:pt x="15848" y="5337"/>
                    <a:pt x="15741" y="3778"/>
                    <a:pt x="15265" y="2313"/>
                  </a:cubicBezTo>
                  <a:cubicBezTo>
                    <a:pt x="15086" y="1742"/>
                    <a:pt x="14872" y="1051"/>
                    <a:pt x="14431" y="646"/>
                  </a:cubicBezTo>
                  <a:cubicBezTo>
                    <a:pt x="14146" y="420"/>
                    <a:pt x="13824" y="277"/>
                    <a:pt x="13491" y="194"/>
                  </a:cubicBezTo>
                  <a:cubicBezTo>
                    <a:pt x="13074" y="75"/>
                    <a:pt x="12645" y="15"/>
                    <a:pt x="12217" y="3"/>
                  </a:cubicBezTo>
                  <a:cubicBezTo>
                    <a:pt x="12145" y="1"/>
                    <a:pt x="12072" y="0"/>
                    <a:pt x="12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7"/>
            <p:cNvSpPr/>
            <p:nvPr/>
          </p:nvSpPr>
          <p:spPr>
            <a:xfrm>
              <a:off x="3923965" y="3510155"/>
              <a:ext cx="52505" cy="145536"/>
            </a:xfrm>
            <a:custGeom>
              <a:avLst/>
              <a:gdLst/>
              <a:ahLst/>
              <a:cxnLst/>
              <a:rect l="l" t="t" r="r" b="b"/>
              <a:pathLst>
                <a:path w="2494" h="6913" extrusionOk="0">
                  <a:moveTo>
                    <a:pt x="146" y="1"/>
                  </a:moveTo>
                  <a:cubicBezTo>
                    <a:pt x="69" y="1"/>
                    <a:pt x="0" y="22"/>
                    <a:pt x="18" y="63"/>
                  </a:cubicBezTo>
                  <a:cubicBezTo>
                    <a:pt x="554" y="1171"/>
                    <a:pt x="1006" y="2314"/>
                    <a:pt x="1340" y="3504"/>
                  </a:cubicBezTo>
                  <a:cubicBezTo>
                    <a:pt x="1661" y="4600"/>
                    <a:pt x="1911" y="5731"/>
                    <a:pt x="2173" y="6850"/>
                  </a:cubicBezTo>
                  <a:cubicBezTo>
                    <a:pt x="2179" y="6888"/>
                    <a:pt x="2274" y="6913"/>
                    <a:pt x="2358" y="6913"/>
                  </a:cubicBezTo>
                  <a:cubicBezTo>
                    <a:pt x="2430" y="6913"/>
                    <a:pt x="2494" y="6894"/>
                    <a:pt x="2483" y="6850"/>
                  </a:cubicBezTo>
                  <a:cubicBezTo>
                    <a:pt x="2221" y="5731"/>
                    <a:pt x="1971" y="4600"/>
                    <a:pt x="1649" y="3504"/>
                  </a:cubicBezTo>
                  <a:cubicBezTo>
                    <a:pt x="1316" y="2314"/>
                    <a:pt x="863" y="1171"/>
                    <a:pt x="328" y="63"/>
                  </a:cubicBezTo>
                  <a:cubicBezTo>
                    <a:pt x="310" y="22"/>
                    <a:pt x="223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7"/>
            <p:cNvSpPr/>
            <p:nvPr/>
          </p:nvSpPr>
          <p:spPr>
            <a:xfrm>
              <a:off x="3960933" y="3639608"/>
              <a:ext cx="53158" cy="145199"/>
            </a:xfrm>
            <a:custGeom>
              <a:avLst/>
              <a:gdLst/>
              <a:ahLst/>
              <a:cxnLst/>
              <a:rect l="l" t="t" r="r" b="b"/>
              <a:pathLst>
                <a:path w="2525" h="6897" extrusionOk="0">
                  <a:moveTo>
                    <a:pt x="2312" y="1"/>
                  </a:moveTo>
                  <a:cubicBezTo>
                    <a:pt x="2291" y="1"/>
                    <a:pt x="2271" y="4"/>
                    <a:pt x="2251" y="10"/>
                  </a:cubicBezTo>
                  <a:cubicBezTo>
                    <a:pt x="1858" y="46"/>
                    <a:pt x="1465" y="129"/>
                    <a:pt x="1096" y="260"/>
                  </a:cubicBezTo>
                  <a:cubicBezTo>
                    <a:pt x="917" y="332"/>
                    <a:pt x="750" y="415"/>
                    <a:pt x="596" y="499"/>
                  </a:cubicBezTo>
                  <a:cubicBezTo>
                    <a:pt x="429" y="582"/>
                    <a:pt x="274" y="689"/>
                    <a:pt x="131" y="820"/>
                  </a:cubicBezTo>
                  <a:cubicBezTo>
                    <a:pt x="0" y="1011"/>
                    <a:pt x="96" y="1392"/>
                    <a:pt x="119" y="1594"/>
                  </a:cubicBezTo>
                  <a:cubicBezTo>
                    <a:pt x="262" y="2749"/>
                    <a:pt x="500" y="3880"/>
                    <a:pt x="667" y="5023"/>
                  </a:cubicBezTo>
                  <a:cubicBezTo>
                    <a:pt x="762" y="5606"/>
                    <a:pt x="822" y="6190"/>
                    <a:pt x="822" y="6785"/>
                  </a:cubicBezTo>
                  <a:cubicBezTo>
                    <a:pt x="822" y="6849"/>
                    <a:pt x="959" y="6896"/>
                    <a:pt x="1051" y="6896"/>
                  </a:cubicBezTo>
                  <a:cubicBezTo>
                    <a:pt x="1097" y="6896"/>
                    <a:pt x="1131" y="6884"/>
                    <a:pt x="1131" y="6857"/>
                  </a:cubicBezTo>
                  <a:lnTo>
                    <a:pt x="1131" y="6845"/>
                  </a:lnTo>
                  <a:cubicBezTo>
                    <a:pt x="1155" y="5761"/>
                    <a:pt x="917" y="4666"/>
                    <a:pt x="739" y="3606"/>
                  </a:cubicBezTo>
                  <a:cubicBezTo>
                    <a:pt x="655" y="3058"/>
                    <a:pt x="560" y="2523"/>
                    <a:pt x="477" y="1975"/>
                  </a:cubicBezTo>
                  <a:cubicBezTo>
                    <a:pt x="453" y="1761"/>
                    <a:pt x="417" y="1558"/>
                    <a:pt x="405" y="1356"/>
                  </a:cubicBezTo>
                  <a:cubicBezTo>
                    <a:pt x="381" y="1237"/>
                    <a:pt x="381" y="1106"/>
                    <a:pt x="405" y="975"/>
                  </a:cubicBezTo>
                  <a:cubicBezTo>
                    <a:pt x="429" y="891"/>
                    <a:pt x="465" y="880"/>
                    <a:pt x="548" y="832"/>
                  </a:cubicBezTo>
                  <a:cubicBezTo>
                    <a:pt x="727" y="689"/>
                    <a:pt x="917" y="570"/>
                    <a:pt x="1131" y="475"/>
                  </a:cubicBezTo>
                  <a:cubicBezTo>
                    <a:pt x="1548" y="296"/>
                    <a:pt x="1989" y="177"/>
                    <a:pt x="2453" y="141"/>
                  </a:cubicBezTo>
                  <a:cubicBezTo>
                    <a:pt x="2524" y="129"/>
                    <a:pt x="2501" y="94"/>
                    <a:pt x="2465" y="46"/>
                  </a:cubicBezTo>
                  <a:cubicBezTo>
                    <a:pt x="2422" y="20"/>
                    <a:pt x="2367" y="1"/>
                    <a:pt x="2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7"/>
            <p:cNvSpPr/>
            <p:nvPr/>
          </p:nvSpPr>
          <p:spPr>
            <a:xfrm>
              <a:off x="3874198" y="2784597"/>
              <a:ext cx="280756" cy="450923"/>
            </a:xfrm>
            <a:custGeom>
              <a:avLst/>
              <a:gdLst/>
              <a:ahLst/>
              <a:cxnLst/>
              <a:rect l="l" t="t" r="r" b="b"/>
              <a:pathLst>
                <a:path w="13336" h="21419" extrusionOk="0">
                  <a:moveTo>
                    <a:pt x="7826" y="1"/>
                  </a:moveTo>
                  <a:cubicBezTo>
                    <a:pt x="7165" y="1"/>
                    <a:pt x="6552" y="185"/>
                    <a:pt x="5847" y="392"/>
                  </a:cubicBezTo>
                  <a:cubicBezTo>
                    <a:pt x="4835" y="690"/>
                    <a:pt x="3870" y="892"/>
                    <a:pt x="3204" y="1750"/>
                  </a:cubicBezTo>
                  <a:cubicBezTo>
                    <a:pt x="2465" y="2678"/>
                    <a:pt x="2001" y="3786"/>
                    <a:pt x="1834" y="4952"/>
                  </a:cubicBezTo>
                  <a:cubicBezTo>
                    <a:pt x="1691" y="5988"/>
                    <a:pt x="1989" y="7095"/>
                    <a:pt x="2513" y="8024"/>
                  </a:cubicBezTo>
                  <a:cubicBezTo>
                    <a:pt x="2632" y="8238"/>
                    <a:pt x="2763" y="8453"/>
                    <a:pt x="2906" y="8643"/>
                  </a:cubicBezTo>
                  <a:cubicBezTo>
                    <a:pt x="3132" y="8965"/>
                    <a:pt x="3406" y="9262"/>
                    <a:pt x="3704" y="9512"/>
                  </a:cubicBezTo>
                  <a:cubicBezTo>
                    <a:pt x="3406" y="9893"/>
                    <a:pt x="2596" y="10882"/>
                    <a:pt x="1965" y="11572"/>
                  </a:cubicBezTo>
                  <a:cubicBezTo>
                    <a:pt x="1822" y="11513"/>
                    <a:pt x="1691" y="11465"/>
                    <a:pt x="1561" y="11406"/>
                  </a:cubicBezTo>
                  <a:cubicBezTo>
                    <a:pt x="1060" y="11179"/>
                    <a:pt x="537" y="11013"/>
                    <a:pt x="1" y="10882"/>
                  </a:cubicBezTo>
                  <a:lnTo>
                    <a:pt x="1" y="10882"/>
                  </a:lnTo>
                  <a:cubicBezTo>
                    <a:pt x="1" y="10882"/>
                    <a:pt x="1120" y="18347"/>
                    <a:pt x="3585" y="20645"/>
                  </a:cubicBezTo>
                  <a:cubicBezTo>
                    <a:pt x="4174" y="21197"/>
                    <a:pt x="4830" y="21418"/>
                    <a:pt x="5504" y="21418"/>
                  </a:cubicBezTo>
                  <a:cubicBezTo>
                    <a:pt x="7634" y="21418"/>
                    <a:pt x="9926" y="19199"/>
                    <a:pt x="10740" y="18204"/>
                  </a:cubicBezTo>
                  <a:cubicBezTo>
                    <a:pt x="11824" y="16894"/>
                    <a:pt x="10693" y="14620"/>
                    <a:pt x="10693" y="14620"/>
                  </a:cubicBezTo>
                  <a:cubicBezTo>
                    <a:pt x="9907" y="14323"/>
                    <a:pt x="9026" y="14001"/>
                    <a:pt x="8347" y="13751"/>
                  </a:cubicBezTo>
                  <a:lnTo>
                    <a:pt x="8347" y="13680"/>
                  </a:lnTo>
                  <a:cubicBezTo>
                    <a:pt x="8311" y="13061"/>
                    <a:pt x="8323" y="11703"/>
                    <a:pt x="8299" y="10810"/>
                  </a:cubicBezTo>
                  <a:cubicBezTo>
                    <a:pt x="8383" y="10798"/>
                    <a:pt x="8478" y="10786"/>
                    <a:pt x="8561" y="10763"/>
                  </a:cubicBezTo>
                  <a:cubicBezTo>
                    <a:pt x="9871" y="10489"/>
                    <a:pt x="11062" y="9810"/>
                    <a:pt x="11967" y="8834"/>
                  </a:cubicBezTo>
                  <a:cubicBezTo>
                    <a:pt x="13336" y="7334"/>
                    <a:pt x="13324" y="5381"/>
                    <a:pt x="12526" y="3631"/>
                  </a:cubicBezTo>
                  <a:cubicBezTo>
                    <a:pt x="12181" y="2869"/>
                    <a:pt x="11895" y="2107"/>
                    <a:pt x="11395" y="1440"/>
                  </a:cubicBezTo>
                  <a:cubicBezTo>
                    <a:pt x="10740" y="583"/>
                    <a:pt x="9728" y="380"/>
                    <a:pt x="8728" y="118"/>
                  </a:cubicBezTo>
                  <a:cubicBezTo>
                    <a:pt x="8410" y="35"/>
                    <a:pt x="8114" y="1"/>
                    <a:pt x="7826" y="1"/>
                  </a:cubicBezTo>
                  <a:close/>
                </a:path>
              </a:pathLst>
            </a:custGeom>
            <a:solidFill>
              <a:srgbClr val="EC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7"/>
            <p:cNvSpPr/>
            <p:nvPr/>
          </p:nvSpPr>
          <p:spPr>
            <a:xfrm>
              <a:off x="3870956" y="2783144"/>
              <a:ext cx="282756" cy="453787"/>
            </a:xfrm>
            <a:custGeom>
              <a:avLst/>
              <a:gdLst/>
              <a:ahLst/>
              <a:cxnLst/>
              <a:rect l="l" t="t" r="r" b="b"/>
              <a:pathLst>
                <a:path w="13431" h="21555" extrusionOk="0">
                  <a:moveTo>
                    <a:pt x="8046" y="139"/>
                  </a:moveTo>
                  <a:cubicBezTo>
                    <a:pt x="8658" y="139"/>
                    <a:pt x="9269" y="324"/>
                    <a:pt x="9846" y="497"/>
                  </a:cubicBezTo>
                  <a:cubicBezTo>
                    <a:pt x="10513" y="711"/>
                    <a:pt x="11073" y="1021"/>
                    <a:pt x="11490" y="1592"/>
                  </a:cubicBezTo>
                  <a:cubicBezTo>
                    <a:pt x="11929" y="2222"/>
                    <a:pt x="12203" y="2946"/>
                    <a:pt x="12523" y="3647"/>
                  </a:cubicBezTo>
                  <a:lnTo>
                    <a:pt x="12523" y="3647"/>
                  </a:lnTo>
                  <a:cubicBezTo>
                    <a:pt x="12524" y="3649"/>
                    <a:pt x="12524" y="3650"/>
                    <a:pt x="12525" y="3652"/>
                  </a:cubicBezTo>
                  <a:cubicBezTo>
                    <a:pt x="12525" y="3652"/>
                    <a:pt x="12525" y="3652"/>
                    <a:pt x="12525" y="3652"/>
                  </a:cubicBezTo>
                  <a:lnTo>
                    <a:pt x="12525" y="3652"/>
                  </a:lnTo>
                  <a:cubicBezTo>
                    <a:pt x="12526" y="3654"/>
                    <a:pt x="12527" y="3657"/>
                    <a:pt x="12528" y="3659"/>
                  </a:cubicBezTo>
                  <a:lnTo>
                    <a:pt x="12528" y="3659"/>
                  </a:lnTo>
                  <a:cubicBezTo>
                    <a:pt x="13026" y="4776"/>
                    <a:pt x="13251" y="6024"/>
                    <a:pt x="12906" y="7212"/>
                  </a:cubicBezTo>
                  <a:cubicBezTo>
                    <a:pt x="12537" y="8450"/>
                    <a:pt x="11561" y="9415"/>
                    <a:pt x="10454" y="10046"/>
                  </a:cubicBezTo>
                  <a:cubicBezTo>
                    <a:pt x="9811" y="10415"/>
                    <a:pt x="9096" y="10677"/>
                    <a:pt x="8358" y="10784"/>
                  </a:cubicBezTo>
                  <a:cubicBezTo>
                    <a:pt x="8322" y="10784"/>
                    <a:pt x="8299" y="10796"/>
                    <a:pt x="8299" y="10832"/>
                  </a:cubicBezTo>
                  <a:cubicBezTo>
                    <a:pt x="8322" y="11355"/>
                    <a:pt x="8322" y="11891"/>
                    <a:pt x="8322" y="12415"/>
                  </a:cubicBezTo>
                  <a:cubicBezTo>
                    <a:pt x="8322" y="12868"/>
                    <a:pt x="8358" y="13308"/>
                    <a:pt x="8346" y="13761"/>
                  </a:cubicBezTo>
                  <a:cubicBezTo>
                    <a:pt x="8346" y="13820"/>
                    <a:pt x="8430" y="13844"/>
                    <a:pt x="8477" y="13868"/>
                  </a:cubicBezTo>
                  <a:cubicBezTo>
                    <a:pt x="9226" y="14151"/>
                    <a:pt x="9976" y="14424"/>
                    <a:pt x="10725" y="14697"/>
                  </a:cubicBezTo>
                  <a:lnTo>
                    <a:pt x="10725" y="14697"/>
                  </a:lnTo>
                  <a:cubicBezTo>
                    <a:pt x="10963" y="15197"/>
                    <a:pt x="11122" y="15741"/>
                    <a:pt x="11192" y="16297"/>
                  </a:cubicBezTo>
                  <a:cubicBezTo>
                    <a:pt x="11263" y="16773"/>
                    <a:pt x="11216" y="17261"/>
                    <a:pt x="11049" y="17701"/>
                  </a:cubicBezTo>
                  <a:cubicBezTo>
                    <a:pt x="10894" y="18047"/>
                    <a:pt x="10680" y="18344"/>
                    <a:pt x="10406" y="18594"/>
                  </a:cubicBezTo>
                  <a:cubicBezTo>
                    <a:pt x="9858" y="19202"/>
                    <a:pt x="9239" y="19737"/>
                    <a:pt x="8584" y="20214"/>
                  </a:cubicBezTo>
                  <a:cubicBezTo>
                    <a:pt x="7858" y="20726"/>
                    <a:pt x="7049" y="21178"/>
                    <a:pt x="6167" y="21345"/>
                  </a:cubicBezTo>
                  <a:cubicBezTo>
                    <a:pt x="5992" y="21381"/>
                    <a:pt x="5816" y="21398"/>
                    <a:pt x="5641" y="21398"/>
                  </a:cubicBezTo>
                  <a:cubicBezTo>
                    <a:pt x="4949" y="21398"/>
                    <a:pt x="4280" y="21122"/>
                    <a:pt x="3786" y="20619"/>
                  </a:cubicBezTo>
                  <a:cubicBezTo>
                    <a:pt x="3274" y="20083"/>
                    <a:pt x="2858" y="19464"/>
                    <a:pt x="2548" y="18785"/>
                  </a:cubicBezTo>
                  <a:cubicBezTo>
                    <a:pt x="1810" y="17273"/>
                    <a:pt x="1322" y="15630"/>
                    <a:pt x="917" y="13999"/>
                  </a:cubicBezTo>
                  <a:cubicBezTo>
                    <a:pt x="762" y="13344"/>
                    <a:pt x="619" y="12689"/>
                    <a:pt x="488" y="12034"/>
                  </a:cubicBezTo>
                  <a:cubicBezTo>
                    <a:pt x="441" y="11820"/>
                    <a:pt x="405" y="11594"/>
                    <a:pt x="369" y="11367"/>
                  </a:cubicBezTo>
                  <a:cubicBezTo>
                    <a:pt x="358" y="11259"/>
                    <a:pt x="338" y="11152"/>
                    <a:pt x="316" y="11052"/>
                  </a:cubicBezTo>
                  <a:lnTo>
                    <a:pt x="316" y="11052"/>
                  </a:lnTo>
                  <a:cubicBezTo>
                    <a:pt x="908" y="11222"/>
                    <a:pt x="1489" y="11424"/>
                    <a:pt x="2060" y="11677"/>
                  </a:cubicBezTo>
                  <a:cubicBezTo>
                    <a:pt x="2084" y="11685"/>
                    <a:pt x="2147" y="11710"/>
                    <a:pt x="2196" y="11710"/>
                  </a:cubicBezTo>
                  <a:cubicBezTo>
                    <a:pt x="2219" y="11710"/>
                    <a:pt x="2239" y="11704"/>
                    <a:pt x="2250" y="11689"/>
                  </a:cubicBezTo>
                  <a:cubicBezTo>
                    <a:pt x="2846" y="11034"/>
                    <a:pt x="3441" y="10343"/>
                    <a:pt x="4001" y="9641"/>
                  </a:cubicBezTo>
                  <a:cubicBezTo>
                    <a:pt x="4012" y="9605"/>
                    <a:pt x="4001" y="9581"/>
                    <a:pt x="3977" y="9570"/>
                  </a:cubicBezTo>
                  <a:cubicBezTo>
                    <a:pt x="2953" y="8665"/>
                    <a:pt x="2298" y="7426"/>
                    <a:pt x="2131" y="6081"/>
                  </a:cubicBezTo>
                  <a:cubicBezTo>
                    <a:pt x="1976" y="4807"/>
                    <a:pt x="2441" y="3474"/>
                    <a:pt x="3108" y="2402"/>
                  </a:cubicBezTo>
                  <a:cubicBezTo>
                    <a:pt x="3453" y="1878"/>
                    <a:pt x="3834" y="1414"/>
                    <a:pt x="4405" y="1116"/>
                  </a:cubicBezTo>
                  <a:cubicBezTo>
                    <a:pt x="4905" y="842"/>
                    <a:pt x="5477" y="711"/>
                    <a:pt x="6025" y="545"/>
                  </a:cubicBezTo>
                  <a:cubicBezTo>
                    <a:pt x="6668" y="366"/>
                    <a:pt x="7310" y="152"/>
                    <a:pt x="7989" y="140"/>
                  </a:cubicBezTo>
                  <a:cubicBezTo>
                    <a:pt x="8008" y="139"/>
                    <a:pt x="8027" y="139"/>
                    <a:pt x="8046" y="139"/>
                  </a:cubicBezTo>
                  <a:close/>
                  <a:moveTo>
                    <a:pt x="7874" y="0"/>
                  </a:moveTo>
                  <a:cubicBezTo>
                    <a:pt x="7506" y="0"/>
                    <a:pt x="7139" y="49"/>
                    <a:pt x="6775" y="140"/>
                  </a:cubicBezTo>
                  <a:cubicBezTo>
                    <a:pt x="6120" y="295"/>
                    <a:pt x="5465" y="485"/>
                    <a:pt x="4822" y="711"/>
                  </a:cubicBezTo>
                  <a:cubicBezTo>
                    <a:pt x="4239" y="878"/>
                    <a:pt x="3715" y="1211"/>
                    <a:pt x="3298" y="1664"/>
                  </a:cubicBezTo>
                  <a:cubicBezTo>
                    <a:pt x="2429" y="2664"/>
                    <a:pt x="1810" y="4105"/>
                    <a:pt x="1810" y="5438"/>
                  </a:cubicBezTo>
                  <a:cubicBezTo>
                    <a:pt x="1786" y="6988"/>
                    <a:pt x="2562" y="8539"/>
                    <a:pt x="3692" y="9552"/>
                  </a:cubicBezTo>
                  <a:lnTo>
                    <a:pt x="3692" y="9552"/>
                  </a:lnTo>
                  <a:cubicBezTo>
                    <a:pt x="3165" y="10236"/>
                    <a:pt x="2606" y="10888"/>
                    <a:pt x="2025" y="11529"/>
                  </a:cubicBezTo>
                  <a:lnTo>
                    <a:pt x="2025" y="11529"/>
                  </a:lnTo>
                  <a:cubicBezTo>
                    <a:pt x="1408" y="11272"/>
                    <a:pt x="779" y="11055"/>
                    <a:pt x="131" y="10879"/>
                  </a:cubicBezTo>
                  <a:cubicBezTo>
                    <a:pt x="124" y="10879"/>
                    <a:pt x="111" y="10878"/>
                    <a:pt x="95" y="10878"/>
                  </a:cubicBezTo>
                  <a:cubicBezTo>
                    <a:pt x="55" y="10878"/>
                    <a:pt x="0" y="10884"/>
                    <a:pt x="0" y="10927"/>
                  </a:cubicBezTo>
                  <a:cubicBezTo>
                    <a:pt x="155" y="11927"/>
                    <a:pt x="369" y="12915"/>
                    <a:pt x="607" y="13903"/>
                  </a:cubicBezTo>
                  <a:cubicBezTo>
                    <a:pt x="1048" y="15701"/>
                    <a:pt x="1584" y="17547"/>
                    <a:pt x="2477" y="19178"/>
                  </a:cubicBezTo>
                  <a:cubicBezTo>
                    <a:pt x="2869" y="19892"/>
                    <a:pt x="3358" y="20595"/>
                    <a:pt x="4036" y="21059"/>
                  </a:cubicBezTo>
                  <a:cubicBezTo>
                    <a:pt x="4556" y="21401"/>
                    <a:pt x="5147" y="21555"/>
                    <a:pt x="5747" y="21555"/>
                  </a:cubicBezTo>
                  <a:cubicBezTo>
                    <a:pt x="6066" y="21555"/>
                    <a:pt x="6388" y="21511"/>
                    <a:pt x="6703" y="21428"/>
                  </a:cubicBezTo>
                  <a:cubicBezTo>
                    <a:pt x="7656" y="21178"/>
                    <a:pt x="8513" y="20630"/>
                    <a:pt x="9287" y="20035"/>
                  </a:cubicBezTo>
                  <a:cubicBezTo>
                    <a:pt x="9930" y="19535"/>
                    <a:pt x="10525" y="18964"/>
                    <a:pt x="11037" y="18333"/>
                  </a:cubicBezTo>
                  <a:cubicBezTo>
                    <a:pt x="11680" y="17547"/>
                    <a:pt x="11585" y="16439"/>
                    <a:pt x="11311" y="15523"/>
                  </a:cubicBezTo>
                  <a:cubicBezTo>
                    <a:pt x="11240" y="15249"/>
                    <a:pt x="11144" y="14987"/>
                    <a:pt x="11013" y="14737"/>
                  </a:cubicBezTo>
                  <a:cubicBezTo>
                    <a:pt x="10918" y="14594"/>
                    <a:pt x="10680" y="14558"/>
                    <a:pt x="10537" y="14499"/>
                  </a:cubicBezTo>
                  <a:lnTo>
                    <a:pt x="9477" y="14118"/>
                  </a:lnTo>
                  <a:lnTo>
                    <a:pt x="8644" y="13799"/>
                  </a:lnTo>
                  <a:lnTo>
                    <a:pt x="8644" y="13799"/>
                  </a:lnTo>
                  <a:cubicBezTo>
                    <a:pt x="8643" y="13347"/>
                    <a:pt x="8631" y="12905"/>
                    <a:pt x="8620" y="12463"/>
                  </a:cubicBezTo>
                  <a:cubicBezTo>
                    <a:pt x="8620" y="11952"/>
                    <a:pt x="8620" y="11441"/>
                    <a:pt x="8598" y="10941"/>
                  </a:cubicBezTo>
                  <a:lnTo>
                    <a:pt x="8598" y="10941"/>
                  </a:lnTo>
                  <a:cubicBezTo>
                    <a:pt x="9885" y="10729"/>
                    <a:pt x="11087" y="10115"/>
                    <a:pt x="12013" y="9200"/>
                  </a:cubicBezTo>
                  <a:cubicBezTo>
                    <a:pt x="12930" y="8331"/>
                    <a:pt x="13430" y="7105"/>
                    <a:pt x="13371" y="5843"/>
                  </a:cubicBezTo>
                  <a:cubicBezTo>
                    <a:pt x="13324" y="5114"/>
                    <a:pt x="13138" y="4409"/>
                    <a:pt x="12835" y="3738"/>
                  </a:cubicBezTo>
                  <a:lnTo>
                    <a:pt x="12835" y="3738"/>
                  </a:lnTo>
                  <a:cubicBezTo>
                    <a:pt x="12837" y="3734"/>
                    <a:pt x="12837" y="3729"/>
                    <a:pt x="12835" y="3724"/>
                  </a:cubicBezTo>
                  <a:cubicBezTo>
                    <a:pt x="12537" y="3081"/>
                    <a:pt x="12275" y="2414"/>
                    <a:pt x="11894" y="1807"/>
                  </a:cubicBezTo>
                  <a:cubicBezTo>
                    <a:pt x="11561" y="1295"/>
                    <a:pt x="11097" y="890"/>
                    <a:pt x="10537" y="640"/>
                  </a:cubicBezTo>
                  <a:cubicBezTo>
                    <a:pt x="9966" y="402"/>
                    <a:pt x="9382" y="223"/>
                    <a:pt x="8787" y="104"/>
                  </a:cubicBezTo>
                  <a:cubicBezTo>
                    <a:pt x="8484" y="34"/>
                    <a:pt x="8179" y="0"/>
                    <a:pt x="7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7"/>
            <p:cNvSpPr/>
            <p:nvPr/>
          </p:nvSpPr>
          <p:spPr>
            <a:xfrm>
              <a:off x="3877208" y="2704744"/>
              <a:ext cx="244420" cy="268588"/>
            </a:xfrm>
            <a:custGeom>
              <a:avLst/>
              <a:gdLst/>
              <a:ahLst/>
              <a:cxnLst/>
              <a:rect l="l" t="t" r="r" b="b"/>
              <a:pathLst>
                <a:path w="11610" h="12758" extrusionOk="0">
                  <a:moveTo>
                    <a:pt x="8424" y="0"/>
                  </a:moveTo>
                  <a:cubicBezTo>
                    <a:pt x="7547" y="0"/>
                    <a:pt x="6661" y="217"/>
                    <a:pt x="5870" y="602"/>
                  </a:cubicBezTo>
                  <a:cubicBezTo>
                    <a:pt x="4466" y="1268"/>
                    <a:pt x="3346" y="2423"/>
                    <a:pt x="2501" y="3721"/>
                  </a:cubicBezTo>
                  <a:cubicBezTo>
                    <a:pt x="2429" y="3703"/>
                    <a:pt x="2356" y="3694"/>
                    <a:pt x="2282" y="3694"/>
                  </a:cubicBezTo>
                  <a:cubicBezTo>
                    <a:pt x="1578" y="3694"/>
                    <a:pt x="782" y="4462"/>
                    <a:pt x="405" y="5054"/>
                  </a:cubicBezTo>
                  <a:cubicBezTo>
                    <a:pt x="1" y="5709"/>
                    <a:pt x="24" y="6269"/>
                    <a:pt x="167" y="7031"/>
                  </a:cubicBezTo>
                  <a:cubicBezTo>
                    <a:pt x="275" y="7590"/>
                    <a:pt x="608" y="7912"/>
                    <a:pt x="751" y="8460"/>
                  </a:cubicBezTo>
                  <a:cubicBezTo>
                    <a:pt x="906" y="9055"/>
                    <a:pt x="1108" y="9638"/>
                    <a:pt x="1334" y="10210"/>
                  </a:cubicBezTo>
                  <a:cubicBezTo>
                    <a:pt x="1727" y="11186"/>
                    <a:pt x="2310" y="11912"/>
                    <a:pt x="2882" y="12758"/>
                  </a:cubicBezTo>
                  <a:cubicBezTo>
                    <a:pt x="2906" y="11889"/>
                    <a:pt x="2870" y="11055"/>
                    <a:pt x="3287" y="10460"/>
                  </a:cubicBezTo>
                  <a:cubicBezTo>
                    <a:pt x="3332" y="10394"/>
                    <a:pt x="3382" y="10367"/>
                    <a:pt x="3435" y="10367"/>
                  </a:cubicBezTo>
                  <a:cubicBezTo>
                    <a:pt x="3682" y="10367"/>
                    <a:pt x="3988" y="10971"/>
                    <a:pt x="4185" y="10971"/>
                  </a:cubicBezTo>
                  <a:cubicBezTo>
                    <a:pt x="4218" y="10971"/>
                    <a:pt x="4249" y="10953"/>
                    <a:pt x="4275" y="10912"/>
                  </a:cubicBezTo>
                  <a:cubicBezTo>
                    <a:pt x="4358" y="10758"/>
                    <a:pt x="4132" y="9436"/>
                    <a:pt x="4120" y="9269"/>
                  </a:cubicBezTo>
                  <a:cubicBezTo>
                    <a:pt x="4096" y="8888"/>
                    <a:pt x="4061" y="8495"/>
                    <a:pt x="4037" y="8102"/>
                  </a:cubicBezTo>
                  <a:cubicBezTo>
                    <a:pt x="4001" y="7388"/>
                    <a:pt x="3811" y="6590"/>
                    <a:pt x="4192" y="5924"/>
                  </a:cubicBezTo>
                  <a:cubicBezTo>
                    <a:pt x="4430" y="5495"/>
                    <a:pt x="4858" y="5388"/>
                    <a:pt x="5335" y="5221"/>
                  </a:cubicBezTo>
                  <a:cubicBezTo>
                    <a:pt x="6347" y="4828"/>
                    <a:pt x="7418" y="4602"/>
                    <a:pt x="8502" y="4519"/>
                  </a:cubicBezTo>
                  <a:cubicBezTo>
                    <a:pt x="8543" y="4517"/>
                    <a:pt x="8587" y="4516"/>
                    <a:pt x="8631" y="4516"/>
                  </a:cubicBezTo>
                  <a:cubicBezTo>
                    <a:pt x="8949" y="4516"/>
                    <a:pt x="9331" y="4553"/>
                    <a:pt x="9710" y="4553"/>
                  </a:cubicBezTo>
                  <a:cubicBezTo>
                    <a:pt x="10443" y="4553"/>
                    <a:pt x="11160" y="4416"/>
                    <a:pt x="11347" y="3614"/>
                  </a:cubicBezTo>
                  <a:cubicBezTo>
                    <a:pt x="11609" y="2495"/>
                    <a:pt x="11562" y="923"/>
                    <a:pt x="10371" y="399"/>
                  </a:cubicBezTo>
                  <a:cubicBezTo>
                    <a:pt x="9758" y="126"/>
                    <a:pt x="9094" y="0"/>
                    <a:pt x="8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3875208" y="2703186"/>
              <a:ext cx="247156" cy="271788"/>
            </a:xfrm>
            <a:custGeom>
              <a:avLst/>
              <a:gdLst/>
              <a:ahLst/>
              <a:cxnLst/>
              <a:rect l="l" t="t" r="r" b="b"/>
              <a:pathLst>
                <a:path w="11740" h="12910" extrusionOk="0">
                  <a:moveTo>
                    <a:pt x="3525" y="10498"/>
                  </a:moveTo>
                  <a:cubicBezTo>
                    <a:pt x="3529" y="10502"/>
                    <a:pt x="3532" y="10506"/>
                    <a:pt x="3536" y="10510"/>
                  </a:cubicBezTo>
                  <a:lnTo>
                    <a:pt x="3536" y="10510"/>
                  </a:lnTo>
                  <a:cubicBezTo>
                    <a:pt x="3535" y="10510"/>
                    <a:pt x="3535" y="10510"/>
                    <a:pt x="3534" y="10510"/>
                  </a:cubicBezTo>
                  <a:cubicBezTo>
                    <a:pt x="3528" y="10510"/>
                    <a:pt x="3525" y="10507"/>
                    <a:pt x="3525" y="10498"/>
                  </a:cubicBezTo>
                  <a:close/>
                  <a:moveTo>
                    <a:pt x="4182" y="10973"/>
                  </a:moveTo>
                  <a:cubicBezTo>
                    <a:pt x="4183" y="10973"/>
                    <a:pt x="4184" y="10973"/>
                    <a:pt x="4186" y="10974"/>
                  </a:cubicBezTo>
                  <a:lnTo>
                    <a:pt x="4186" y="10974"/>
                  </a:lnTo>
                  <a:cubicBezTo>
                    <a:pt x="4184" y="10975"/>
                    <a:pt x="4183" y="10975"/>
                    <a:pt x="4182" y="10975"/>
                  </a:cubicBezTo>
                  <a:cubicBezTo>
                    <a:pt x="4181" y="10975"/>
                    <a:pt x="4180" y="10975"/>
                    <a:pt x="4180" y="10974"/>
                  </a:cubicBezTo>
                  <a:cubicBezTo>
                    <a:pt x="4180" y="10973"/>
                    <a:pt x="4180" y="10973"/>
                    <a:pt x="4182" y="10973"/>
                  </a:cubicBezTo>
                  <a:close/>
                  <a:moveTo>
                    <a:pt x="8623" y="136"/>
                  </a:moveTo>
                  <a:cubicBezTo>
                    <a:pt x="9170" y="136"/>
                    <a:pt x="9713" y="234"/>
                    <a:pt x="10228" y="437"/>
                  </a:cubicBezTo>
                  <a:cubicBezTo>
                    <a:pt x="10668" y="592"/>
                    <a:pt x="11014" y="937"/>
                    <a:pt x="11192" y="1366"/>
                  </a:cubicBezTo>
                  <a:cubicBezTo>
                    <a:pt x="11359" y="1783"/>
                    <a:pt x="11430" y="2235"/>
                    <a:pt x="11419" y="2676"/>
                  </a:cubicBezTo>
                  <a:cubicBezTo>
                    <a:pt x="11407" y="3081"/>
                    <a:pt x="11371" y="3557"/>
                    <a:pt x="11192" y="3926"/>
                  </a:cubicBezTo>
                  <a:cubicBezTo>
                    <a:pt x="10924" y="4462"/>
                    <a:pt x="10323" y="4552"/>
                    <a:pt x="9753" y="4552"/>
                  </a:cubicBezTo>
                  <a:cubicBezTo>
                    <a:pt x="9539" y="4552"/>
                    <a:pt x="9330" y="4540"/>
                    <a:pt x="9144" y="4533"/>
                  </a:cubicBezTo>
                  <a:cubicBezTo>
                    <a:pt x="9076" y="4532"/>
                    <a:pt x="9007" y="4531"/>
                    <a:pt x="8939" y="4531"/>
                  </a:cubicBezTo>
                  <a:cubicBezTo>
                    <a:pt x="7915" y="4531"/>
                    <a:pt x="6913" y="4698"/>
                    <a:pt x="5942" y="5021"/>
                  </a:cubicBezTo>
                  <a:cubicBezTo>
                    <a:pt x="5668" y="5105"/>
                    <a:pt x="5382" y="5200"/>
                    <a:pt x="5108" y="5295"/>
                  </a:cubicBezTo>
                  <a:cubicBezTo>
                    <a:pt x="4882" y="5367"/>
                    <a:pt x="4668" y="5474"/>
                    <a:pt x="4465" y="5593"/>
                  </a:cubicBezTo>
                  <a:cubicBezTo>
                    <a:pt x="4013" y="5902"/>
                    <a:pt x="3906" y="6462"/>
                    <a:pt x="3894" y="6974"/>
                  </a:cubicBezTo>
                  <a:cubicBezTo>
                    <a:pt x="3894" y="7581"/>
                    <a:pt x="3977" y="8200"/>
                    <a:pt x="4025" y="8807"/>
                  </a:cubicBezTo>
                  <a:cubicBezTo>
                    <a:pt x="4049" y="9177"/>
                    <a:pt x="4096" y="9522"/>
                    <a:pt x="4144" y="9879"/>
                  </a:cubicBezTo>
                  <a:cubicBezTo>
                    <a:pt x="4168" y="10070"/>
                    <a:pt x="4191" y="10272"/>
                    <a:pt x="4215" y="10474"/>
                  </a:cubicBezTo>
                  <a:cubicBezTo>
                    <a:pt x="4239" y="10605"/>
                    <a:pt x="4239" y="10736"/>
                    <a:pt x="4227" y="10879"/>
                  </a:cubicBezTo>
                  <a:cubicBezTo>
                    <a:pt x="4227" y="10883"/>
                    <a:pt x="4223" y="10896"/>
                    <a:pt x="4218" y="10911"/>
                  </a:cubicBezTo>
                  <a:lnTo>
                    <a:pt x="4218" y="10911"/>
                  </a:lnTo>
                  <a:cubicBezTo>
                    <a:pt x="4213" y="10908"/>
                    <a:pt x="4208" y="10905"/>
                    <a:pt x="4203" y="10903"/>
                  </a:cubicBezTo>
                  <a:cubicBezTo>
                    <a:pt x="4108" y="10796"/>
                    <a:pt x="4013" y="10677"/>
                    <a:pt x="3906" y="10581"/>
                  </a:cubicBezTo>
                  <a:cubicBezTo>
                    <a:pt x="3807" y="10474"/>
                    <a:pt x="3628" y="10361"/>
                    <a:pt x="3464" y="10361"/>
                  </a:cubicBezTo>
                  <a:cubicBezTo>
                    <a:pt x="3391" y="10361"/>
                    <a:pt x="3321" y="10384"/>
                    <a:pt x="3263" y="10439"/>
                  </a:cubicBezTo>
                  <a:cubicBezTo>
                    <a:pt x="3108" y="10617"/>
                    <a:pt x="3013" y="10832"/>
                    <a:pt x="2965" y="11058"/>
                  </a:cubicBezTo>
                  <a:cubicBezTo>
                    <a:pt x="2894" y="11332"/>
                    <a:pt x="2846" y="11617"/>
                    <a:pt x="2834" y="11903"/>
                  </a:cubicBezTo>
                  <a:cubicBezTo>
                    <a:pt x="2827" y="12070"/>
                    <a:pt x="2824" y="12237"/>
                    <a:pt x="2823" y="12403"/>
                  </a:cubicBezTo>
                  <a:lnTo>
                    <a:pt x="2823" y="12403"/>
                  </a:lnTo>
                  <a:cubicBezTo>
                    <a:pt x="2485" y="11921"/>
                    <a:pt x="2146" y="11439"/>
                    <a:pt x="1870" y="10915"/>
                  </a:cubicBezTo>
                  <a:cubicBezTo>
                    <a:pt x="1513" y="10200"/>
                    <a:pt x="1239" y="9450"/>
                    <a:pt x="1036" y="8688"/>
                  </a:cubicBezTo>
                  <a:cubicBezTo>
                    <a:pt x="941" y="8355"/>
                    <a:pt x="810" y="8034"/>
                    <a:pt x="643" y="7736"/>
                  </a:cubicBezTo>
                  <a:cubicBezTo>
                    <a:pt x="489" y="7426"/>
                    <a:pt x="393" y="7093"/>
                    <a:pt x="358" y="6748"/>
                  </a:cubicBezTo>
                  <a:cubicBezTo>
                    <a:pt x="250" y="6081"/>
                    <a:pt x="429" y="5402"/>
                    <a:pt x="858" y="4878"/>
                  </a:cubicBezTo>
                  <a:cubicBezTo>
                    <a:pt x="1060" y="4616"/>
                    <a:pt x="1310" y="4366"/>
                    <a:pt x="1596" y="4176"/>
                  </a:cubicBezTo>
                  <a:cubicBezTo>
                    <a:pt x="1826" y="4006"/>
                    <a:pt x="2124" y="3835"/>
                    <a:pt x="2419" y="3835"/>
                  </a:cubicBezTo>
                  <a:cubicBezTo>
                    <a:pt x="2474" y="3835"/>
                    <a:pt x="2529" y="3841"/>
                    <a:pt x="2584" y="3854"/>
                  </a:cubicBezTo>
                  <a:cubicBezTo>
                    <a:pt x="2602" y="3860"/>
                    <a:pt x="2635" y="3866"/>
                    <a:pt x="2666" y="3866"/>
                  </a:cubicBezTo>
                  <a:cubicBezTo>
                    <a:pt x="2697" y="3866"/>
                    <a:pt x="2727" y="3860"/>
                    <a:pt x="2739" y="3843"/>
                  </a:cubicBezTo>
                  <a:cubicBezTo>
                    <a:pt x="4025" y="1902"/>
                    <a:pt x="6001" y="199"/>
                    <a:pt x="8442" y="140"/>
                  </a:cubicBezTo>
                  <a:cubicBezTo>
                    <a:pt x="8502" y="137"/>
                    <a:pt x="8563" y="136"/>
                    <a:pt x="8623" y="136"/>
                  </a:cubicBezTo>
                  <a:close/>
                  <a:moveTo>
                    <a:pt x="8446" y="1"/>
                  </a:moveTo>
                  <a:cubicBezTo>
                    <a:pt x="6244" y="1"/>
                    <a:pt x="4287" y="1317"/>
                    <a:pt x="2953" y="3045"/>
                  </a:cubicBezTo>
                  <a:cubicBezTo>
                    <a:pt x="2784" y="3259"/>
                    <a:pt x="2625" y="3485"/>
                    <a:pt x="2467" y="3720"/>
                  </a:cubicBezTo>
                  <a:lnTo>
                    <a:pt x="2467" y="3720"/>
                  </a:lnTo>
                  <a:cubicBezTo>
                    <a:pt x="2412" y="3713"/>
                    <a:pt x="2357" y="3710"/>
                    <a:pt x="2302" y="3710"/>
                  </a:cubicBezTo>
                  <a:cubicBezTo>
                    <a:pt x="1801" y="3710"/>
                    <a:pt x="1344" y="4005"/>
                    <a:pt x="977" y="4343"/>
                  </a:cubicBezTo>
                  <a:cubicBezTo>
                    <a:pt x="500" y="4783"/>
                    <a:pt x="72" y="5378"/>
                    <a:pt x="12" y="6045"/>
                  </a:cubicBezTo>
                  <a:cubicBezTo>
                    <a:pt x="0" y="6402"/>
                    <a:pt x="24" y="6748"/>
                    <a:pt x="108" y="7093"/>
                  </a:cubicBezTo>
                  <a:cubicBezTo>
                    <a:pt x="191" y="7462"/>
                    <a:pt x="370" y="7772"/>
                    <a:pt x="536" y="8105"/>
                  </a:cubicBezTo>
                  <a:cubicBezTo>
                    <a:pt x="715" y="8486"/>
                    <a:pt x="798" y="8903"/>
                    <a:pt x="917" y="9296"/>
                  </a:cubicBezTo>
                  <a:cubicBezTo>
                    <a:pt x="1048" y="9712"/>
                    <a:pt x="1191" y="10105"/>
                    <a:pt x="1370" y="10510"/>
                  </a:cubicBezTo>
                  <a:cubicBezTo>
                    <a:pt x="1750" y="11342"/>
                    <a:pt x="2309" y="12080"/>
                    <a:pt x="2832" y="12828"/>
                  </a:cubicBezTo>
                  <a:lnTo>
                    <a:pt x="2832" y="12828"/>
                  </a:lnTo>
                  <a:cubicBezTo>
                    <a:pt x="2863" y="12879"/>
                    <a:pt x="2962" y="12910"/>
                    <a:pt x="3038" y="12910"/>
                  </a:cubicBezTo>
                  <a:cubicBezTo>
                    <a:pt x="3088" y="12910"/>
                    <a:pt x="3128" y="12897"/>
                    <a:pt x="3132" y="12867"/>
                  </a:cubicBezTo>
                  <a:cubicBezTo>
                    <a:pt x="3144" y="12272"/>
                    <a:pt x="3108" y="11641"/>
                    <a:pt x="3287" y="11070"/>
                  </a:cubicBezTo>
                  <a:cubicBezTo>
                    <a:pt x="3322" y="10951"/>
                    <a:pt x="3370" y="10820"/>
                    <a:pt x="3441" y="10712"/>
                  </a:cubicBezTo>
                  <a:cubicBezTo>
                    <a:pt x="3465" y="10653"/>
                    <a:pt x="3513" y="10593"/>
                    <a:pt x="3548" y="10546"/>
                  </a:cubicBezTo>
                  <a:cubicBezTo>
                    <a:pt x="3548" y="10546"/>
                    <a:pt x="3554" y="10540"/>
                    <a:pt x="3560" y="10533"/>
                  </a:cubicBezTo>
                  <a:lnTo>
                    <a:pt x="3560" y="10533"/>
                  </a:lnTo>
                  <a:cubicBezTo>
                    <a:pt x="3596" y="10568"/>
                    <a:pt x="3632" y="10602"/>
                    <a:pt x="3668" y="10629"/>
                  </a:cubicBezTo>
                  <a:cubicBezTo>
                    <a:pt x="3727" y="10677"/>
                    <a:pt x="3775" y="10736"/>
                    <a:pt x="3822" y="10796"/>
                  </a:cubicBezTo>
                  <a:cubicBezTo>
                    <a:pt x="3928" y="10920"/>
                    <a:pt x="4125" y="11122"/>
                    <a:pt x="4316" y="11122"/>
                  </a:cubicBezTo>
                  <a:cubicBezTo>
                    <a:pt x="4363" y="11122"/>
                    <a:pt x="4409" y="11110"/>
                    <a:pt x="4453" y="11082"/>
                  </a:cubicBezTo>
                  <a:cubicBezTo>
                    <a:pt x="4632" y="10962"/>
                    <a:pt x="4513" y="10510"/>
                    <a:pt x="4501" y="10331"/>
                  </a:cubicBezTo>
                  <a:cubicBezTo>
                    <a:pt x="4465" y="10022"/>
                    <a:pt x="4394" y="9700"/>
                    <a:pt x="4370" y="9391"/>
                  </a:cubicBezTo>
                  <a:cubicBezTo>
                    <a:pt x="4299" y="8736"/>
                    <a:pt x="4263" y="8081"/>
                    <a:pt x="4215" y="7438"/>
                  </a:cubicBezTo>
                  <a:cubicBezTo>
                    <a:pt x="4180" y="6879"/>
                    <a:pt x="4191" y="6176"/>
                    <a:pt x="4644" y="5771"/>
                  </a:cubicBezTo>
                  <a:cubicBezTo>
                    <a:pt x="4846" y="5617"/>
                    <a:pt x="5084" y="5498"/>
                    <a:pt x="5334" y="5426"/>
                  </a:cubicBezTo>
                  <a:cubicBezTo>
                    <a:pt x="5632" y="5319"/>
                    <a:pt x="5930" y="5224"/>
                    <a:pt x="6227" y="5128"/>
                  </a:cubicBezTo>
                  <a:cubicBezTo>
                    <a:pt x="6858" y="4926"/>
                    <a:pt x="7525" y="4783"/>
                    <a:pt x="8192" y="4712"/>
                  </a:cubicBezTo>
                  <a:cubicBezTo>
                    <a:pt x="8450" y="4684"/>
                    <a:pt x="8712" y="4672"/>
                    <a:pt x="8974" y="4672"/>
                  </a:cubicBezTo>
                  <a:cubicBezTo>
                    <a:pt x="9158" y="4672"/>
                    <a:pt x="9343" y="4678"/>
                    <a:pt x="9525" y="4688"/>
                  </a:cubicBezTo>
                  <a:cubicBezTo>
                    <a:pt x="9632" y="4692"/>
                    <a:pt x="9744" y="4695"/>
                    <a:pt x="9859" y="4695"/>
                  </a:cubicBezTo>
                  <a:cubicBezTo>
                    <a:pt x="10489" y="4695"/>
                    <a:pt x="11200" y="4601"/>
                    <a:pt x="11502" y="3997"/>
                  </a:cubicBezTo>
                  <a:cubicBezTo>
                    <a:pt x="11692" y="3616"/>
                    <a:pt x="11716" y="3116"/>
                    <a:pt x="11716" y="2700"/>
                  </a:cubicBezTo>
                  <a:cubicBezTo>
                    <a:pt x="11740" y="2259"/>
                    <a:pt x="11657" y="1819"/>
                    <a:pt x="11502" y="1414"/>
                  </a:cubicBezTo>
                  <a:cubicBezTo>
                    <a:pt x="11085" y="449"/>
                    <a:pt x="10002" y="140"/>
                    <a:pt x="9037" y="33"/>
                  </a:cubicBezTo>
                  <a:cubicBezTo>
                    <a:pt x="8838" y="11"/>
                    <a:pt x="8641" y="1"/>
                    <a:pt x="8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3883229" y="2779523"/>
              <a:ext cx="242398" cy="125010"/>
            </a:xfrm>
            <a:custGeom>
              <a:avLst/>
              <a:gdLst/>
              <a:ahLst/>
              <a:cxnLst/>
              <a:rect l="l" t="t" r="r" b="b"/>
              <a:pathLst>
                <a:path w="11514" h="5938" extrusionOk="0">
                  <a:moveTo>
                    <a:pt x="10524" y="1"/>
                  </a:moveTo>
                  <a:cubicBezTo>
                    <a:pt x="10338" y="1"/>
                    <a:pt x="10145" y="15"/>
                    <a:pt x="10020" y="15"/>
                  </a:cubicBezTo>
                  <a:cubicBezTo>
                    <a:pt x="10000" y="15"/>
                    <a:pt x="9982" y="15"/>
                    <a:pt x="9966" y="14"/>
                  </a:cubicBezTo>
                  <a:cubicBezTo>
                    <a:pt x="9860" y="10"/>
                    <a:pt x="9741" y="8"/>
                    <a:pt x="9613" y="8"/>
                  </a:cubicBezTo>
                  <a:cubicBezTo>
                    <a:pt x="8924" y="8"/>
                    <a:pt x="7982" y="66"/>
                    <a:pt x="7430" y="217"/>
                  </a:cubicBezTo>
                  <a:cubicBezTo>
                    <a:pt x="5203" y="788"/>
                    <a:pt x="2584" y="1812"/>
                    <a:pt x="203" y="4550"/>
                  </a:cubicBezTo>
                  <a:cubicBezTo>
                    <a:pt x="0" y="4777"/>
                    <a:pt x="346" y="5372"/>
                    <a:pt x="477" y="5610"/>
                  </a:cubicBezTo>
                  <a:cubicBezTo>
                    <a:pt x="594" y="5837"/>
                    <a:pt x="643" y="5937"/>
                    <a:pt x="721" y="5937"/>
                  </a:cubicBezTo>
                  <a:cubicBezTo>
                    <a:pt x="779" y="5937"/>
                    <a:pt x="851" y="5884"/>
                    <a:pt x="977" y="5789"/>
                  </a:cubicBezTo>
                  <a:cubicBezTo>
                    <a:pt x="1215" y="5598"/>
                    <a:pt x="1429" y="5384"/>
                    <a:pt x="1667" y="5205"/>
                  </a:cubicBezTo>
                  <a:cubicBezTo>
                    <a:pt x="2215" y="4741"/>
                    <a:pt x="2822" y="4324"/>
                    <a:pt x="3453" y="3979"/>
                  </a:cubicBezTo>
                  <a:cubicBezTo>
                    <a:pt x="4025" y="3657"/>
                    <a:pt x="4620" y="3396"/>
                    <a:pt x="5239" y="3169"/>
                  </a:cubicBezTo>
                  <a:cubicBezTo>
                    <a:pt x="6561" y="2681"/>
                    <a:pt x="7930" y="2336"/>
                    <a:pt x="9323" y="2145"/>
                  </a:cubicBezTo>
                  <a:cubicBezTo>
                    <a:pt x="9871" y="2062"/>
                    <a:pt x="10406" y="2003"/>
                    <a:pt x="10954" y="1991"/>
                  </a:cubicBezTo>
                  <a:cubicBezTo>
                    <a:pt x="11032" y="1991"/>
                    <a:pt x="11095" y="1993"/>
                    <a:pt x="11148" y="1993"/>
                  </a:cubicBezTo>
                  <a:cubicBezTo>
                    <a:pt x="11312" y="1993"/>
                    <a:pt x="11370" y="1966"/>
                    <a:pt x="11442" y="1741"/>
                  </a:cubicBezTo>
                  <a:cubicBezTo>
                    <a:pt x="11514" y="1526"/>
                    <a:pt x="11430" y="1133"/>
                    <a:pt x="11359" y="919"/>
                  </a:cubicBezTo>
                  <a:cubicBezTo>
                    <a:pt x="11311" y="776"/>
                    <a:pt x="11133" y="193"/>
                    <a:pt x="11002" y="86"/>
                  </a:cubicBezTo>
                  <a:cubicBezTo>
                    <a:pt x="10911" y="17"/>
                    <a:pt x="10721" y="1"/>
                    <a:pt x="10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3880219" y="2778134"/>
              <a:ext cx="249430" cy="127683"/>
            </a:xfrm>
            <a:custGeom>
              <a:avLst/>
              <a:gdLst/>
              <a:ahLst/>
              <a:cxnLst/>
              <a:rect l="l" t="t" r="r" b="b"/>
              <a:pathLst>
                <a:path w="11848" h="6065" extrusionOk="0">
                  <a:moveTo>
                    <a:pt x="10678" y="127"/>
                  </a:moveTo>
                  <a:cubicBezTo>
                    <a:pt x="10803" y="127"/>
                    <a:pt x="10938" y="135"/>
                    <a:pt x="11026" y="223"/>
                  </a:cubicBezTo>
                  <a:cubicBezTo>
                    <a:pt x="11133" y="378"/>
                    <a:pt x="11216" y="545"/>
                    <a:pt x="11252" y="723"/>
                  </a:cubicBezTo>
                  <a:cubicBezTo>
                    <a:pt x="11359" y="1033"/>
                    <a:pt x="11490" y="1378"/>
                    <a:pt x="11454" y="1711"/>
                  </a:cubicBezTo>
                  <a:cubicBezTo>
                    <a:pt x="11442" y="1795"/>
                    <a:pt x="11419" y="1890"/>
                    <a:pt x="11371" y="1961"/>
                  </a:cubicBezTo>
                  <a:cubicBezTo>
                    <a:pt x="11350" y="1983"/>
                    <a:pt x="11337" y="1987"/>
                    <a:pt x="11312" y="1987"/>
                  </a:cubicBezTo>
                  <a:cubicBezTo>
                    <a:pt x="11295" y="1987"/>
                    <a:pt x="11273" y="1985"/>
                    <a:pt x="11240" y="1985"/>
                  </a:cubicBezTo>
                  <a:cubicBezTo>
                    <a:pt x="10990" y="1985"/>
                    <a:pt x="10740" y="1997"/>
                    <a:pt x="10490" y="2021"/>
                  </a:cubicBezTo>
                  <a:cubicBezTo>
                    <a:pt x="9418" y="2116"/>
                    <a:pt x="8359" y="2295"/>
                    <a:pt x="7311" y="2557"/>
                  </a:cubicBezTo>
                  <a:cubicBezTo>
                    <a:pt x="6323" y="2795"/>
                    <a:pt x="5370" y="3116"/>
                    <a:pt x="4442" y="3533"/>
                  </a:cubicBezTo>
                  <a:cubicBezTo>
                    <a:pt x="3942" y="3747"/>
                    <a:pt x="3453" y="3997"/>
                    <a:pt x="2989" y="4283"/>
                  </a:cubicBezTo>
                  <a:cubicBezTo>
                    <a:pt x="2525" y="4581"/>
                    <a:pt x="2084" y="4902"/>
                    <a:pt x="1667" y="5247"/>
                  </a:cubicBezTo>
                  <a:cubicBezTo>
                    <a:pt x="1429" y="5438"/>
                    <a:pt x="1215" y="5640"/>
                    <a:pt x="977" y="5831"/>
                  </a:cubicBezTo>
                  <a:cubicBezTo>
                    <a:pt x="956" y="5845"/>
                    <a:pt x="931" y="5863"/>
                    <a:pt x="906" y="5883"/>
                  </a:cubicBezTo>
                  <a:lnTo>
                    <a:pt x="906" y="5883"/>
                  </a:lnTo>
                  <a:cubicBezTo>
                    <a:pt x="862" y="5804"/>
                    <a:pt x="817" y="5718"/>
                    <a:pt x="763" y="5652"/>
                  </a:cubicBezTo>
                  <a:cubicBezTo>
                    <a:pt x="636" y="5410"/>
                    <a:pt x="308" y="4923"/>
                    <a:pt x="471" y="4643"/>
                  </a:cubicBezTo>
                  <a:lnTo>
                    <a:pt x="471" y="4643"/>
                  </a:lnTo>
                  <a:cubicBezTo>
                    <a:pt x="478" y="4639"/>
                    <a:pt x="484" y="4634"/>
                    <a:pt x="489" y="4628"/>
                  </a:cubicBezTo>
                  <a:cubicBezTo>
                    <a:pt x="1727" y="3200"/>
                    <a:pt x="3263" y="2045"/>
                    <a:pt x="4989" y="1247"/>
                  </a:cubicBezTo>
                  <a:cubicBezTo>
                    <a:pt x="5692" y="926"/>
                    <a:pt x="6430" y="664"/>
                    <a:pt x="7180" y="449"/>
                  </a:cubicBezTo>
                  <a:cubicBezTo>
                    <a:pt x="7966" y="247"/>
                    <a:pt x="8764" y="140"/>
                    <a:pt x="9561" y="140"/>
                  </a:cubicBezTo>
                  <a:lnTo>
                    <a:pt x="10597" y="128"/>
                  </a:lnTo>
                  <a:cubicBezTo>
                    <a:pt x="10623" y="128"/>
                    <a:pt x="10650" y="127"/>
                    <a:pt x="10678" y="127"/>
                  </a:cubicBezTo>
                  <a:close/>
                  <a:moveTo>
                    <a:pt x="10775" y="1"/>
                  </a:moveTo>
                  <a:cubicBezTo>
                    <a:pt x="10688" y="1"/>
                    <a:pt x="10602" y="6"/>
                    <a:pt x="10526" y="9"/>
                  </a:cubicBezTo>
                  <a:cubicBezTo>
                    <a:pt x="9668" y="33"/>
                    <a:pt x="8811" y="9"/>
                    <a:pt x="7954" y="140"/>
                  </a:cubicBezTo>
                  <a:cubicBezTo>
                    <a:pt x="7168" y="283"/>
                    <a:pt x="6406" y="497"/>
                    <a:pt x="5668" y="795"/>
                  </a:cubicBezTo>
                  <a:cubicBezTo>
                    <a:pt x="3561" y="1592"/>
                    <a:pt x="1679" y="2902"/>
                    <a:pt x="203" y="4593"/>
                  </a:cubicBezTo>
                  <a:cubicBezTo>
                    <a:pt x="197" y="4600"/>
                    <a:pt x="194" y="4608"/>
                    <a:pt x="192" y="4615"/>
                  </a:cubicBezTo>
                  <a:lnTo>
                    <a:pt x="192" y="4615"/>
                  </a:lnTo>
                  <a:cubicBezTo>
                    <a:pt x="192" y="4615"/>
                    <a:pt x="191" y="4616"/>
                    <a:pt x="191" y="4616"/>
                  </a:cubicBezTo>
                  <a:cubicBezTo>
                    <a:pt x="1" y="4878"/>
                    <a:pt x="262" y="5307"/>
                    <a:pt x="382" y="5545"/>
                  </a:cubicBezTo>
                  <a:cubicBezTo>
                    <a:pt x="486" y="5764"/>
                    <a:pt x="590" y="6065"/>
                    <a:pt x="854" y="6065"/>
                  </a:cubicBezTo>
                  <a:cubicBezTo>
                    <a:pt x="891" y="6065"/>
                    <a:pt x="932" y="6059"/>
                    <a:pt x="977" y="6045"/>
                  </a:cubicBezTo>
                  <a:cubicBezTo>
                    <a:pt x="1155" y="5974"/>
                    <a:pt x="1310" y="5855"/>
                    <a:pt x="1441" y="5724"/>
                  </a:cubicBezTo>
                  <a:cubicBezTo>
                    <a:pt x="1656" y="5533"/>
                    <a:pt x="1870" y="5343"/>
                    <a:pt x="2096" y="5164"/>
                  </a:cubicBezTo>
                  <a:cubicBezTo>
                    <a:pt x="2537" y="4807"/>
                    <a:pt x="3001" y="4485"/>
                    <a:pt x="3489" y="4200"/>
                  </a:cubicBezTo>
                  <a:cubicBezTo>
                    <a:pt x="5513" y="3045"/>
                    <a:pt x="7811" y="2473"/>
                    <a:pt x="10109" y="2188"/>
                  </a:cubicBezTo>
                  <a:cubicBezTo>
                    <a:pt x="10395" y="2152"/>
                    <a:pt x="10692" y="2128"/>
                    <a:pt x="10990" y="2116"/>
                  </a:cubicBezTo>
                  <a:cubicBezTo>
                    <a:pt x="11051" y="2120"/>
                    <a:pt x="11114" y="2123"/>
                    <a:pt x="11177" y="2123"/>
                  </a:cubicBezTo>
                  <a:cubicBezTo>
                    <a:pt x="11286" y="2123"/>
                    <a:pt x="11396" y="2115"/>
                    <a:pt x="11502" y="2092"/>
                  </a:cubicBezTo>
                  <a:cubicBezTo>
                    <a:pt x="11847" y="1973"/>
                    <a:pt x="11788" y="1485"/>
                    <a:pt x="11728" y="1211"/>
                  </a:cubicBezTo>
                  <a:cubicBezTo>
                    <a:pt x="11669" y="878"/>
                    <a:pt x="11550" y="545"/>
                    <a:pt x="11395" y="247"/>
                  </a:cubicBezTo>
                  <a:cubicBezTo>
                    <a:pt x="11273" y="37"/>
                    <a:pt x="11016" y="1"/>
                    <a:pt x="10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3900766" y="2911902"/>
              <a:ext cx="49158" cy="64947"/>
            </a:xfrm>
            <a:custGeom>
              <a:avLst/>
              <a:gdLst/>
              <a:ahLst/>
              <a:cxnLst/>
              <a:rect l="l" t="t" r="r" b="b"/>
              <a:pathLst>
                <a:path w="2335" h="3085" extrusionOk="0">
                  <a:moveTo>
                    <a:pt x="1082" y="0"/>
                  </a:moveTo>
                  <a:cubicBezTo>
                    <a:pt x="1071" y="0"/>
                    <a:pt x="1060" y="0"/>
                    <a:pt x="1049" y="1"/>
                  </a:cubicBezTo>
                  <a:cubicBezTo>
                    <a:pt x="394" y="13"/>
                    <a:pt x="179" y="679"/>
                    <a:pt x="108" y="1251"/>
                  </a:cubicBezTo>
                  <a:cubicBezTo>
                    <a:pt x="1" y="2037"/>
                    <a:pt x="418" y="2608"/>
                    <a:pt x="1108" y="2953"/>
                  </a:cubicBezTo>
                  <a:cubicBezTo>
                    <a:pt x="1281" y="3040"/>
                    <a:pt x="1471" y="3085"/>
                    <a:pt x="1661" y="3085"/>
                  </a:cubicBezTo>
                  <a:cubicBezTo>
                    <a:pt x="1864" y="3085"/>
                    <a:pt x="2067" y="3034"/>
                    <a:pt x="2251" y="2930"/>
                  </a:cubicBezTo>
                  <a:lnTo>
                    <a:pt x="2334" y="560"/>
                  </a:lnTo>
                  <a:cubicBezTo>
                    <a:pt x="2103" y="213"/>
                    <a:pt x="1498" y="0"/>
                    <a:pt x="1082" y="0"/>
                  </a:cubicBezTo>
                  <a:close/>
                </a:path>
              </a:pathLst>
            </a:custGeom>
            <a:solidFill>
              <a:srgbClr val="EC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7"/>
            <p:cNvSpPr/>
            <p:nvPr/>
          </p:nvSpPr>
          <p:spPr>
            <a:xfrm>
              <a:off x="3898513" y="2910576"/>
              <a:ext cx="55179" cy="67810"/>
            </a:xfrm>
            <a:custGeom>
              <a:avLst/>
              <a:gdLst/>
              <a:ahLst/>
              <a:cxnLst/>
              <a:rect l="l" t="t" r="r" b="b"/>
              <a:pathLst>
                <a:path w="2621" h="3221" extrusionOk="0">
                  <a:moveTo>
                    <a:pt x="1164" y="1"/>
                  </a:moveTo>
                  <a:cubicBezTo>
                    <a:pt x="813" y="1"/>
                    <a:pt x="508" y="130"/>
                    <a:pt x="310" y="457"/>
                  </a:cubicBezTo>
                  <a:cubicBezTo>
                    <a:pt x="84" y="850"/>
                    <a:pt x="1" y="1302"/>
                    <a:pt x="48" y="1754"/>
                  </a:cubicBezTo>
                  <a:cubicBezTo>
                    <a:pt x="132" y="2195"/>
                    <a:pt x="382" y="2588"/>
                    <a:pt x="751" y="2838"/>
                  </a:cubicBezTo>
                  <a:cubicBezTo>
                    <a:pt x="1063" y="3068"/>
                    <a:pt x="1445" y="3220"/>
                    <a:pt x="1825" y="3220"/>
                  </a:cubicBezTo>
                  <a:cubicBezTo>
                    <a:pt x="2052" y="3220"/>
                    <a:pt x="2279" y="3165"/>
                    <a:pt x="2489" y="3040"/>
                  </a:cubicBezTo>
                  <a:cubicBezTo>
                    <a:pt x="2568" y="2991"/>
                    <a:pt x="2383" y="2925"/>
                    <a:pt x="2278" y="2925"/>
                  </a:cubicBezTo>
                  <a:cubicBezTo>
                    <a:pt x="2257" y="2925"/>
                    <a:pt x="2239" y="2927"/>
                    <a:pt x="2227" y="2933"/>
                  </a:cubicBezTo>
                  <a:cubicBezTo>
                    <a:pt x="2067" y="3031"/>
                    <a:pt x="1881" y="3082"/>
                    <a:pt x="1698" y="3082"/>
                  </a:cubicBezTo>
                  <a:cubicBezTo>
                    <a:pt x="1635" y="3082"/>
                    <a:pt x="1573" y="3076"/>
                    <a:pt x="1513" y="3064"/>
                  </a:cubicBezTo>
                  <a:cubicBezTo>
                    <a:pt x="1310" y="2993"/>
                    <a:pt x="1120" y="2897"/>
                    <a:pt x="953" y="2766"/>
                  </a:cubicBezTo>
                  <a:cubicBezTo>
                    <a:pt x="656" y="2540"/>
                    <a:pt x="453" y="2219"/>
                    <a:pt x="382" y="1873"/>
                  </a:cubicBezTo>
                  <a:cubicBezTo>
                    <a:pt x="322" y="1504"/>
                    <a:pt x="358" y="1135"/>
                    <a:pt x="489" y="790"/>
                  </a:cubicBezTo>
                  <a:cubicBezTo>
                    <a:pt x="608" y="480"/>
                    <a:pt x="822" y="159"/>
                    <a:pt x="1191" y="135"/>
                  </a:cubicBezTo>
                  <a:cubicBezTo>
                    <a:pt x="1216" y="134"/>
                    <a:pt x="1241" y="133"/>
                    <a:pt x="1265" y="133"/>
                  </a:cubicBezTo>
                  <a:cubicBezTo>
                    <a:pt x="1655" y="133"/>
                    <a:pt x="2028" y="310"/>
                    <a:pt x="2275" y="623"/>
                  </a:cubicBezTo>
                  <a:cubicBezTo>
                    <a:pt x="2326" y="665"/>
                    <a:pt x="2378" y="697"/>
                    <a:pt x="2438" y="697"/>
                  </a:cubicBezTo>
                  <a:cubicBezTo>
                    <a:pt x="2447" y="697"/>
                    <a:pt x="2456" y="696"/>
                    <a:pt x="2465" y="695"/>
                  </a:cubicBezTo>
                  <a:cubicBezTo>
                    <a:pt x="2489" y="695"/>
                    <a:pt x="2620" y="695"/>
                    <a:pt x="2584" y="635"/>
                  </a:cubicBezTo>
                  <a:cubicBezTo>
                    <a:pt x="2334" y="254"/>
                    <a:pt x="1822" y="64"/>
                    <a:pt x="1382" y="16"/>
                  </a:cubicBezTo>
                  <a:cubicBezTo>
                    <a:pt x="1308" y="6"/>
                    <a:pt x="1235" y="1"/>
                    <a:pt x="1164" y="1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4061184" y="2890092"/>
              <a:ext cx="56610" cy="13368"/>
            </a:xfrm>
            <a:custGeom>
              <a:avLst/>
              <a:gdLst/>
              <a:ahLst/>
              <a:cxnLst/>
              <a:rect l="l" t="t" r="r" b="b"/>
              <a:pathLst>
                <a:path w="2689" h="635" extrusionOk="0">
                  <a:moveTo>
                    <a:pt x="2502" y="0"/>
                  </a:moveTo>
                  <a:cubicBezTo>
                    <a:pt x="2439" y="0"/>
                    <a:pt x="2378" y="14"/>
                    <a:pt x="2358" y="49"/>
                  </a:cubicBezTo>
                  <a:cubicBezTo>
                    <a:pt x="2165" y="386"/>
                    <a:pt x="1850" y="511"/>
                    <a:pt x="1509" y="511"/>
                  </a:cubicBezTo>
                  <a:cubicBezTo>
                    <a:pt x="1094" y="511"/>
                    <a:pt x="642" y="324"/>
                    <a:pt x="334" y="108"/>
                  </a:cubicBezTo>
                  <a:cubicBezTo>
                    <a:pt x="293" y="87"/>
                    <a:pt x="251" y="75"/>
                    <a:pt x="210" y="75"/>
                  </a:cubicBezTo>
                  <a:cubicBezTo>
                    <a:pt x="180" y="75"/>
                    <a:pt x="150" y="81"/>
                    <a:pt x="120" y="96"/>
                  </a:cubicBezTo>
                  <a:cubicBezTo>
                    <a:pt x="72" y="108"/>
                    <a:pt x="1" y="144"/>
                    <a:pt x="60" y="179"/>
                  </a:cubicBezTo>
                  <a:lnTo>
                    <a:pt x="60" y="191"/>
                  </a:lnTo>
                  <a:cubicBezTo>
                    <a:pt x="471" y="480"/>
                    <a:pt x="965" y="634"/>
                    <a:pt x="1475" y="634"/>
                  </a:cubicBezTo>
                  <a:cubicBezTo>
                    <a:pt x="1511" y="634"/>
                    <a:pt x="1548" y="634"/>
                    <a:pt x="1584" y="632"/>
                  </a:cubicBezTo>
                  <a:cubicBezTo>
                    <a:pt x="2001" y="608"/>
                    <a:pt x="2442" y="453"/>
                    <a:pt x="2668" y="72"/>
                  </a:cubicBezTo>
                  <a:cubicBezTo>
                    <a:pt x="2689" y="30"/>
                    <a:pt x="2593" y="0"/>
                    <a:pt x="2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3975964" y="2993881"/>
              <a:ext cx="74968" cy="53642"/>
            </a:xfrm>
            <a:custGeom>
              <a:avLst/>
              <a:gdLst/>
              <a:ahLst/>
              <a:cxnLst/>
              <a:rect l="l" t="t" r="r" b="b"/>
              <a:pathLst>
                <a:path w="3561" h="2548" extrusionOk="0">
                  <a:moveTo>
                    <a:pt x="96" y="0"/>
                  </a:moveTo>
                  <a:cubicBezTo>
                    <a:pt x="251" y="1286"/>
                    <a:pt x="1" y="2191"/>
                    <a:pt x="2025" y="2536"/>
                  </a:cubicBezTo>
                  <a:cubicBezTo>
                    <a:pt x="2074" y="2544"/>
                    <a:pt x="2124" y="2548"/>
                    <a:pt x="2175" y="2548"/>
                  </a:cubicBezTo>
                  <a:cubicBezTo>
                    <a:pt x="2760" y="2548"/>
                    <a:pt x="3462" y="2041"/>
                    <a:pt x="3561" y="869"/>
                  </a:cubicBezTo>
                  <a:lnTo>
                    <a:pt x="3561" y="869"/>
                  </a:lnTo>
                  <a:cubicBezTo>
                    <a:pt x="3360" y="927"/>
                    <a:pt x="3159" y="949"/>
                    <a:pt x="2959" y="949"/>
                  </a:cubicBezTo>
                  <a:cubicBezTo>
                    <a:pt x="2493" y="949"/>
                    <a:pt x="2027" y="826"/>
                    <a:pt x="1560" y="726"/>
                  </a:cubicBezTo>
                  <a:cubicBezTo>
                    <a:pt x="1001" y="607"/>
                    <a:pt x="465" y="441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3974301" y="2992281"/>
              <a:ext cx="79894" cy="56610"/>
            </a:xfrm>
            <a:custGeom>
              <a:avLst/>
              <a:gdLst/>
              <a:ahLst/>
              <a:cxnLst/>
              <a:rect l="l" t="t" r="r" b="b"/>
              <a:pathLst>
                <a:path w="3795" h="2689" extrusionOk="0">
                  <a:moveTo>
                    <a:pt x="364" y="413"/>
                  </a:moveTo>
                  <a:cubicBezTo>
                    <a:pt x="727" y="668"/>
                    <a:pt x="1165" y="784"/>
                    <a:pt x="1604" y="874"/>
                  </a:cubicBezTo>
                  <a:cubicBezTo>
                    <a:pt x="2074" y="979"/>
                    <a:pt x="2545" y="1085"/>
                    <a:pt x="3019" y="1085"/>
                  </a:cubicBezTo>
                  <a:cubicBezTo>
                    <a:pt x="3167" y="1085"/>
                    <a:pt x="3316" y="1074"/>
                    <a:pt x="3465" y="1051"/>
                  </a:cubicBezTo>
                  <a:lnTo>
                    <a:pt x="3465" y="1051"/>
                  </a:lnTo>
                  <a:cubicBezTo>
                    <a:pt x="3411" y="1505"/>
                    <a:pt x="3265" y="1973"/>
                    <a:pt x="2913" y="2291"/>
                  </a:cubicBezTo>
                  <a:cubicBezTo>
                    <a:pt x="2794" y="2398"/>
                    <a:pt x="2640" y="2481"/>
                    <a:pt x="2485" y="2529"/>
                  </a:cubicBezTo>
                  <a:cubicBezTo>
                    <a:pt x="2418" y="2542"/>
                    <a:pt x="2351" y="2549"/>
                    <a:pt x="2284" y="2549"/>
                  </a:cubicBezTo>
                  <a:cubicBezTo>
                    <a:pt x="2172" y="2549"/>
                    <a:pt x="2061" y="2530"/>
                    <a:pt x="1949" y="2493"/>
                  </a:cubicBezTo>
                  <a:cubicBezTo>
                    <a:pt x="1556" y="2410"/>
                    <a:pt x="1116" y="2279"/>
                    <a:pt x="818" y="1981"/>
                  </a:cubicBezTo>
                  <a:cubicBezTo>
                    <a:pt x="616" y="1767"/>
                    <a:pt x="485" y="1505"/>
                    <a:pt x="449" y="1207"/>
                  </a:cubicBezTo>
                  <a:cubicBezTo>
                    <a:pt x="400" y="946"/>
                    <a:pt x="384" y="679"/>
                    <a:pt x="364" y="413"/>
                  </a:cubicBezTo>
                  <a:close/>
                  <a:moveTo>
                    <a:pt x="216" y="0"/>
                  </a:moveTo>
                  <a:cubicBezTo>
                    <a:pt x="121" y="0"/>
                    <a:pt x="1" y="41"/>
                    <a:pt x="8" y="100"/>
                  </a:cubicBezTo>
                  <a:cubicBezTo>
                    <a:pt x="92" y="790"/>
                    <a:pt x="8" y="1648"/>
                    <a:pt x="604" y="2136"/>
                  </a:cubicBezTo>
                  <a:cubicBezTo>
                    <a:pt x="985" y="2457"/>
                    <a:pt x="1497" y="2588"/>
                    <a:pt x="1973" y="2672"/>
                  </a:cubicBezTo>
                  <a:cubicBezTo>
                    <a:pt x="2047" y="2683"/>
                    <a:pt x="2122" y="2689"/>
                    <a:pt x="2197" y="2689"/>
                  </a:cubicBezTo>
                  <a:cubicBezTo>
                    <a:pt x="2505" y="2689"/>
                    <a:pt x="2809" y="2592"/>
                    <a:pt x="3068" y="2410"/>
                  </a:cubicBezTo>
                  <a:cubicBezTo>
                    <a:pt x="3544" y="2064"/>
                    <a:pt x="3747" y="1493"/>
                    <a:pt x="3794" y="921"/>
                  </a:cubicBezTo>
                  <a:cubicBezTo>
                    <a:pt x="3794" y="894"/>
                    <a:pt x="3755" y="887"/>
                    <a:pt x="3710" y="887"/>
                  </a:cubicBezTo>
                  <a:cubicBezTo>
                    <a:pt x="3656" y="887"/>
                    <a:pt x="3593" y="898"/>
                    <a:pt x="3580" y="898"/>
                  </a:cubicBezTo>
                  <a:cubicBezTo>
                    <a:pt x="3417" y="938"/>
                    <a:pt x="3251" y="955"/>
                    <a:pt x="3084" y="955"/>
                  </a:cubicBezTo>
                  <a:cubicBezTo>
                    <a:pt x="2618" y="955"/>
                    <a:pt x="2143" y="824"/>
                    <a:pt x="1687" y="719"/>
                  </a:cubicBezTo>
                  <a:cubicBezTo>
                    <a:pt x="1175" y="612"/>
                    <a:pt x="675" y="445"/>
                    <a:pt x="330" y="28"/>
                  </a:cubicBezTo>
                  <a:cubicBezTo>
                    <a:pt x="321" y="19"/>
                    <a:pt x="306" y="14"/>
                    <a:pt x="288" y="11"/>
                  </a:cubicBezTo>
                  <a:lnTo>
                    <a:pt x="288" y="11"/>
                  </a:lnTo>
                  <a:cubicBezTo>
                    <a:pt x="269" y="4"/>
                    <a:pt x="243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4051415" y="3109165"/>
              <a:ext cx="196294" cy="301830"/>
            </a:xfrm>
            <a:custGeom>
              <a:avLst/>
              <a:gdLst/>
              <a:ahLst/>
              <a:cxnLst/>
              <a:rect l="l" t="t" r="r" b="b"/>
              <a:pathLst>
                <a:path w="9324" h="14337" extrusionOk="0">
                  <a:moveTo>
                    <a:pt x="3513" y="1"/>
                  </a:moveTo>
                  <a:cubicBezTo>
                    <a:pt x="1" y="5406"/>
                    <a:pt x="1" y="7919"/>
                    <a:pt x="512" y="9788"/>
                  </a:cubicBezTo>
                  <a:cubicBezTo>
                    <a:pt x="620" y="10216"/>
                    <a:pt x="786" y="10621"/>
                    <a:pt x="1013" y="10990"/>
                  </a:cubicBezTo>
                  <a:cubicBezTo>
                    <a:pt x="1334" y="11502"/>
                    <a:pt x="1846" y="11860"/>
                    <a:pt x="2310" y="12252"/>
                  </a:cubicBezTo>
                  <a:cubicBezTo>
                    <a:pt x="3239" y="13026"/>
                    <a:pt x="4239" y="13729"/>
                    <a:pt x="5299" y="14336"/>
                  </a:cubicBezTo>
                  <a:cubicBezTo>
                    <a:pt x="5287" y="12753"/>
                    <a:pt x="5549" y="11288"/>
                    <a:pt x="6358" y="9776"/>
                  </a:cubicBezTo>
                  <a:cubicBezTo>
                    <a:pt x="7061" y="8478"/>
                    <a:pt x="8109" y="6942"/>
                    <a:pt x="9323" y="5835"/>
                  </a:cubicBezTo>
                  <a:cubicBezTo>
                    <a:pt x="8918" y="5442"/>
                    <a:pt x="8513" y="5073"/>
                    <a:pt x="8132" y="4716"/>
                  </a:cubicBezTo>
                  <a:cubicBezTo>
                    <a:pt x="7168" y="3847"/>
                    <a:pt x="6180" y="2311"/>
                    <a:pt x="5192" y="1454"/>
                  </a:cubicBezTo>
                  <a:cubicBezTo>
                    <a:pt x="4668" y="1013"/>
                    <a:pt x="4180" y="180"/>
                    <a:pt x="35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4052910" y="3107881"/>
              <a:ext cx="198293" cy="304798"/>
            </a:xfrm>
            <a:custGeom>
              <a:avLst/>
              <a:gdLst/>
              <a:ahLst/>
              <a:cxnLst/>
              <a:rect l="l" t="t" r="r" b="b"/>
              <a:pathLst>
                <a:path w="9419" h="14478" extrusionOk="0">
                  <a:moveTo>
                    <a:pt x="3517" y="193"/>
                  </a:moveTo>
                  <a:cubicBezTo>
                    <a:pt x="3892" y="373"/>
                    <a:pt x="4186" y="718"/>
                    <a:pt x="4454" y="1026"/>
                  </a:cubicBezTo>
                  <a:cubicBezTo>
                    <a:pt x="4775" y="1372"/>
                    <a:pt x="5144" y="1693"/>
                    <a:pt x="5478" y="2038"/>
                  </a:cubicBezTo>
                  <a:cubicBezTo>
                    <a:pt x="6228" y="2836"/>
                    <a:pt x="6859" y="3741"/>
                    <a:pt x="7621" y="4527"/>
                  </a:cubicBezTo>
                  <a:cubicBezTo>
                    <a:pt x="8091" y="5009"/>
                    <a:pt x="8596" y="5444"/>
                    <a:pt x="9090" y="5902"/>
                  </a:cubicBezTo>
                  <a:lnTo>
                    <a:pt x="9090" y="5902"/>
                  </a:lnTo>
                  <a:cubicBezTo>
                    <a:pt x="7896" y="7021"/>
                    <a:pt x="6934" y="8382"/>
                    <a:pt x="6158" y="9813"/>
                  </a:cubicBezTo>
                  <a:lnTo>
                    <a:pt x="6158" y="9813"/>
                  </a:lnTo>
                  <a:cubicBezTo>
                    <a:pt x="6147" y="9820"/>
                    <a:pt x="6138" y="9828"/>
                    <a:pt x="6133" y="9837"/>
                  </a:cubicBezTo>
                  <a:cubicBezTo>
                    <a:pt x="5407" y="11198"/>
                    <a:pt x="5091" y="12667"/>
                    <a:pt x="5073" y="14193"/>
                  </a:cubicBezTo>
                  <a:lnTo>
                    <a:pt x="5073" y="14193"/>
                  </a:lnTo>
                  <a:cubicBezTo>
                    <a:pt x="4485" y="13832"/>
                    <a:pt x="3907" y="13459"/>
                    <a:pt x="3347" y="13052"/>
                  </a:cubicBezTo>
                  <a:cubicBezTo>
                    <a:pt x="2716" y="12599"/>
                    <a:pt x="2120" y="12111"/>
                    <a:pt x="1549" y="11575"/>
                  </a:cubicBezTo>
                  <a:cubicBezTo>
                    <a:pt x="846" y="10885"/>
                    <a:pt x="549" y="9908"/>
                    <a:pt x="418" y="8956"/>
                  </a:cubicBezTo>
                  <a:cubicBezTo>
                    <a:pt x="203" y="7349"/>
                    <a:pt x="656" y="5741"/>
                    <a:pt x="1287" y="4277"/>
                  </a:cubicBezTo>
                  <a:cubicBezTo>
                    <a:pt x="1911" y="2856"/>
                    <a:pt x="2658" y="1491"/>
                    <a:pt x="3517" y="193"/>
                  </a:cubicBezTo>
                  <a:close/>
                  <a:moveTo>
                    <a:pt x="3447" y="0"/>
                  </a:moveTo>
                  <a:cubicBezTo>
                    <a:pt x="3380" y="0"/>
                    <a:pt x="3310" y="17"/>
                    <a:pt x="3287" y="62"/>
                  </a:cubicBezTo>
                  <a:cubicBezTo>
                    <a:pt x="2466" y="1288"/>
                    <a:pt x="1739" y="2574"/>
                    <a:pt x="1120" y="3908"/>
                  </a:cubicBezTo>
                  <a:cubicBezTo>
                    <a:pt x="703" y="4813"/>
                    <a:pt x="382" y="5753"/>
                    <a:pt x="180" y="6718"/>
                  </a:cubicBezTo>
                  <a:cubicBezTo>
                    <a:pt x="37" y="7396"/>
                    <a:pt x="1" y="8099"/>
                    <a:pt x="72" y="8801"/>
                  </a:cubicBezTo>
                  <a:cubicBezTo>
                    <a:pt x="168" y="9646"/>
                    <a:pt x="394" y="10587"/>
                    <a:pt x="918" y="11266"/>
                  </a:cubicBezTo>
                  <a:cubicBezTo>
                    <a:pt x="1168" y="11575"/>
                    <a:pt x="1454" y="11849"/>
                    <a:pt x="1775" y="12087"/>
                  </a:cubicBezTo>
                  <a:cubicBezTo>
                    <a:pt x="2108" y="12361"/>
                    <a:pt x="2442" y="12647"/>
                    <a:pt x="2787" y="12909"/>
                  </a:cubicBezTo>
                  <a:cubicBezTo>
                    <a:pt x="3525" y="13468"/>
                    <a:pt x="4287" y="13980"/>
                    <a:pt x="5085" y="14457"/>
                  </a:cubicBezTo>
                  <a:cubicBezTo>
                    <a:pt x="5112" y="14467"/>
                    <a:pt x="5174" y="14478"/>
                    <a:pt x="5235" y="14478"/>
                  </a:cubicBezTo>
                  <a:cubicBezTo>
                    <a:pt x="5310" y="14478"/>
                    <a:pt x="5383" y="14462"/>
                    <a:pt x="5383" y="14409"/>
                  </a:cubicBezTo>
                  <a:cubicBezTo>
                    <a:pt x="5383" y="12814"/>
                    <a:pt x="5680" y="11266"/>
                    <a:pt x="6442" y="9849"/>
                  </a:cubicBezTo>
                  <a:cubicBezTo>
                    <a:pt x="6444" y="9847"/>
                    <a:pt x="6445" y="9845"/>
                    <a:pt x="6445" y="9843"/>
                  </a:cubicBezTo>
                  <a:lnTo>
                    <a:pt x="6445" y="9843"/>
                  </a:lnTo>
                  <a:cubicBezTo>
                    <a:pt x="7219" y="8404"/>
                    <a:pt x="8194" y="7026"/>
                    <a:pt x="9395" y="5920"/>
                  </a:cubicBezTo>
                  <a:cubicBezTo>
                    <a:pt x="9407" y="5908"/>
                    <a:pt x="9419" y="5884"/>
                    <a:pt x="9407" y="5872"/>
                  </a:cubicBezTo>
                  <a:cubicBezTo>
                    <a:pt x="8954" y="5432"/>
                    <a:pt x="8478" y="5015"/>
                    <a:pt x="8026" y="4574"/>
                  </a:cubicBezTo>
                  <a:cubicBezTo>
                    <a:pt x="7645" y="4181"/>
                    <a:pt x="7276" y="3777"/>
                    <a:pt x="6942" y="3348"/>
                  </a:cubicBezTo>
                  <a:cubicBezTo>
                    <a:pt x="6573" y="2896"/>
                    <a:pt x="6216" y="2455"/>
                    <a:pt x="5823" y="2026"/>
                  </a:cubicBezTo>
                  <a:cubicBezTo>
                    <a:pt x="5490" y="1669"/>
                    <a:pt x="5109" y="1348"/>
                    <a:pt x="4775" y="991"/>
                  </a:cubicBezTo>
                  <a:cubicBezTo>
                    <a:pt x="4442" y="622"/>
                    <a:pt x="4061" y="169"/>
                    <a:pt x="3549" y="14"/>
                  </a:cubicBezTo>
                  <a:cubicBezTo>
                    <a:pt x="3523" y="6"/>
                    <a:pt x="3486" y="0"/>
                    <a:pt x="3447" y="0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7"/>
            <p:cNvSpPr/>
            <p:nvPr/>
          </p:nvSpPr>
          <p:spPr>
            <a:xfrm>
              <a:off x="4269979" y="2918386"/>
              <a:ext cx="193746" cy="326798"/>
            </a:xfrm>
            <a:custGeom>
              <a:avLst/>
              <a:gdLst/>
              <a:ahLst/>
              <a:cxnLst/>
              <a:rect l="l" t="t" r="r" b="b"/>
              <a:pathLst>
                <a:path w="9203" h="15523" extrusionOk="0">
                  <a:moveTo>
                    <a:pt x="4830" y="0"/>
                  </a:moveTo>
                  <a:cubicBezTo>
                    <a:pt x="4689" y="0"/>
                    <a:pt x="4543" y="13"/>
                    <a:pt x="4394" y="38"/>
                  </a:cubicBezTo>
                  <a:cubicBezTo>
                    <a:pt x="2442" y="371"/>
                    <a:pt x="263" y="1883"/>
                    <a:pt x="120" y="3967"/>
                  </a:cubicBezTo>
                  <a:cubicBezTo>
                    <a:pt x="1" y="5360"/>
                    <a:pt x="108" y="6753"/>
                    <a:pt x="417" y="8110"/>
                  </a:cubicBezTo>
                  <a:cubicBezTo>
                    <a:pt x="644" y="9015"/>
                    <a:pt x="1120" y="9646"/>
                    <a:pt x="1549" y="10444"/>
                  </a:cubicBezTo>
                  <a:cubicBezTo>
                    <a:pt x="1763" y="10849"/>
                    <a:pt x="1656" y="13111"/>
                    <a:pt x="1525" y="14909"/>
                  </a:cubicBezTo>
                  <a:cubicBezTo>
                    <a:pt x="2028" y="15305"/>
                    <a:pt x="2981" y="15523"/>
                    <a:pt x="4186" y="15523"/>
                  </a:cubicBezTo>
                  <a:cubicBezTo>
                    <a:pt x="5119" y="15523"/>
                    <a:pt x="6204" y="15392"/>
                    <a:pt x="7347" y="15111"/>
                  </a:cubicBezTo>
                  <a:cubicBezTo>
                    <a:pt x="7168" y="13004"/>
                    <a:pt x="7025" y="10730"/>
                    <a:pt x="7287" y="10254"/>
                  </a:cubicBezTo>
                  <a:cubicBezTo>
                    <a:pt x="7680" y="9611"/>
                    <a:pt x="8133" y="9003"/>
                    <a:pt x="8383" y="8277"/>
                  </a:cubicBezTo>
                  <a:cubicBezTo>
                    <a:pt x="9203" y="5920"/>
                    <a:pt x="7942" y="0"/>
                    <a:pt x="48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7"/>
            <p:cNvSpPr/>
            <p:nvPr/>
          </p:nvSpPr>
          <p:spPr>
            <a:xfrm>
              <a:off x="4268232" y="2917102"/>
              <a:ext cx="187515" cy="329851"/>
            </a:xfrm>
            <a:custGeom>
              <a:avLst/>
              <a:gdLst/>
              <a:ahLst/>
              <a:cxnLst/>
              <a:rect l="l" t="t" r="r" b="b"/>
              <a:pathLst>
                <a:path w="8907" h="15668" extrusionOk="0">
                  <a:moveTo>
                    <a:pt x="4959" y="121"/>
                  </a:moveTo>
                  <a:cubicBezTo>
                    <a:pt x="4993" y="121"/>
                    <a:pt x="5027" y="121"/>
                    <a:pt x="5061" y="123"/>
                  </a:cubicBezTo>
                  <a:cubicBezTo>
                    <a:pt x="5858" y="170"/>
                    <a:pt x="6525" y="706"/>
                    <a:pt x="6989" y="1313"/>
                  </a:cubicBezTo>
                  <a:cubicBezTo>
                    <a:pt x="7537" y="2064"/>
                    <a:pt x="7930" y="2897"/>
                    <a:pt x="8156" y="3790"/>
                  </a:cubicBezTo>
                  <a:cubicBezTo>
                    <a:pt x="8418" y="4707"/>
                    <a:pt x="8549" y="5659"/>
                    <a:pt x="8549" y="6612"/>
                  </a:cubicBezTo>
                  <a:cubicBezTo>
                    <a:pt x="8549" y="7017"/>
                    <a:pt x="8513" y="7409"/>
                    <a:pt x="8442" y="7802"/>
                  </a:cubicBezTo>
                  <a:cubicBezTo>
                    <a:pt x="8323" y="8350"/>
                    <a:pt x="8120" y="8862"/>
                    <a:pt x="7823" y="9338"/>
                  </a:cubicBezTo>
                  <a:cubicBezTo>
                    <a:pt x="7627" y="9649"/>
                    <a:pt x="7432" y="9948"/>
                    <a:pt x="7247" y="10269"/>
                  </a:cubicBezTo>
                  <a:lnTo>
                    <a:pt x="7247" y="10269"/>
                  </a:lnTo>
                  <a:cubicBezTo>
                    <a:pt x="7238" y="10275"/>
                    <a:pt x="7231" y="10282"/>
                    <a:pt x="7228" y="10291"/>
                  </a:cubicBezTo>
                  <a:cubicBezTo>
                    <a:pt x="7132" y="10493"/>
                    <a:pt x="7085" y="10707"/>
                    <a:pt x="7085" y="10934"/>
                  </a:cubicBezTo>
                  <a:cubicBezTo>
                    <a:pt x="7061" y="11315"/>
                    <a:pt x="7061" y="11708"/>
                    <a:pt x="7073" y="12089"/>
                  </a:cubicBezTo>
                  <a:cubicBezTo>
                    <a:pt x="7096" y="13105"/>
                    <a:pt x="7190" y="14134"/>
                    <a:pt x="7273" y="15139"/>
                  </a:cubicBezTo>
                  <a:lnTo>
                    <a:pt x="7273" y="15139"/>
                  </a:lnTo>
                  <a:cubicBezTo>
                    <a:pt x="6326" y="15365"/>
                    <a:pt x="5313" y="15537"/>
                    <a:pt x="4317" y="15537"/>
                  </a:cubicBezTo>
                  <a:cubicBezTo>
                    <a:pt x="3827" y="15537"/>
                    <a:pt x="3342" y="15495"/>
                    <a:pt x="2870" y="15399"/>
                  </a:cubicBezTo>
                  <a:cubicBezTo>
                    <a:pt x="2620" y="15351"/>
                    <a:pt x="2382" y="15279"/>
                    <a:pt x="2144" y="15184"/>
                  </a:cubicBezTo>
                  <a:cubicBezTo>
                    <a:pt x="2048" y="15137"/>
                    <a:pt x="1965" y="15089"/>
                    <a:pt x="1870" y="15041"/>
                  </a:cubicBezTo>
                  <a:cubicBezTo>
                    <a:pt x="1834" y="15006"/>
                    <a:pt x="1786" y="14982"/>
                    <a:pt x="1774" y="14946"/>
                  </a:cubicBezTo>
                  <a:cubicBezTo>
                    <a:pt x="1763" y="14851"/>
                    <a:pt x="1763" y="14756"/>
                    <a:pt x="1786" y="14660"/>
                  </a:cubicBezTo>
                  <a:cubicBezTo>
                    <a:pt x="1834" y="13934"/>
                    <a:pt x="1882" y="13208"/>
                    <a:pt x="1905" y="12493"/>
                  </a:cubicBezTo>
                  <a:cubicBezTo>
                    <a:pt x="1941" y="11934"/>
                    <a:pt x="1929" y="11386"/>
                    <a:pt x="1870" y="10838"/>
                  </a:cubicBezTo>
                  <a:cubicBezTo>
                    <a:pt x="1810" y="10326"/>
                    <a:pt x="1441" y="9898"/>
                    <a:pt x="1191" y="9457"/>
                  </a:cubicBezTo>
                  <a:cubicBezTo>
                    <a:pt x="405" y="8040"/>
                    <a:pt x="286" y="6302"/>
                    <a:pt x="322" y="4707"/>
                  </a:cubicBezTo>
                  <a:cubicBezTo>
                    <a:pt x="346" y="4028"/>
                    <a:pt x="405" y="3385"/>
                    <a:pt x="715" y="2766"/>
                  </a:cubicBezTo>
                  <a:cubicBezTo>
                    <a:pt x="1012" y="2230"/>
                    <a:pt x="1405" y="1742"/>
                    <a:pt x="1894" y="1373"/>
                  </a:cubicBezTo>
                  <a:cubicBezTo>
                    <a:pt x="2382" y="968"/>
                    <a:pt x="2941" y="659"/>
                    <a:pt x="3525" y="444"/>
                  </a:cubicBezTo>
                  <a:cubicBezTo>
                    <a:pt x="3970" y="277"/>
                    <a:pt x="4468" y="121"/>
                    <a:pt x="4959" y="121"/>
                  </a:cubicBezTo>
                  <a:close/>
                  <a:moveTo>
                    <a:pt x="4880" y="1"/>
                  </a:moveTo>
                  <a:cubicBezTo>
                    <a:pt x="4025" y="1"/>
                    <a:pt x="3148" y="347"/>
                    <a:pt x="2429" y="754"/>
                  </a:cubicBezTo>
                  <a:cubicBezTo>
                    <a:pt x="1346" y="1361"/>
                    <a:pt x="370" y="2337"/>
                    <a:pt x="108" y="3588"/>
                  </a:cubicBezTo>
                  <a:cubicBezTo>
                    <a:pt x="36" y="3969"/>
                    <a:pt x="12" y="4361"/>
                    <a:pt x="12" y="4754"/>
                  </a:cubicBezTo>
                  <a:cubicBezTo>
                    <a:pt x="0" y="5195"/>
                    <a:pt x="12" y="5635"/>
                    <a:pt x="36" y="6064"/>
                  </a:cubicBezTo>
                  <a:cubicBezTo>
                    <a:pt x="96" y="6909"/>
                    <a:pt x="191" y="7779"/>
                    <a:pt x="477" y="8576"/>
                  </a:cubicBezTo>
                  <a:cubicBezTo>
                    <a:pt x="608" y="8945"/>
                    <a:pt x="786" y="9303"/>
                    <a:pt x="989" y="9636"/>
                  </a:cubicBezTo>
                  <a:cubicBezTo>
                    <a:pt x="1179" y="9934"/>
                    <a:pt x="1358" y="10231"/>
                    <a:pt x="1501" y="10541"/>
                  </a:cubicBezTo>
                  <a:cubicBezTo>
                    <a:pt x="1560" y="10719"/>
                    <a:pt x="1584" y="10898"/>
                    <a:pt x="1584" y="11088"/>
                  </a:cubicBezTo>
                  <a:cubicBezTo>
                    <a:pt x="1608" y="11386"/>
                    <a:pt x="1608" y="11684"/>
                    <a:pt x="1608" y="11970"/>
                  </a:cubicBezTo>
                  <a:cubicBezTo>
                    <a:pt x="1596" y="12720"/>
                    <a:pt x="1548" y="13446"/>
                    <a:pt x="1501" y="14184"/>
                  </a:cubicBezTo>
                  <a:cubicBezTo>
                    <a:pt x="1489" y="14386"/>
                    <a:pt x="1477" y="14577"/>
                    <a:pt x="1465" y="14767"/>
                  </a:cubicBezTo>
                  <a:cubicBezTo>
                    <a:pt x="1453" y="14946"/>
                    <a:pt x="1441" y="14982"/>
                    <a:pt x="1584" y="15065"/>
                  </a:cubicBezTo>
                  <a:cubicBezTo>
                    <a:pt x="1774" y="15196"/>
                    <a:pt x="1977" y="15291"/>
                    <a:pt x="2203" y="15363"/>
                  </a:cubicBezTo>
                  <a:cubicBezTo>
                    <a:pt x="2852" y="15585"/>
                    <a:pt x="3549" y="15668"/>
                    <a:pt x="4251" y="15668"/>
                  </a:cubicBezTo>
                  <a:cubicBezTo>
                    <a:pt x="4939" y="15668"/>
                    <a:pt x="5632" y="15588"/>
                    <a:pt x="6287" y="15482"/>
                  </a:cubicBezTo>
                  <a:cubicBezTo>
                    <a:pt x="6704" y="15422"/>
                    <a:pt x="7132" y="15339"/>
                    <a:pt x="7549" y="15232"/>
                  </a:cubicBezTo>
                  <a:cubicBezTo>
                    <a:pt x="7561" y="15232"/>
                    <a:pt x="7597" y="15208"/>
                    <a:pt x="7597" y="15196"/>
                  </a:cubicBezTo>
                  <a:cubicBezTo>
                    <a:pt x="7513" y="14184"/>
                    <a:pt x="7418" y="13184"/>
                    <a:pt x="7394" y="12172"/>
                  </a:cubicBezTo>
                  <a:cubicBezTo>
                    <a:pt x="7382" y="11803"/>
                    <a:pt x="7370" y="11422"/>
                    <a:pt x="7394" y="11041"/>
                  </a:cubicBezTo>
                  <a:cubicBezTo>
                    <a:pt x="7382" y="10803"/>
                    <a:pt x="7430" y="10565"/>
                    <a:pt x="7525" y="10350"/>
                  </a:cubicBezTo>
                  <a:cubicBezTo>
                    <a:pt x="7918" y="9684"/>
                    <a:pt x="8394" y="9053"/>
                    <a:pt x="8632" y="8314"/>
                  </a:cubicBezTo>
                  <a:cubicBezTo>
                    <a:pt x="8752" y="7933"/>
                    <a:pt x="8823" y="7552"/>
                    <a:pt x="8847" y="7159"/>
                  </a:cubicBezTo>
                  <a:cubicBezTo>
                    <a:pt x="8906" y="6183"/>
                    <a:pt x="8823" y="5219"/>
                    <a:pt x="8597" y="4266"/>
                  </a:cubicBezTo>
                  <a:cubicBezTo>
                    <a:pt x="8204" y="2635"/>
                    <a:pt x="7358" y="516"/>
                    <a:pt x="5537" y="75"/>
                  </a:cubicBezTo>
                  <a:cubicBezTo>
                    <a:pt x="5321" y="24"/>
                    <a:pt x="5101" y="1"/>
                    <a:pt x="4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4162697" y="3231986"/>
              <a:ext cx="276504" cy="253451"/>
            </a:xfrm>
            <a:custGeom>
              <a:avLst/>
              <a:gdLst/>
              <a:ahLst/>
              <a:cxnLst/>
              <a:rect l="l" t="t" r="r" b="b"/>
              <a:pathLst>
                <a:path w="13134" h="12039" extrusionOk="0">
                  <a:moveTo>
                    <a:pt x="4037" y="1"/>
                  </a:moveTo>
                  <a:cubicBezTo>
                    <a:pt x="2823" y="1120"/>
                    <a:pt x="1775" y="2644"/>
                    <a:pt x="1072" y="3942"/>
                  </a:cubicBezTo>
                  <a:cubicBezTo>
                    <a:pt x="263" y="5454"/>
                    <a:pt x="1" y="6919"/>
                    <a:pt x="13" y="8502"/>
                  </a:cubicBezTo>
                  <a:cubicBezTo>
                    <a:pt x="1025" y="9109"/>
                    <a:pt x="2061" y="9669"/>
                    <a:pt x="3085" y="10228"/>
                  </a:cubicBezTo>
                  <a:cubicBezTo>
                    <a:pt x="4612" y="11066"/>
                    <a:pt x="6702" y="12038"/>
                    <a:pt x="8614" y="12038"/>
                  </a:cubicBezTo>
                  <a:cubicBezTo>
                    <a:pt x="9311" y="12038"/>
                    <a:pt x="9984" y="11909"/>
                    <a:pt x="10597" y="11598"/>
                  </a:cubicBezTo>
                  <a:cubicBezTo>
                    <a:pt x="11836" y="10967"/>
                    <a:pt x="12955" y="10300"/>
                    <a:pt x="13038" y="8764"/>
                  </a:cubicBezTo>
                  <a:cubicBezTo>
                    <a:pt x="13133" y="6978"/>
                    <a:pt x="12943" y="5180"/>
                    <a:pt x="12776" y="3406"/>
                  </a:cubicBezTo>
                  <a:cubicBezTo>
                    <a:pt x="12705" y="2680"/>
                    <a:pt x="12562" y="1477"/>
                    <a:pt x="12455" y="215"/>
                  </a:cubicBezTo>
                  <a:cubicBezTo>
                    <a:pt x="11299" y="498"/>
                    <a:pt x="10206" y="631"/>
                    <a:pt x="9267" y="631"/>
                  </a:cubicBezTo>
                  <a:cubicBezTo>
                    <a:pt x="8068" y="631"/>
                    <a:pt x="7122" y="414"/>
                    <a:pt x="6621" y="13"/>
                  </a:cubicBezTo>
                  <a:cubicBezTo>
                    <a:pt x="6549" y="727"/>
                    <a:pt x="6442" y="1442"/>
                    <a:pt x="6299" y="2144"/>
                  </a:cubicBezTo>
                  <a:cubicBezTo>
                    <a:pt x="5537" y="1477"/>
                    <a:pt x="4835" y="751"/>
                    <a:pt x="4037" y="1"/>
                  </a:cubicBezTo>
                  <a:close/>
                </a:path>
              </a:pathLst>
            </a:custGeom>
            <a:solidFill>
              <a:srgbClr val="EC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4159203" y="3230260"/>
              <a:ext cx="283261" cy="256672"/>
            </a:xfrm>
            <a:custGeom>
              <a:avLst/>
              <a:gdLst/>
              <a:ahLst/>
              <a:cxnLst/>
              <a:rect l="l" t="t" r="r" b="b"/>
              <a:pathLst>
                <a:path w="13455" h="12192" extrusionOk="0">
                  <a:moveTo>
                    <a:pt x="4239" y="231"/>
                  </a:moveTo>
                  <a:cubicBezTo>
                    <a:pt x="4937" y="905"/>
                    <a:pt x="5610" y="1602"/>
                    <a:pt x="6334" y="2238"/>
                  </a:cubicBezTo>
                  <a:cubicBezTo>
                    <a:pt x="6359" y="2254"/>
                    <a:pt x="6471" y="2298"/>
                    <a:pt x="6544" y="2298"/>
                  </a:cubicBezTo>
                  <a:cubicBezTo>
                    <a:pt x="6579" y="2298"/>
                    <a:pt x="6604" y="2288"/>
                    <a:pt x="6608" y="2262"/>
                  </a:cubicBezTo>
                  <a:cubicBezTo>
                    <a:pt x="6708" y="1596"/>
                    <a:pt x="6849" y="951"/>
                    <a:pt x="6916" y="279"/>
                  </a:cubicBezTo>
                  <a:lnTo>
                    <a:pt x="6916" y="279"/>
                  </a:lnTo>
                  <a:cubicBezTo>
                    <a:pt x="7541" y="636"/>
                    <a:pt x="8328" y="732"/>
                    <a:pt x="9025" y="774"/>
                  </a:cubicBezTo>
                  <a:cubicBezTo>
                    <a:pt x="9183" y="780"/>
                    <a:pt x="9340" y="783"/>
                    <a:pt x="9498" y="783"/>
                  </a:cubicBezTo>
                  <a:cubicBezTo>
                    <a:pt x="10501" y="783"/>
                    <a:pt x="11502" y="662"/>
                    <a:pt x="12481" y="432"/>
                  </a:cubicBezTo>
                  <a:lnTo>
                    <a:pt x="12481" y="432"/>
                  </a:lnTo>
                  <a:cubicBezTo>
                    <a:pt x="12633" y="2020"/>
                    <a:pt x="12816" y="3576"/>
                    <a:pt x="12942" y="5155"/>
                  </a:cubicBezTo>
                  <a:cubicBezTo>
                    <a:pt x="13026" y="6084"/>
                    <a:pt x="13085" y="7012"/>
                    <a:pt x="13073" y="7941"/>
                  </a:cubicBezTo>
                  <a:cubicBezTo>
                    <a:pt x="13073" y="8667"/>
                    <a:pt x="13073" y="9394"/>
                    <a:pt x="12680" y="10037"/>
                  </a:cubicBezTo>
                  <a:cubicBezTo>
                    <a:pt x="12371" y="10560"/>
                    <a:pt x="11859" y="10930"/>
                    <a:pt x="11347" y="11227"/>
                  </a:cubicBezTo>
                  <a:cubicBezTo>
                    <a:pt x="10752" y="11572"/>
                    <a:pt x="10132" y="11882"/>
                    <a:pt x="9442" y="11977"/>
                  </a:cubicBezTo>
                  <a:cubicBezTo>
                    <a:pt x="9185" y="12017"/>
                    <a:pt x="8927" y="12035"/>
                    <a:pt x="8669" y="12035"/>
                  </a:cubicBezTo>
                  <a:cubicBezTo>
                    <a:pt x="7448" y="12035"/>
                    <a:pt x="6231" y="11628"/>
                    <a:pt x="5120" y="11156"/>
                  </a:cubicBezTo>
                  <a:cubicBezTo>
                    <a:pt x="4382" y="10834"/>
                    <a:pt x="3655" y="10441"/>
                    <a:pt x="2941" y="10049"/>
                  </a:cubicBezTo>
                  <a:cubicBezTo>
                    <a:pt x="2068" y="9571"/>
                    <a:pt x="1183" y="9094"/>
                    <a:pt x="321" y="8583"/>
                  </a:cubicBezTo>
                  <a:lnTo>
                    <a:pt x="321" y="8583"/>
                  </a:lnTo>
                  <a:cubicBezTo>
                    <a:pt x="303" y="7326"/>
                    <a:pt x="518" y="6081"/>
                    <a:pt x="977" y="4917"/>
                  </a:cubicBezTo>
                  <a:cubicBezTo>
                    <a:pt x="1477" y="3762"/>
                    <a:pt x="2120" y="2690"/>
                    <a:pt x="2917" y="1702"/>
                  </a:cubicBezTo>
                  <a:cubicBezTo>
                    <a:pt x="3317" y="1181"/>
                    <a:pt x="3757" y="690"/>
                    <a:pt x="4239" y="231"/>
                  </a:cubicBezTo>
                  <a:close/>
                  <a:moveTo>
                    <a:pt x="4128" y="1"/>
                  </a:moveTo>
                  <a:cubicBezTo>
                    <a:pt x="4100" y="1"/>
                    <a:pt x="4076" y="7"/>
                    <a:pt x="4060" y="23"/>
                  </a:cubicBezTo>
                  <a:cubicBezTo>
                    <a:pt x="3215" y="809"/>
                    <a:pt x="2489" y="1702"/>
                    <a:pt x="1869" y="2667"/>
                  </a:cubicBezTo>
                  <a:cubicBezTo>
                    <a:pt x="1227" y="3631"/>
                    <a:pt x="667" y="4655"/>
                    <a:pt x="357" y="5774"/>
                  </a:cubicBezTo>
                  <a:cubicBezTo>
                    <a:pt x="203" y="6334"/>
                    <a:pt x="95" y="6917"/>
                    <a:pt x="60" y="7512"/>
                  </a:cubicBezTo>
                  <a:cubicBezTo>
                    <a:pt x="36" y="7798"/>
                    <a:pt x="24" y="8084"/>
                    <a:pt x="24" y="8370"/>
                  </a:cubicBezTo>
                  <a:cubicBezTo>
                    <a:pt x="24" y="8465"/>
                    <a:pt x="0" y="8548"/>
                    <a:pt x="72" y="8608"/>
                  </a:cubicBezTo>
                  <a:cubicBezTo>
                    <a:pt x="203" y="8715"/>
                    <a:pt x="357" y="8798"/>
                    <a:pt x="512" y="8870"/>
                  </a:cubicBezTo>
                  <a:cubicBezTo>
                    <a:pt x="1572" y="9489"/>
                    <a:pt x="2655" y="10084"/>
                    <a:pt x="3739" y="10644"/>
                  </a:cubicBezTo>
                  <a:cubicBezTo>
                    <a:pt x="4667" y="11144"/>
                    <a:pt x="5632" y="11537"/>
                    <a:pt x="6632" y="11834"/>
                  </a:cubicBezTo>
                  <a:cubicBezTo>
                    <a:pt x="7352" y="12045"/>
                    <a:pt x="8111" y="12191"/>
                    <a:pt x="8861" y="12191"/>
                  </a:cubicBezTo>
                  <a:cubicBezTo>
                    <a:pt x="9128" y="12191"/>
                    <a:pt x="9394" y="12173"/>
                    <a:pt x="9656" y="12132"/>
                  </a:cubicBezTo>
                  <a:cubicBezTo>
                    <a:pt x="10573" y="11977"/>
                    <a:pt x="11466" y="11525"/>
                    <a:pt x="12192" y="10977"/>
                  </a:cubicBezTo>
                  <a:cubicBezTo>
                    <a:pt x="12526" y="10727"/>
                    <a:pt x="12811" y="10418"/>
                    <a:pt x="13026" y="10060"/>
                  </a:cubicBezTo>
                  <a:cubicBezTo>
                    <a:pt x="13252" y="9620"/>
                    <a:pt x="13359" y="9144"/>
                    <a:pt x="13359" y="8655"/>
                  </a:cubicBezTo>
                  <a:cubicBezTo>
                    <a:pt x="13454" y="6203"/>
                    <a:pt x="13109" y="3762"/>
                    <a:pt x="12859" y="1333"/>
                  </a:cubicBezTo>
                  <a:cubicBezTo>
                    <a:pt x="12823" y="1000"/>
                    <a:pt x="12799" y="666"/>
                    <a:pt x="12764" y="321"/>
                  </a:cubicBezTo>
                  <a:cubicBezTo>
                    <a:pt x="12764" y="251"/>
                    <a:pt x="12612" y="223"/>
                    <a:pt x="12528" y="223"/>
                  </a:cubicBezTo>
                  <a:cubicBezTo>
                    <a:pt x="12513" y="223"/>
                    <a:pt x="12499" y="224"/>
                    <a:pt x="12490" y="226"/>
                  </a:cubicBezTo>
                  <a:cubicBezTo>
                    <a:pt x="11451" y="491"/>
                    <a:pt x="10392" y="633"/>
                    <a:pt x="9321" y="633"/>
                  </a:cubicBezTo>
                  <a:cubicBezTo>
                    <a:pt x="9239" y="633"/>
                    <a:pt x="9156" y="632"/>
                    <a:pt x="9073" y="631"/>
                  </a:cubicBezTo>
                  <a:cubicBezTo>
                    <a:pt x="8358" y="607"/>
                    <a:pt x="7489" y="535"/>
                    <a:pt x="6906" y="83"/>
                  </a:cubicBezTo>
                  <a:cubicBezTo>
                    <a:pt x="6857" y="44"/>
                    <a:pt x="6791" y="20"/>
                    <a:pt x="6729" y="20"/>
                  </a:cubicBezTo>
                  <a:cubicBezTo>
                    <a:pt x="6719" y="20"/>
                    <a:pt x="6709" y="21"/>
                    <a:pt x="6700" y="22"/>
                  </a:cubicBezTo>
                  <a:lnTo>
                    <a:pt x="6700" y="22"/>
                  </a:lnTo>
                  <a:cubicBezTo>
                    <a:pt x="6668" y="24"/>
                    <a:pt x="6644" y="32"/>
                    <a:pt x="6635" y="49"/>
                  </a:cubicBezTo>
                  <a:lnTo>
                    <a:pt x="6635" y="49"/>
                  </a:lnTo>
                  <a:cubicBezTo>
                    <a:pt x="6631" y="55"/>
                    <a:pt x="6629" y="62"/>
                    <a:pt x="6631" y="69"/>
                  </a:cubicBezTo>
                  <a:lnTo>
                    <a:pt x="6631" y="69"/>
                  </a:lnTo>
                  <a:cubicBezTo>
                    <a:pt x="6576" y="716"/>
                    <a:pt x="6434" y="1353"/>
                    <a:pt x="6338" y="1997"/>
                  </a:cubicBezTo>
                  <a:lnTo>
                    <a:pt x="6338" y="1997"/>
                  </a:lnTo>
                  <a:cubicBezTo>
                    <a:pt x="5647" y="1380"/>
                    <a:pt x="5005" y="722"/>
                    <a:pt x="4334" y="83"/>
                  </a:cubicBezTo>
                  <a:cubicBezTo>
                    <a:pt x="4299" y="48"/>
                    <a:pt x="4201" y="1"/>
                    <a:pt x="4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4276106" y="3264702"/>
              <a:ext cx="25389" cy="107368"/>
            </a:xfrm>
            <a:custGeom>
              <a:avLst/>
              <a:gdLst/>
              <a:ahLst/>
              <a:cxnLst/>
              <a:rect l="l" t="t" r="r" b="b"/>
              <a:pathLst>
                <a:path w="1206" h="5100" extrusionOk="0">
                  <a:moveTo>
                    <a:pt x="1003" y="1"/>
                  </a:moveTo>
                  <a:cubicBezTo>
                    <a:pt x="941" y="1"/>
                    <a:pt x="886" y="16"/>
                    <a:pt x="877" y="54"/>
                  </a:cubicBezTo>
                  <a:cubicBezTo>
                    <a:pt x="531" y="1697"/>
                    <a:pt x="317" y="3364"/>
                    <a:pt x="7" y="5019"/>
                  </a:cubicBezTo>
                  <a:cubicBezTo>
                    <a:pt x="1" y="5068"/>
                    <a:pt x="102" y="5100"/>
                    <a:pt x="193" y="5100"/>
                  </a:cubicBezTo>
                  <a:cubicBezTo>
                    <a:pt x="259" y="5100"/>
                    <a:pt x="319" y="5083"/>
                    <a:pt x="329" y="5043"/>
                  </a:cubicBezTo>
                  <a:cubicBezTo>
                    <a:pt x="627" y="3388"/>
                    <a:pt x="841" y="1721"/>
                    <a:pt x="1198" y="78"/>
                  </a:cubicBezTo>
                  <a:cubicBezTo>
                    <a:pt x="1205" y="35"/>
                    <a:pt x="1097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3629066" y="3005818"/>
              <a:ext cx="550712" cy="509197"/>
            </a:xfrm>
            <a:custGeom>
              <a:avLst/>
              <a:gdLst/>
              <a:ahLst/>
              <a:cxnLst/>
              <a:rect l="l" t="t" r="r" b="b"/>
              <a:pathLst>
                <a:path w="26159" h="24187" extrusionOk="0">
                  <a:moveTo>
                    <a:pt x="9414" y="0"/>
                  </a:moveTo>
                  <a:cubicBezTo>
                    <a:pt x="8734" y="0"/>
                    <a:pt x="8066" y="98"/>
                    <a:pt x="7442" y="314"/>
                  </a:cubicBezTo>
                  <a:cubicBezTo>
                    <a:pt x="5549" y="969"/>
                    <a:pt x="4596" y="2731"/>
                    <a:pt x="3834" y="4374"/>
                  </a:cubicBezTo>
                  <a:cubicBezTo>
                    <a:pt x="2787" y="6577"/>
                    <a:pt x="2584" y="9101"/>
                    <a:pt x="1953" y="11458"/>
                  </a:cubicBezTo>
                  <a:cubicBezTo>
                    <a:pt x="1536" y="13006"/>
                    <a:pt x="1120" y="14578"/>
                    <a:pt x="715" y="16138"/>
                  </a:cubicBezTo>
                  <a:cubicBezTo>
                    <a:pt x="191" y="18185"/>
                    <a:pt x="12" y="19900"/>
                    <a:pt x="0" y="22031"/>
                  </a:cubicBezTo>
                  <a:cubicBezTo>
                    <a:pt x="0" y="22341"/>
                    <a:pt x="12" y="22662"/>
                    <a:pt x="179" y="22924"/>
                  </a:cubicBezTo>
                  <a:cubicBezTo>
                    <a:pt x="334" y="23138"/>
                    <a:pt x="548" y="23293"/>
                    <a:pt x="798" y="23376"/>
                  </a:cubicBezTo>
                  <a:cubicBezTo>
                    <a:pt x="905" y="23424"/>
                    <a:pt x="1013" y="23460"/>
                    <a:pt x="1120" y="23484"/>
                  </a:cubicBezTo>
                  <a:cubicBezTo>
                    <a:pt x="1679" y="23615"/>
                    <a:pt x="2251" y="23674"/>
                    <a:pt x="2834" y="23674"/>
                  </a:cubicBezTo>
                  <a:cubicBezTo>
                    <a:pt x="8359" y="23841"/>
                    <a:pt x="13907" y="24186"/>
                    <a:pt x="19431" y="24186"/>
                  </a:cubicBezTo>
                  <a:cubicBezTo>
                    <a:pt x="21491" y="24186"/>
                    <a:pt x="21456" y="21888"/>
                    <a:pt x="22206" y="20221"/>
                  </a:cubicBezTo>
                  <a:cubicBezTo>
                    <a:pt x="23182" y="18090"/>
                    <a:pt x="23992" y="15911"/>
                    <a:pt x="24646" y="13673"/>
                  </a:cubicBezTo>
                  <a:cubicBezTo>
                    <a:pt x="25027" y="12328"/>
                    <a:pt x="26087" y="10506"/>
                    <a:pt x="26123" y="9113"/>
                  </a:cubicBezTo>
                  <a:cubicBezTo>
                    <a:pt x="26159" y="6982"/>
                    <a:pt x="25349" y="5255"/>
                    <a:pt x="23337" y="4481"/>
                  </a:cubicBezTo>
                  <a:lnTo>
                    <a:pt x="22658" y="4231"/>
                  </a:lnTo>
                  <a:lnTo>
                    <a:pt x="11192" y="207"/>
                  </a:lnTo>
                  <a:cubicBezTo>
                    <a:pt x="10605" y="74"/>
                    <a:pt x="10005" y="0"/>
                    <a:pt x="9414" y="0"/>
                  </a:cubicBezTo>
                  <a:close/>
                </a:path>
              </a:pathLst>
            </a:custGeom>
            <a:solidFill>
              <a:srgbClr val="EC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7"/>
            <p:cNvSpPr/>
            <p:nvPr/>
          </p:nvSpPr>
          <p:spPr>
            <a:xfrm>
              <a:off x="3625803" y="3004281"/>
              <a:ext cx="558228" cy="511997"/>
            </a:xfrm>
            <a:custGeom>
              <a:avLst/>
              <a:gdLst/>
              <a:ahLst/>
              <a:cxnLst/>
              <a:rect l="l" t="t" r="r" b="b"/>
              <a:pathLst>
                <a:path w="26516" h="24320" extrusionOk="0">
                  <a:moveTo>
                    <a:pt x="9521" y="0"/>
                  </a:moveTo>
                  <a:cubicBezTo>
                    <a:pt x="8916" y="0"/>
                    <a:pt x="8312" y="75"/>
                    <a:pt x="7728" y="244"/>
                  </a:cubicBezTo>
                  <a:cubicBezTo>
                    <a:pt x="6728" y="554"/>
                    <a:pt x="5859" y="1161"/>
                    <a:pt x="5239" y="1994"/>
                  </a:cubicBezTo>
                  <a:cubicBezTo>
                    <a:pt x="4608" y="2780"/>
                    <a:pt x="4144" y="3697"/>
                    <a:pt x="3739" y="4614"/>
                  </a:cubicBezTo>
                  <a:cubicBezTo>
                    <a:pt x="3215" y="5793"/>
                    <a:pt x="2918" y="7043"/>
                    <a:pt x="2656" y="8293"/>
                  </a:cubicBezTo>
                  <a:cubicBezTo>
                    <a:pt x="2394" y="9543"/>
                    <a:pt x="2132" y="10829"/>
                    <a:pt x="1799" y="12079"/>
                  </a:cubicBezTo>
                  <a:cubicBezTo>
                    <a:pt x="1441" y="13448"/>
                    <a:pt x="1072" y="14817"/>
                    <a:pt x="715" y="16187"/>
                  </a:cubicBezTo>
                  <a:cubicBezTo>
                    <a:pt x="394" y="17425"/>
                    <a:pt x="179" y="18687"/>
                    <a:pt x="84" y="19961"/>
                  </a:cubicBezTo>
                  <a:cubicBezTo>
                    <a:pt x="36" y="20604"/>
                    <a:pt x="13" y="21247"/>
                    <a:pt x="1" y="21890"/>
                  </a:cubicBezTo>
                  <a:cubicBezTo>
                    <a:pt x="1" y="22449"/>
                    <a:pt x="1" y="22997"/>
                    <a:pt x="536" y="23319"/>
                  </a:cubicBezTo>
                  <a:cubicBezTo>
                    <a:pt x="1037" y="23628"/>
                    <a:pt x="1668" y="23723"/>
                    <a:pt x="2251" y="23771"/>
                  </a:cubicBezTo>
                  <a:cubicBezTo>
                    <a:pt x="2918" y="23819"/>
                    <a:pt x="3608" y="23830"/>
                    <a:pt x="4287" y="23854"/>
                  </a:cubicBezTo>
                  <a:cubicBezTo>
                    <a:pt x="5704" y="23902"/>
                    <a:pt x="7133" y="23961"/>
                    <a:pt x="8549" y="24021"/>
                  </a:cubicBezTo>
                  <a:cubicBezTo>
                    <a:pt x="11383" y="24140"/>
                    <a:pt x="14193" y="24247"/>
                    <a:pt x="17015" y="24295"/>
                  </a:cubicBezTo>
                  <a:cubicBezTo>
                    <a:pt x="17729" y="24307"/>
                    <a:pt x="18443" y="24319"/>
                    <a:pt x="19146" y="24319"/>
                  </a:cubicBezTo>
                  <a:cubicBezTo>
                    <a:pt x="19241" y="24319"/>
                    <a:pt x="19336" y="24320"/>
                    <a:pt x="19430" y="24320"/>
                  </a:cubicBezTo>
                  <a:cubicBezTo>
                    <a:pt x="19807" y="24320"/>
                    <a:pt x="20175" y="24304"/>
                    <a:pt x="20527" y="24152"/>
                  </a:cubicBezTo>
                  <a:cubicBezTo>
                    <a:pt x="21230" y="23854"/>
                    <a:pt x="21563" y="23128"/>
                    <a:pt x="21801" y="22449"/>
                  </a:cubicBezTo>
                  <a:cubicBezTo>
                    <a:pt x="21944" y="22045"/>
                    <a:pt x="22051" y="21628"/>
                    <a:pt x="22182" y="21223"/>
                  </a:cubicBezTo>
                  <a:cubicBezTo>
                    <a:pt x="22337" y="20759"/>
                    <a:pt x="22515" y="20306"/>
                    <a:pt x="22718" y="19854"/>
                  </a:cubicBezTo>
                  <a:cubicBezTo>
                    <a:pt x="23242" y="18675"/>
                    <a:pt x="23718" y="17473"/>
                    <a:pt x="24147" y="16270"/>
                  </a:cubicBezTo>
                  <a:cubicBezTo>
                    <a:pt x="24373" y="15651"/>
                    <a:pt x="24575" y="15032"/>
                    <a:pt x="24766" y="14401"/>
                  </a:cubicBezTo>
                  <a:cubicBezTo>
                    <a:pt x="24920" y="13865"/>
                    <a:pt x="25075" y="13341"/>
                    <a:pt x="25290" y="12817"/>
                  </a:cubicBezTo>
                  <a:cubicBezTo>
                    <a:pt x="25694" y="11793"/>
                    <a:pt x="26218" y="10769"/>
                    <a:pt x="26385" y="9662"/>
                  </a:cubicBezTo>
                  <a:cubicBezTo>
                    <a:pt x="26516" y="8721"/>
                    <a:pt x="26409" y="7757"/>
                    <a:pt x="26052" y="6876"/>
                  </a:cubicBezTo>
                  <a:cubicBezTo>
                    <a:pt x="25718" y="6055"/>
                    <a:pt x="25135" y="5364"/>
                    <a:pt x="24373" y="4900"/>
                  </a:cubicBezTo>
                  <a:cubicBezTo>
                    <a:pt x="23908" y="4638"/>
                    <a:pt x="23408" y="4423"/>
                    <a:pt x="22896" y="4257"/>
                  </a:cubicBezTo>
                  <a:cubicBezTo>
                    <a:pt x="22877" y="4248"/>
                    <a:pt x="22847" y="4245"/>
                    <a:pt x="22815" y="4245"/>
                  </a:cubicBezTo>
                  <a:cubicBezTo>
                    <a:pt x="22710" y="4245"/>
                    <a:pt x="22584" y="4285"/>
                    <a:pt x="22730" y="4340"/>
                  </a:cubicBezTo>
                  <a:cubicBezTo>
                    <a:pt x="23230" y="4507"/>
                    <a:pt x="23730" y="4721"/>
                    <a:pt x="24194" y="4983"/>
                  </a:cubicBezTo>
                  <a:cubicBezTo>
                    <a:pt x="24575" y="5233"/>
                    <a:pt x="24920" y="5543"/>
                    <a:pt x="25194" y="5900"/>
                  </a:cubicBezTo>
                  <a:cubicBezTo>
                    <a:pt x="25718" y="6626"/>
                    <a:pt x="26028" y="7483"/>
                    <a:pt x="26087" y="8376"/>
                  </a:cubicBezTo>
                  <a:cubicBezTo>
                    <a:pt x="26147" y="8852"/>
                    <a:pt x="26123" y="9329"/>
                    <a:pt x="26040" y="9793"/>
                  </a:cubicBezTo>
                  <a:cubicBezTo>
                    <a:pt x="25933" y="10317"/>
                    <a:pt x="25778" y="10829"/>
                    <a:pt x="25575" y="11317"/>
                  </a:cubicBezTo>
                  <a:cubicBezTo>
                    <a:pt x="25373" y="11817"/>
                    <a:pt x="25159" y="12305"/>
                    <a:pt x="24956" y="12805"/>
                  </a:cubicBezTo>
                  <a:cubicBezTo>
                    <a:pt x="24766" y="13293"/>
                    <a:pt x="24611" y="13829"/>
                    <a:pt x="24444" y="14365"/>
                  </a:cubicBezTo>
                  <a:cubicBezTo>
                    <a:pt x="24087" y="15532"/>
                    <a:pt x="23682" y="16687"/>
                    <a:pt x="23242" y="17830"/>
                  </a:cubicBezTo>
                  <a:cubicBezTo>
                    <a:pt x="23004" y="18413"/>
                    <a:pt x="22765" y="18997"/>
                    <a:pt x="22504" y="19568"/>
                  </a:cubicBezTo>
                  <a:cubicBezTo>
                    <a:pt x="22313" y="20032"/>
                    <a:pt x="22099" y="20473"/>
                    <a:pt x="21944" y="20949"/>
                  </a:cubicBezTo>
                  <a:cubicBezTo>
                    <a:pt x="21682" y="21711"/>
                    <a:pt x="21527" y="22521"/>
                    <a:pt x="21134" y="23223"/>
                  </a:cubicBezTo>
                  <a:cubicBezTo>
                    <a:pt x="20968" y="23533"/>
                    <a:pt x="20718" y="23795"/>
                    <a:pt x="20420" y="23973"/>
                  </a:cubicBezTo>
                  <a:cubicBezTo>
                    <a:pt x="20063" y="24172"/>
                    <a:pt x="19681" y="24188"/>
                    <a:pt x="19281" y="24188"/>
                  </a:cubicBezTo>
                  <a:cubicBezTo>
                    <a:pt x="19201" y="24188"/>
                    <a:pt x="19120" y="24188"/>
                    <a:pt x="19039" y="24188"/>
                  </a:cubicBezTo>
                  <a:cubicBezTo>
                    <a:pt x="16324" y="24176"/>
                    <a:pt x="13610" y="24092"/>
                    <a:pt x="10895" y="23985"/>
                  </a:cubicBezTo>
                  <a:cubicBezTo>
                    <a:pt x="8180" y="23878"/>
                    <a:pt x="5478" y="23759"/>
                    <a:pt x="2763" y="23664"/>
                  </a:cubicBezTo>
                  <a:cubicBezTo>
                    <a:pt x="2120" y="23652"/>
                    <a:pt x="1418" y="23616"/>
                    <a:pt x="846" y="23307"/>
                  </a:cubicBezTo>
                  <a:cubicBezTo>
                    <a:pt x="239" y="22973"/>
                    <a:pt x="310" y="22295"/>
                    <a:pt x="322" y="21699"/>
                  </a:cubicBezTo>
                  <a:cubicBezTo>
                    <a:pt x="334" y="20485"/>
                    <a:pt x="441" y="19270"/>
                    <a:pt x="632" y="18080"/>
                  </a:cubicBezTo>
                  <a:cubicBezTo>
                    <a:pt x="858" y="16782"/>
                    <a:pt x="1215" y="15532"/>
                    <a:pt x="1549" y="14270"/>
                  </a:cubicBezTo>
                  <a:cubicBezTo>
                    <a:pt x="1882" y="13008"/>
                    <a:pt x="2251" y="11734"/>
                    <a:pt x="2537" y="10436"/>
                  </a:cubicBezTo>
                  <a:cubicBezTo>
                    <a:pt x="2799" y="9245"/>
                    <a:pt x="3013" y="8031"/>
                    <a:pt x="3311" y="6840"/>
                  </a:cubicBezTo>
                  <a:cubicBezTo>
                    <a:pt x="3608" y="5721"/>
                    <a:pt x="4025" y="4638"/>
                    <a:pt x="4549" y="3626"/>
                  </a:cubicBezTo>
                  <a:cubicBezTo>
                    <a:pt x="5001" y="2768"/>
                    <a:pt x="5537" y="1923"/>
                    <a:pt x="6275" y="1280"/>
                  </a:cubicBezTo>
                  <a:cubicBezTo>
                    <a:pt x="7156" y="518"/>
                    <a:pt x="8276" y="161"/>
                    <a:pt x="9442" y="137"/>
                  </a:cubicBezTo>
                  <a:cubicBezTo>
                    <a:pt x="9494" y="136"/>
                    <a:pt x="9545" y="136"/>
                    <a:pt x="9596" y="136"/>
                  </a:cubicBezTo>
                  <a:cubicBezTo>
                    <a:pt x="10166" y="136"/>
                    <a:pt x="10743" y="197"/>
                    <a:pt x="11300" y="328"/>
                  </a:cubicBezTo>
                  <a:cubicBezTo>
                    <a:pt x="11319" y="334"/>
                    <a:pt x="11367" y="344"/>
                    <a:pt x="11413" y="344"/>
                  </a:cubicBezTo>
                  <a:cubicBezTo>
                    <a:pt x="11450" y="344"/>
                    <a:pt x="11486" y="337"/>
                    <a:pt x="11502" y="316"/>
                  </a:cubicBezTo>
                  <a:cubicBezTo>
                    <a:pt x="11526" y="256"/>
                    <a:pt x="11431" y="232"/>
                    <a:pt x="11395" y="220"/>
                  </a:cubicBezTo>
                  <a:cubicBezTo>
                    <a:pt x="10782" y="81"/>
                    <a:pt x="10151" y="0"/>
                    <a:pt x="9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7"/>
            <p:cNvSpPr/>
            <p:nvPr/>
          </p:nvSpPr>
          <p:spPr>
            <a:xfrm>
              <a:off x="3603993" y="3000892"/>
              <a:ext cx="563007" cy="588565"/>
            </a:xfrm>
            <a:custGeom>
              <a:avLst/>
              <a:gdLst/>
              <a:ahLst/>
              <a:cxnLst/>
              <a:rect l="l" t="t" r="r" b="b"/>
              <a:pathLst>
                <a:path w="26743" h="27957" extrusionOk="0">
                  <a:moveTo>
                    <a:pt x="10347" y="0"/>
                  </a:moveTo>
                  <a:cubicBezTo>
                    <a:pt x="10370" y="3"/>
                    <a:pt x="10392" y="6"/>
                    <a:pt x="10414" y="9"/>
                  </a:cubicBezTo>
                  <a:lnTo>
                    <a:pt x="10414" y="9"/>
                  </a:lnTo>
                  <a:cubicBezTo>
                    <a:pt x="10392" y="5"/>
                    <a:pt x="10370" y="2"/>
                    <a:pt x="10347" y="0"/>
                  </a:cubicBezTo>
                  <a:close/>
                  <a:moveTo>
                    <a:pt x="10414" y="9"/>
                  </a:moveTo>
                  <a:cubicBezTo>
                    <a:pt x="11341" y="165"/>
                    <a:pt x="11946" y="2103"/>
                    <a:pt x="12062" y="2917"/>
                  </a:cubicBezTo>
                  <a:cubicBezTo>
                    <a:pt x="12288" y="4763"/>
                    <a:pt x="12276" y="6632"/>
                    <a:pt x="12014" y="8466"/>
                  </a:cubicBezTo>
                  <a:cubicBezTo>
                    <a:pt x="11538" y="11764"/>
                    <a:pt x="9288" y="16074"/>
                    <a:pt x="5454" y="16205"/>
                  </a:cubicBezTo>
                  <a:cubicBezTo>
                    <a:pt x="5431" y="16206"/>
                    <a:pt x="5408" y="16206"/>
                    <a:pt x="5385" y="16206"/>
                  </a:cubicBezTo>
                  <a:cubicBezTo>
                    <a:pt x="4071" y="16206"/>
                    <a:pt x="2346" y="14882"/>
                    <a:pt x="2334" y="13466"/>
                  </a:cubicBezTo>
                  <a:cubicBezTo>
                    <a:pt x="977" y="18098"/>
                    <a:pt x="1" y="23134"/>
                    <a:pt x="620" y="27956"/>
                  </a:cubicBezTo>
                  <a:cubicBezTo>
                    <a:pt x="2501" y="26539"/>
                    <a:pt x="4882" y="26170"/>
                    <a:pt x="7133" y="25742"/>
                  </a:cubicBezTo>
                  <a:cubicBezTo>
                    <a:pt x="10466" y="25099"/>
                    <a:pt x="14145" y="25063"/>
                    <a:pt x="17539" y="25051"/>
                  </a:cubicBezTo>
                  <a:cubicBezTo>
                    <a:pt x="17590" y="25051"/>
                    <a:pt x="17641" y="25051"/>
                    <a:pt x="17692" y="25051"/>
                  </a:cubicBezTo>
                  <a:cubicBezTo>
                    <a:pt x="20571" y="25051"/>
                    <a:pt x="24134" y="25384"/>
                    <a:pt x="26742" y="26706"/>
                  </a:cubicBezTo>
                  <a:cubicBezTo>
                    <a:pt x="26099" y="25527"/>
                    <a:pt x="24861" y="24420"/>
                    <a:pt x="24575" y="23075"/>
                  </a:cubicBezTo>
                  <a:cubicBezTo>
                    <a:pt x="24706" y="23051"/>
                    <a:pt x="24849" y="22884"/>
                    <a:pt x="24944" y="22860"/>
                  </a:cubicBezTo>
                  <a:cubicBezTo>
                    <a:pt x="24409" y="22170"/>
                    <a:pt x="24480" y="22456"/>
                    <a:pt x="24563" y="21694"/>
                  </a:cubicBezTo>
                  <a:cubicBezTo>
                    <a:pt x="24647" y="20884"/>
                    <a:pt x="24718" y="20074"/>
                    <a:pt x="24861" y="19229"/>
                  </a:cubicBezTo>
                  <a:cubicBezTo>
                    <a:pt x="25218" y="17003"/>
                    <a:pt x="25254" y="14764"/>
                    <a:pt x="25409" y="12526"/>
                  </a:cubicBezTo>
                  <a:cubicBezTo>
                    <a:pt x="25564" y="10323"/>
                    <a:pt x="25766" y="7990"/>
                    <a:pt x="25135" y="5858"/>
                  </a:cubicBezTo>
                  <a:cubicBezTo>
                    <a:pt x="24933" y="5180"/>
                    <a:pt x="24909" y="4942"/>
                    <a:pt x="24385" y="4632"/>
                  </a:cubicBezTo>
                  <a:cubicBezTo>
                    <a:pt x="23944" y="4370"/>
                    <a:pt x="23218" y="4108"/>
                    <a:pt x="22718" y="3894"/>
                  </a:cubicBezTo>
                  <a:lnTo>
                    <a:pt x="22718" y="3894"/>
                  </a:lnTo>
                  <a:cubicBezTo>
                    <a:pt x="23123" y="4942"/>
                    <a:pt x="23004" y="5668"/>
                    <a:pt x="22897" y="6346"/>
                  </a:cubicBezTo>
                  <a:cubicBezTo>
                    <a:pt x="22742" y="7263"/>
                    <a:pt x="21849" y="8549"/>
                    <a:pt x="20956" y="8918"/>
                  </a:cubicBezTo>
                  <a:cubicBezTo>
                    <a:pt x="20638" y="9046"/>
                    <a:pt x="20289" y="9103"/>
                    <a:pt x="19928" y="9103"/>
                  </a:cubicBezTo>
                  <a:cubicBezTo>
                    <a:pt x="18843" y="9103"/>
                    <a:pt x="17643" y="8585"/>
                    <a:pt x="16812" y="7906"/>
                  </a:cubicBezTo>
                  <a:cubicBezTo>
                    <a:pt x="15503" y="6835"/>
                    <a:pt x="14979" y="4870"/>
                    <a:pt x="14396" y="3370"/>
                  </a:cubicBezTo>
                  <a:cubicBezTo>
                    <a:pt x="14134" y="2679"/>
                    <a:pt x="13919" y="1977"/>
                    <a:pt x="13634" y="1286"/>
                  </a:cubicBezTo>
                  <a:cubicBezTo>
                    <a:pt x="13303" y="471"/>
                    <a:pt x="13206" y="348"/>
                    <a:pt x="10414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7"/>
            <p:cNvSpPr/>
            <p:nvPr/>
          </p:nvSpPr>
          <p:spPr>
            <a:xfrm>
              <a:off x="3609508" y="2999628"/>
              <a:ext cx="561344" cy="591407"/>
            </a:xfrm>
            <a:custGeom>
              <a:avLst/>
              <a:gdLst/>
              <a:ahLst/>
              <a:cxnLst/>
              <a:rect l="l" t="t" r="r" b="b"/>
              <a:pathLst>
                <a:path w="26664" h="28092" extrusionOk="0">
                  <a:moveTo>
                    <a:pt x="10653" y="195"/>
                  </a:moveTo>
                  <a:lnTo>
                    <a:pt x="10653" y="195"/>
                  </a:lnTo>
                  <a:cubicBezTo>
                    <a:pt x="11164" y="261"/>
                    <a:pt x="11670" y="349"/>
                    <a:pt x="12169" y="465"/>
                  </a:cubicBezTo>
                  <a:cubicBezTo>
                    <a:pt x="12467" y="537"/>
                    <a:pt x="12776" y="632"/>
                    <a:pt x="12967" y="894"/>
                  </a:cubicBezTo>
                  <a:cubicBezTo>
                    <a:pt x="13050" y="1001"/>
                    <a:pt x="13110" y="1108"/>
                    <a:pt x="13157" y="1239"/>
                  </a:cubicBezTo>
                  <a:cubicBezTo>
                    <a:pt x="13300" y="1584"/>
                    <a:pt x="13431" y="1954"/>
                    <a:pt x="13562" y="2311"/>
                  </a:cubicBezTo>
                  <a:cubicBezTo>
                    <a:pt x="13860" y="3156"/>
                    <a:pt x="14157" y="3978"/>
                    <a:pt x="14479" y="4811"/>
                  </a:cubicBezTo>
                  <a:cubicBezTo>
                    <a:pt x="14729" y="5561"/>
                    <a:pt x="15062" y="6276"/>
                    <a:pt x="15479" y="6954"/>
                  </a:cubicBezTo>
                  <a:cubicBezTo>
                    <a:pt x="15896" y="7609"/>
                    <a:pt x="16467" y="8145"/>
                    <a:pt x="17146" y="8526"/>
                  </a:cubicBezTo>
                  <a:cubicBezTo>
                    <a:pt x="17868" y="8941"/>
                    <a:pt x="18769" y="9252"/>
                    <a:pt x="19635" y="9252"/>
                  </a:cubicBezTo>
                  <a:cubicBezTo>
                    <a:pt x="20284" y="9252"/>
                    <a:pt x="20912" y="9078"/>
                    <a:pt x="21432" y="8645"/>
                  </a:cubicBezTo>
                  <a:cubicBezTo>
                    <a:pt x="22731" y="7551"/>
                    <a:pt x="23190" y="5749"/>
                    <a:pt x="22696" y="4167"/>
                  </a:cubicBezTo>
                  <a:lnTo>
                    <a:pt x="22696" y="4167"/>
                  </a:lnTo>
                  <a:cubicBezTo>
                    <a:pt x="23133" y="4342"/>
                    <a:pt x="23584" y="4511"/>
                    <a:pt x="23992" y="4752"/>
                  </a:cubicBezTo>
                  <a:cubicBezTo>
                    <a:pt x="24182" y="4859"/>
                    <a:pt x="24349" y="5013"/>
                    <a:pt x="24456" y="5216"/>
                  </a:cubicBezTo>
                  <a:cubicBezTo>
                    <a:pt x="24563" y="5442"/>
                    <a:pt x="24647" y="5692"/>
                    <a:pt x="24706" y="5942"/>
                  </a:cubicBezTo>
                  <a:cubicBezTo>
                    <a:pt x="25123" y="7347"/>
                    <a:pt x="25183" y="8823"/>
                    <a:pt x="25123" y="10276"/>
                  </a:cubicBezTo>
                  <a:cubicBezTo>
                    <a:pt x="25075" y="11764"/>
                    <a:pt x="24944" y="13264"/>
                    <a:pt x="24849" y="14765"/>
                  </a:cubicBezTo>
                  <a:cubicBezTo>
                    <a:pt x="24766" y="16324"/>
                    <a:pt x="24647" y="17884"/>
                    <a:pt x="24409" y="19444"/>
                  </a:cubicBezTo>
                  <a:cubicBezTo>
                    <a:pt x="24278" y="20277"/>
                    <a:pt x="24206" y="21111"/>
                    <a:pt x="24111" y="21944"/>
                  </a:cubicBezTo>
                  <a:cubicBezTo>
                    <a:pt x="24087" y="22099"/>
                    <a:pt x="24040" y="22277"/>
                    <a:pt x="24111" y="22432"/>
                  </a:cubicBezTo>
                  <a:cubicBezTo>
                    <a:pt x="24223" y="22612"/>
                    <a:pt x="24346" y="22781"/>
                    <a:pt x="24489" y="22929"/>
                  </a:cubicBezTo>
                  <a:lnTo>
                    <a:pt x="24489" y="22929"/>
                  </a:lnTo>
                  <a:cubicBezTo>
                    <a:pt x="24400" y="22985"/>
                    <a:pt x="24325" y="23070"/>
                    <a:pt x="24218" y="23099"/>
                  </a:cubicBezTo>
                  <a:cubicBezTo>
                    <a:pt x="24194" y="23099"/>
                    <a:pt x="24135" y="23135"/>
                    <a:pt x="24147" y="23170"/>
                  </a:cubicBezTo>
                  <a:cubicBezTo>
                    <a:pt x="24431" y="24470"/>
                    <a:pt x="25445" y="25409"/>
                    <a:pt x="26135" y="26501"/>
                  </a:cubicBezTo>
                  <a:lnTo>
                    <a:pt x="26135" y="26501"/>
                  </a:lnTo>
                  <a:cubicBezTo>
                    <a:pt x="24775" y="25901"/>
                    <a:pt x="23311" y="25563"/>
                    <a:pt x="21837" y="25349"/>
                  </a:cubicBezTo>
                  <a:cubicBezTo>
                    <a:pt x="20397" y="25154"/>
                    <a:pt x="18940" y="25056"/>
                    <a:pt x="17488" y="25056"/>
                  </a:cubicBezTo>
                  <a:cubicBezTo>
                    <a:pt x="17259" y="25056"/>
                    <a:pt x="17029" y="25059"/>
                    <a:pt x="16801" y="25064"/>
                  </a:cubicBezTo>
                  <a:cubicBezTo>
                    <a:pt x="14872" y="25064"/>
                    <a:pt x="12943" y="25099"/>
                    <a:pt x="11026" y="25230"/>
                  </a:cubicBezTo>
                  <a:cubicBezTo>
                    <a:pt x="9169" y="25373"/>
                    <a:pt x="7335" y="25623"/>
                    <a:pt x="5513" y="25992"/>
                  </a:cubicBezTo>
                  <a:cubicBezTo>
                    <a:pt x="3764" y="26340"/>
                    <a:pt x="1983" y="26793"/>
                    <a:pt x="488" y="27820"/>
                  </a:cubicBezTo>
                  <a:lnTo>
                    <a:pt x="488" y="27820"/>
                  </a:lnTo>
                  <a:cubicBezTo>
                    <a:pt x="42" y="24073"/>
                    <a:pt x="528" y="20273"/>
                    <a:pt x="1406" y="16622"/>
                  </a:cubicBezTo>
                  <a:cubicBezTo>
                    <a:pt x="1602" y="15801"/>
                    <a:pt x="1812" y="14994"/>
                    <a:pt x="2038" y="14191"/>
                  </a:cubicBezTo>
                  <a:lnTo>
                    <a:pt x="2038" y="14191"/>
                  </a:lnTo>
                  <a:cubicBezTo>
                    <a:pt x="2237" y="14762"/>
                    <a:pt x="2661" y="15253"/>
                    <a:pt x="3144" y="15622"/>
                  </a:cubicBezTo>
                  <a:cubicBezTo>
                    <a:pt x="3725" y="16089"/>
                    <a:pt x="4447" y="16338"/>
                    <a:pt x="5196" y="16338"/>
                  </a:cubicBezTo>
                  <a:cubicBezTo>
                    <a:pt x="5231" y="16338"/>
                    <a:pt x="5265" y="16337"/>
                    <a:pt x="5299" y="16336"/>
                  </a:cubicBezTo>
                  <a:cubicBezTo>
                    <a:pt x="6895" y="16241"/>
                    <a:pt x="8311" y="15419"/>
                    <a:pt x="9359" y="14253"/>
                  </a:cubicBezTo>
                  <a:cubicBezTo>
                    <a:pt x="11788" y="11526"/>
                    <a:pt x="12288" y="7704"/>
                    <a:pt x="12074" y="4192"/>
                  </a:cubicBezTo>
                  <a:cubicBezTo>
                    <a:pt x="12014" y="3287"/>
                    <a:pt x="11895" y="2406"/>
                    <a:pt x="11562" y="1561"/>
                  </a:cubicBezTo>
                  <a:cubicBezTo>
                    <a:pt x="11374" y="1095"/>
                    <a:pt x="11098" y="494"/>
                    <a:pt x="10653" y="195"/>
                  </a:cubicBezTo>
                  <a:close/>
                  <a:moveTo>
                    <a:pt x="10133" y="1"/>
                  </a:moveTo>
                  <a:cubicBezTo>
                    <a:pt x="10085" y="1"/>
                    <a:pt x="9954" y="1"/>
                    <a:pt x="9919" y="49"/>
                  </a:cubicBezTo>
                  <a:cubicBezTo>
                    <a:pt x="9895" y="84"/>
                    <a:pt x="9919" y="120"/>
                    <a:pt x="9990" y="120"/>
                  </a:cubicBezTo>
                  <a:cubicBezTo>
                    <a:pt x="10009" y="122"/>
                    <a:pt x="10029" y="124"/>
                    <a:pt x="10048" y="126"/>
                  </a:cubicBezTo>
                  <a:lnTo>
                    <a:pt x="10048" y="126"/>
                  </a:lnTo>
                  <a:cubicBezTo>
                    <a:pt x="10663" y="221"/>
                    <a:pt x="11031" y="1049"/>
                    <a:pt x="11228" y="1537"/>
                  </a:cubicBezTo>
                  <a:cubicBezTo>
                    <a:pt x="11478" y="2168"/>
                    <a:pt x="11633" y="2847"/>
                    <a:pt x="11693" y="3525"/>
                  </a:cubicBezTo>
                  <a:cubicBezTo>
                    <a:pt x="11800" y="4561"/>
                    <a:pt x="11824" y="5597"/>
                    <a:pt x="11776" y="6633"/>
                  </a:cubicBezTo>
                  <a:cubicBezTo>
                    <a:pt x="11740" y="7526"/>
                    <a:pt x="11645" y="8407"/>
                    <a:pt x="11467" y="9288"/>
                  </a:cubicBezTo>
                  <a:cubicBezTo>
                    <a:pt x="11145" y="10776"/>
                    <a:pt x="10538" y="12205"/>
                    <a:pt x="9669" y="13455"/>
                  </a:cubicBezTo>
                  <a:cubicBezTo>
                    <a:pt x="8811" y="14669"/>
                    <a:pt x="7633" y="15717"/>
                    <a:pt x="6156" y="16074"/>
                  </a:cubicBezTo>
                  <a:cubicBezTo>
                    <a:pt x="5867" y="16159"/>
                    <a:pt x="5566" y="16202"/>
                    <a:pt x="5261" y="16202"/>
                  </a:cubicBezTo>
                  <a:cubicBezTo>
                    <a:pt x="5139" y="16202"/>
                    <a:pt x="5017" y="16195"/>
                    <a:pt x="4894" y="16181"/>
                  </a:cubicBezTo>
                  <a:cubicBezTo>
                    <a:pt x="4454" y="16110"/>
                    <a:pt x="4025" y="15943"/>
                    <a:pt x="3656" y="15693"/>
                  </a:cubicBezTo>
                  <a:cubicBezTo>
                    <a:pt x="2906" y="15205"/>
                    <a:pt x="2263" y="14431"/>
                    <a:pt x="2239" y="13514"/>
                  </a:cubicBezTo>
                  <a:cubicBezTo>
                    <a:pt x="2239" y="13473"/>
                    <a:pt x="2184" y="13457"/>
                    <a:pt x="2120" y="13457"/>
                  </a:cubicBezTo>
                  <a:cubicBezTo>
                    <a:pt x="2036" y="13457"/>
                    <a:pt x="1936" y="13486"/>
                    <a:pt x="1930" y="13526"/>
                  </a:cubicBezTo>
                  <a:cubicBezTo>
                    <a:pt x="1927" y="13534"/>
                    <a:pt x="1925" y="13542"/>
                    <a:pt x="1923" y="13550"/>
                  </a:cubicBezTo>
                  <a:lnTo>
                    <a:pt x="1923" y="13550"/>
                  </a:lnTo>
                  <a:lnTo>
                    <a:pt x="1918" y="13550"/>
                  </a:lnTo>
                  <a:cubicBezTo>
                    <a:pt x="1918" y="13555"/>
                    <a:pt x="1918" y="13560"/>
                    <a:pt x="1918" y="13565"/>
                  </a:cubicBezTo>
                  <a:lnTo>
                    <a:pt x="1918" y="13565"/>
                  </a:lnTo>
                  <a:cubicBezTo>
                    <a:pt x="852" y="17208"/>
                    <a:pt x="36" y="20969"/>
                    <a:pt x="13" y="24778"/>
                  </a:cubicBezTo>
                  <a:cubicBezTo>
                    <a:pt x="1" y="25873"/>
                    <a:pt x="72" y="26957"/>
                    <a:pt x="203" y="28040"/>
                  </a:cubicBezTo>
                  <a:cubicBezTo>
                    <a:pt x="208" y="28078"/>
                    <a:pt x="251" y="28092"/>
                    <a:pt x="303" y="28092"/>
                  </a:cubicBezTo>
                  <a:cubicBezTo>
                    <a:pt x="381" y="28092"/>
                    <a:pt x="479" y="28062"/>
                    <a:pt x="501" y="28040"/>
                  </a:cubicBezTo>
                  <a:cubicBezTo>
                    <a:pt x="1870" y="27016"/>
                    <a:pt x="3525" y="26540"/>
                    <a:pt x="5168" y="26195"/>
                  </a:cubicBezTo>
                  <a:cubicBezTo>
                    <a:pt x="6918" y="25826"/>
                    <a:pt x="8680" y="25552"/>
                    <a:pt x="10454" y="25397"/>
                  </a:cubicBezTo>
                  <a:cubicBezTo>
                    <a:pt x="12336" y="25242"/>
                    <a:pt x="14229" y="25206"/>
                    <a:pt x="16110" y="25183"/>
                  </a:cubicBezTo>
                  <a:cubicBezTo>
                    <a:pt x="16386" y="25177"/>
                    <a:pt x="16663" y="25174"/>
                    <a:pt x="16940" y="25174"/>
                  </a:cubicBezTo>
                  <a:cubicBezTo>
                    <a:pt x="18309" y="25174"/>
                    <a:pt x="19682" y="25246"/>
                    <a:pt x="21039" y="25385"/>
                  </a:cubicBezTo>
                  <a:cubicBezTo>
                    <a:pt x="22861" y="25599"/>
                    <a:pt x="24694" y="25992"/>
                    <a:pt x="26337" y="26814"/>
                  </a:cubicBezTo>
                  <a:cubicBezTo>
                    <a:pt x="26356" y="26821"/>
                    <a:pt x="26399" y="26827"/>
                    <a:pt x="26445" y="26827"/>
                  </a:cubicBezTo>
                  <a:cubicBezTo>
                    <a:pt x="26545" y="26827"/>
                    <a:pt x="26664" y="26803"/>
                    <a:pt x="26623" y="26730"/>
                  </a:cubicBezTo>
                  <a:cubicBezTo>
                    <a:pt x="25950" y="25525"/>
                    <a:pt x="24795" y="24543"/>
                    <a:pt x="24475" y="23154"/>
                  </a:cubicBezTo>
                  <a:lnTo>
                    <a:pt x="24475" y="23154"/>
                  </a:lnTo>
                  <a:cubicBezTo>
                    <a:pt x="24582" y="23091"/>
                    <a:pt x="24674" y="23004"/>
                    <a:pt x="24790" y="22956"/>
                  </a:cubicBezTo>
                  <a:cubicBezTo>
                    <a:pt x="24813" y="22944"/>
                    <a:pt x="24849" y="22920"/>
                    <a:pt x="24825" y="22885"/>
                  </a:cubicBezTo>
                  <a:cubicBezTo>
                    <a:pt x="24682" y="22742"/>
                    <a:pt x="24551" y="22575"/>
                    <a:pt x="24432" y="22397"/>
                  </a:cubicBezTo>
                  <a:cubicBezTo>
                    <a:pt x="24397" y="22266"/>
                    <a:pt x="24397" y="22135"/>
                    <a:pt x="24421" y="22004"/>
                  </a:cubicBezTo>
                  <a:cubicBezTo>
                    <a:pt x="24516" y="21254"/>
                    <a:pt x="24575" y="20527"/>
                    <a:pt x="24671" y="19789"/>
                  </a:cubicBezTo>
                  <a:cubicBezTo>
                    <a:pt x="24778" y="19003"/>
                    <a:pt x="24909" y="18229"/>
                    <a:pt x="24968" y="17455"/>
                  </a:cubicBezTo>
                  <a:cubicBezTo>
                    <a:pt x="25040" y="16670"/>
                    <a:pt x="25099" y="15896"/>
                    <a:pt x="25147" y="15110"/>
                  </a:cubicBezTo>
                  <a:cubicBezTo>
                    <a:pt x="25230" y="13586"/>
                    <a:pt x="25361" y="12062"/>
                    <a:pt x="25433" y="10526"/>
                  </a:cubicBezTo>
                  <a:cubicBezTo>
                    <a:pt x="25492" y="9073"/>
                    <a:pt x="25468" y="7597"/>
                    <a:pt x="25099" y="6180"/>
                  </a:cubicBezTo>
                  <a:cubicBezTo>
                    <a:pt x="24968" y="5680"/>
                    <a:pt x="24861" y="5085"/>
                    <a:pt x="24421" y="4763"/>
                  </a:cubicBezTo>
                  <a:cubicBezTo>
                    <a:pt x="23885" y="4371"/>
                    <a:pt x="23194" y="4168"/>
                    <a:pt x="22587" y="3918"/>
                  </a:cubicBezTo>
                  <a:cubicBezTo>
                    <a:pt x="22570" y="3910"/>
                    <a:pt x="22525" y="3904"/>
                    <a:pt x="22474" y="3904"/>
                  </a:cubicBezTo>
                  <a:cubicBezTo>
                    <a:pt x="22379" y="3904"/>
                    <a:pt x="22266" y="3923"/>
                    <a:pt x="22289" y="3978"/>
                  </a:cubicBezTo>
                  <a:cubicBezTo>
                    <a:pt x="22551" y="4704"/>
                    <a:pt x="22623" y="5478"/>
                    <a:pt x="22492" y="6240"/>
                  </a:cubicBezTo>
                  <a:cubicBezTo>
                    <a:pt x="22361" y="6990"/>
                    <a:pt x="22015" y="7680"/>
                    <a:pt x="21503" y="8240"/>
                  </a:cubicBezTo>
                  <a:cubicBezTo>
                    <a:pt x="21265" y="8526"/>
                    <a:pt x="20980" y="8752"/>
                    <a:pt x="20646" y="8919"/>
                  </a:cubicBezTo>
                  <a:cubicBezTo>
                    <a:pt x="20340" y="9052"/>
                    <a:pt x="20007" y="9114"/>
                    <a:pt x="19677" y="9114"/>
                  </a:cubicBezTo>
                  <a:cubicBezTo>
                    <a:pt x="19623" y="9114"/>
                    <a:pt x="19569" y="9113"/>
                    <a:pt x="19515" y="9109"/>
                  </a:cubicBezTo>
                  <a:cubicBezTo>
                    <a:pt x="18682" y="9038"/>
                    <a:pt x="17884" y="8764"/>
                    <a:pt x="17182" y="8300"/>
                  </a:cubicBezTo>
                  <a:cubicBezTo>
                    <a:pt x="15824" y="7442"/>
                    <a:pt x="15205" y="5954"/>
                    <a:pt x="14669" y="4490"/>
                  </a:cubicBezTo>
                  <a:cubicBezTo>
                    <a:pt x="14372" y="3680"/>
                    <a:pt x="14074" y="2870"/>
                    <a:pt x="13788" y="2061"/>
                  </a:cubicBezTo>
                  <a:cubicBezTo>
                    <a:pt x="13633" y="1656"/>
                    <a:pt x="13514" y="1168"/>
                    <a:pt x="13252" y="822"/>
                  </a:cubicBezTo>
                  <a:cubicBezTo>
                    <a:pt x="13050" y="549"/>
                    <a:pt x="12717" y="430"/>
                    <a:pt x="12407" y="346"/>
                  </a:cubicBezTo>
                  <a:cubicBezTo>
                    <a:pt x="11657" y="180"/>
                    <a:pt x="10907" y="60"/>
                    <a:pt x="10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7"/>
            <p:cNvSpPr/>
            <p:nvPr/>
          </p:nvSpPr>
          <p:spPr>
            <a:xfrm>
              <a:off x="3727317" y="3471881"/>
              <a:ext cx="345177" cy="24842"/>
            </a:xfrm>
            <a:custGeom>
              <a:avLst/>
              <a:gdLst/>
              <a:ahLst/>
              <a:cxnLst/>
              <a:rect l="l" t="t" r="r" b="b"/>
              <a:pathLst>
                <a:path w="16396" h="1180" extrusionOk="0">
                  <a:moveTo>
                    <a:pt x="215" y="0"/>
                  </a:moveTo>
                  <a:cubicBezTo>
                    <a:pt x="1" y="0"/>
                    <a:pt x="156" y="131"/>
                    <a:pt x="286" y="131"/>
                  </a:cubicBezTo>
                  <a:lnTo>
                    <a:pt x="298" y="131"/>
                  </a:lnTo>
                  <a:cubicBezTo>
                    <a:pt x="2739" y="131"/>
                    <a:pt x="5180" y="262"/>
                    <a:pt x="7621" y="429"/>
                  </a:cubicBezTo>
                  <a:cubicBezTo>
                    <a:pt x="9883" y="584"/>
                    <a:pt x="12145" y="750"/>
                    <a:pt x="14407" y="977"/>
                  </a:cubicBezTo>
                  <a:cubicBezTo>
                    <a:pt x="14788" y="1012"/>
                    <a:pt x="15169" y="1048"/>
                    <a:pt x="15550" y="1096"/>
                  </a:cubicBezTo>
                  <a:lnTo>
                    <a:pt x="15943" y="1143"/>
                  </a:lnTo>
                  <a:lnTo>
                    <a:pt x="16098" y="1167"/>
                  </a:lnTo>
                  <a:lnTo>
                    <a:pt x="16169" y="1167"/>
                  </a:lnTo>
                  <a:cubicBezTo>
                    <a:pt x="16198" y="1167"/>
                    <a:pt x="16257" y="1180"/>
                    <a:pt x="16304" y="1180"/>
                  </a:cubicBezTo>
                  <a:cubicBezTo>
                    <a:pt x="16336" y="1180"/>
                    <a:pt x="16362" y="1174"/>
                    <a:pt x="16372" y="1155"/>
                  </a:cubicBezTo>
                  <a:cubicBezTo>
                    <a:pt x="16396" y="1096"/>
                    <a:pt x="16312" y="1072"/>
                    <a:pt x="16265" y="1060"/>
                  </a:cubicBezTo>
                  <a:cubicBezTo>
                    <a:pt x="15765" y="965"/>
                    <a:pt x="15253" y="929"/>
                    <a:pt x="14741" y="869"/>
                  </a:cubicBezTo>
                  <a:cubicBezTo>
                    <a:pt x="13776" y="774"/>
                    <a:pt x="12800" y="691"/>
                    <a:pt x="11824" y="607"/>
                  </a:cubicBezTo>
                  <a:cubicBezTo>
                    <a:pt x="9276" y="393"/>
                    <a:pt x="6716" y="215"/>
                    <a:pt x="4156" y="107"/>
                  </a:cubicBezTo>
                  <a:cubicBezTo>
                    <a:pt x="2846" y="36"/>
                    <a:pt x="1537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7"/>
            <p:cNvSpPr/>
            <p:nvPr/>
          </p:nvSpPr>
          <p:spPr>
            <a:xfrm>
              <a:off x="3803020" y="3432281"/>
              <a:ext cx="249430" cy="23642"/>
            </a:xfrm>
            <a:custGeom>
              <a:avLst/>
              <a:gdLst/>
              <a:ahLst/>
              <a:cxnLst/>
              <a:rect l="l" t="t" r="r" b="b"/>
              <a:pathLst>
                <a:path w="11848" h="1123" extrusionOk="0">
                  <a:moveTo>
                    <a:pt x="167" y="0"/>
                  </a:moveTo>
                  <a:cubicBezTo>
                    <a:pt x="131" y="0"/>
                    <a:pt x="0" y="0"/>
                    <a:pt x="0" y="48"/>
                  </a:cubicBezTo>
                  <a:cubicBezTo>
                    <a:pt x="0" y="107"/>
                    <a:pt x="119" y="131"/>
                    <a:pt x="155" y="131"/>
                  </a:cubicBezTo>
                  <a:cubicBezTo>
                    <a:pt x="3179" y="357"/>
                    <a:pt x="6192" y="595"/>
                    <a:pt x="9216" y="893"/>
                  </a:cubicBezTo>
                  <a:cubicBezTo>
                    <a:pt x="9609" y="929"/>
                    <a:pt x="10002" y="953"/>
                    <a:pt x="10406" y="964"/>
                  </a:cubicBezTo>
                  <a:cubicBezTo>
                    <a:pt x="10799" y="964"/>
                    <a:pt x="11204" y="1012"/>
                    <a:pt x="11597" y="1095"/>
                  </a:cubicBezTo>
                  <a:cubicBezTo>
                    <a:pt x="11625" y="1109"/>
                    <a:pt x="11680" y="1123"/>
                    <a:pt x="11729" y="1123"/>
                  </a:cubicBezTo>
                  <a:cubicBezTo>
                    <a:pt x="11764" y="1123"/>
                    <a:pt x="11796" y="1116"/>
                    <a:pt x="11811" y="1095"/>
                  </a:cubicBezTo>
                  <a:cubicBezTo>
                    <a:pt x="11847" y="1060"/>
                    <a:pt x="11823" y="1024"/>
                    <a:pt x="11764" y="1012"/>
                  </a:cubicBezTo>
                  <a:cubicBezTo>
                    <a:pt x="11109" y="834"/>
                    <a:pt x="10442" y="857"/>
                    <a:pt x="9775" y="822"/>
                  </a:cubicBezTo>
                  <a:cubicBezTo>
                    <a:pt x="9013" y="762"/>
                    <a:pt x="8251" y="667"/>
                    <a:pt x="7478" y="607"/>
                  </a:cubicBezTo>
                  <a:cubicBezTo>
                    <a:pt x="5918" y="464"/>
                    <a:pt x="4358" y="333"/>
                    <a:pt x="2798" y="214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3" name="Google Shape;1183;p37"/>
            <p:cNvGrpSpPr/>
            <p:nvPr/>
          </p:nvGrpSpPr>
          <p:grpSpPr>
            <a:xfrm>
              <a:off x="4181287" y="2809711"/>
              <a:ext cx="405631" cy="378803"/>
              <a:chOff x="8032519" y="1470154"/>
              <a:chExt cx="1020713" cy="953204"/>
            </a:xfrm>
          </p:grpSpPr>
          <p:sp>
            <p:nvSpPr>
              <p:cNvPr id="1184" name="Google Shape;1184;p37"/>
              <p:cNvSpPr/>
              <p:nvPr/>
            </p:nvSpPr>
            <p:spPr>
              <a:xfrm>
                <a:off x="8032519" y="1475561"/>
                <a:ext cx="1008849" cy="942653"/>
              </a:xfrm>
              <a:custGeom>
                <a:avLst/>
                <a:gdLst/>
                <a:ahLst/>
                <a:cxnLst/>
                <a:rect l="l" t="t" r="r" b="b"/>
                <a:pathLst>
                  <a:path w="19218" h="17957" extrusionOk="0">
                    <a:moveTo>
                      <a:pt x="9424" y="1"/>
                    </a:moveTo>
                    <a:cubicBezTo>
                      <a:pt x="8984" y="1"/>
                      <a:pt x="8541" y="33"/>
                      <a:pt x="8097" y="100"/>
                    </a:cubicBezTo>
                    <a:cubicBezTo>
                      <a:pt x="4192" y="683"/>
                      <a:pt x="1132" y="3743"/>
                      <a:pt x="536" y="7648"/>
                    </a:cubicBezTo>
                    <a:cubicBezTo>
                      <a:pt x="1" y="11268"/>
                      <a:pt x="1715" y="14864"/>
                      <a:pt x="4882" y="16721"/>
                    </a:cubicBezTo>
                    <a:cubicBezTo>
                      <a:pt x="6295" y="17551"/>
                      <a:pt x="7862" y="17957"/>
                      <a:pt x="9419" y="17957"/>
                    </a:cubicBezTo>
                    <a:cubicBezTo>
                      <a:pt x="11615" y="17957"/>
                      <a:pt x="13791" y="17150"/>
                      <a:pt x="15491" y="15590"/>
                    </a:cubicBezTo>
                    <a:cubicBezTo>
                      <a:pt x="18396" y="12923"/>
                      <a:pt x="19217" y="8672"/>
                      <a:pt x="17515" y="5112"/>
                    </a:cubicBezTo>
                    <a:cubicBezTo>
                      <a:pt x="16017" y="1959"/>
                      <a:pt x="12837" y="1"/>
                      <a:pt x="94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8050053" y="1470154"/>
                <a:ext cx="1003179" cy="953204"/>
              </a:xfrm>
              <a:custGeom>
                <a:avLst/>
                <a:gdLst/>
                <a:ahLst/>
                <a:cxnLst/>
                <a:rect l="l" t="t" r="r" b="b"/>
                <a:pathLst>
                  <a:path w="19110" h="18158" extrusionOk="0">
                    <a:moveTo>
                      <a:pt x="9168" y="191"/>
                    </a:moveTo>
                    <a:lnTo>
                      <a:pt x="9215" y="251"/>
                    </a:lnTo>
                    <a:cubicBezTo>
                      <a:pt x="10204" y="1596"/>
                      <a:pt x="10870" y="3156"/>
                      <a:pt x="11168" y="4787"/>
                    </a:cubicBezTo>
                    <a:lnTo>
                      <a:pt x="11204" y="4977"/>
                    </a:lnTo>
                    <a:lnTo>
                      <a:pt x="11204" y="4977"/>
                    </a:lnTo>
                    <a:lnTo>
                      <a:pt x="11013" y="4965"/>
                    </a:lnTo>
                    <a:cubicBezTo>
                      <a:pt x="10656" y="4942"/>
                      <a:pt x="10299" y="4930"/>
                      <a:pt x="9954" y="4930"/>
                    </a:cubicBezTo>
                    <a:cubicBezTo>
                      <a:pt x="9596" y="4930"/>
                      <a:pt x="9239" y="4942"/>
                      <a:pt x="8870" y="4965"/>
                    </a:cubicBezTo>
                    <a:lnTo>
                      <a:pt x="8739" y="4977"/>
                    </a:lnTo>
                    <a:lnTo>
                      <a:pt x="8715" y="4846"/>
                    </a:lnTo>
                    <a:cubicBezTo>
                      <a:pt x="8704" y="4823"/>
                      <a:pt x="8704" y="4799"/>
                      <a:pt x="8704" y="4763"/>
                    </a:cubicBezTo>
                    <a:cubicBezTo>
                      <a:pt x="8692" y="4715"/>
                      <a:pt x="8692" y="4680"/>
                      <a:pt x="8680" y="4644"/>
                    </a:cubicBezTo>
                    <a:cubicBezTo>
                      <a:pt x="8513" y="3870"/>
                      <a:pt x="8025" y="3215"/>
                      <a:pt x="7346" y="2822"/>
                    </a:cubicBezTo>
                    <a:cubicBezTo>
                      <a:pt x="6525" y="2346"/>
                      <a:pt x="5513" y="2096"/>
                      <a:pt x="4298" y="2096"/>
                    </a:cubicBezTo>
                    <a:lnTo>
                      <a:pt x="4036" y="2096"/>
                    </a:lnTo>
                    <a:lnTo>
                      <a:pt x="3536" y="2120"/>
                    </a:lnTo>
                    <a:lnTo>
                      <a:pt x="3941" y="1834"/>
                    </a:lnTo>
                    <a:cubicBezTo>
                      <a:pt x="5441" y="763"/>
                      <a:pt x="7251" y="191"/>
                      <a:pt x="9096" y="191"/>
                    </a:cubicBezTo>
                    <a:close/>
                    <a:moveTo>
                      <a:pt x="9406" y="191"/>
                    </a:moveTo>
                    <a:lnTo>
                      <a:pt x="9716" y="215"/>
                    </a:lnTo>
                    <a:cubicBezTo>
                      <a:pt x="11085" y="310"/>
                      <a:pt x="12406" y="715"/>
                      <a:pt x="13585" y="1417"/>
                    </a:cubicBezTo>
                    <a:cubicBezTo>
                      <a:pt x="13978" y="1644"/>
                      <a:pt x="14347" y="1894"/>
                      <a:pt x="14692" y="2179"/>
                    </a:cubicBezTo>
                    <a:lnTo>
                      <a:pt x="14871" y="2334"/>
                    </a:lnTo>
                    <a:lnTo>
                      <a:pt x="14669" y="2429"/>
                    </a:lnTo>
                    <a:cubicBezTo>
                      <a:pt x="14299" y="2608"/>
                      <a:pt x="13978" y="2870"/>
                      <a:pt x="13752" y="3215"/>
                    </a:cubicBezTo>
                    <a:cubicBezTo>
                      <a:pt x="13418" y="3715"/>
                      <a:pt x="13252" y="4358"/>
                      <a:pt x="13287" y="5120"/>
                    </a:cubicBezTo>
                    <a:lnTo>
                      <a:pt x="13287" y="5323"/>
                    </a:lnTo>
                    <a:lnTo>
                      <a:pt x="13097" y="5275"/>
                    </a:lnTo>
                    <a:cubicBezTo>
                      <a:pt x="12573" y="5156"/>
                      <a:pt x="12037" y="5061"/>
                      <a:pt x="11501" y="5001"/>
                    </a:cubicBezTo>
                    <a:lnTo>
                      <a:pt x="11382" y="4989"/>
                    </a:lnTo>
                    <a:lnTo>
                      <a:pt x="11371" y="4882"/>
                    </a:lnTo>
                    <a:cubicBezTo>
                      <a:pt x="11097" y="3299"/>
                      <a:pt x="10489" y="1786"/>
                      <a:pt x="9585" y="453"/>
                    </a:cubicBezTo>
                    <a:lnTo>
                      <a:pt x="9406" y="191"/>
                    </a:lnTo>
                    <a:close/>
                    <a:moveTo>
                      <a:pt x="15038" y="2477"/>
                    </a:moveTo>
                    <a:lnTo>
                      <a:pt x="15097" y="2537"/>
                    </a:lnTo>
                    <a:cubicBezTo>
                      <a:pt x="15835" y="3215"/>
                      <a:pt x="16454" y="4013"/>
                      <a:pt x="16931" y="4894"/>
                    </a:cubicBezTo>
                    <a:cubicBezTo>
                      <a:pt x="17383" y="5739"/>
                      <a:pt x="17693" y="6656"/>
                      <a:pt x="17859" y="7597"/>
                    </a:cubicBezTo>
                    <a:lnTo>
                      <a:pt x="17943" y="8073"/>
                    </a:lnTo>
                    <a:lnTo>
                      <a:pt x="17597" y="7728"/>
                    </a:lnTo>
                    <a:cubicBezTo>
                      <a:pt x="16562" y="6644"/>
                      <a:pt x="15204" y="5858"/>
                      <a:pt x="13573" y="5406"/>
                    </a:cubicBezTo>
                    <a:lnTo>
                      <a:pt x="13478" y="5370"/>
                    </a:lnTo>
                    <a:lnTo>
                      <a:pt x="13478" y="5263"/>
                    </a:lnTo>
                    <a:cubicBezTo>
                      <a:pt x="13335" y="3191"/>
                      <a:pt x="14573" y="2632"/>
                      <a:pt x="14966" y="2501"/>
                    </a:cubicBezTo>
                    <a:lnTo>
                      <a:pt x="15038" y="2477"/>
                    </a:lnTo>
                    <a:close/>
                    <a:moveTo>
                      <a:pt x="4310" y="2287"/>
                    </a:moveTo>
                    <a:cubicBezTo>
                      <a:pt x="5477" y="2287"/>
                      <a:pt x="6477" y="2513"/>
                      <a:pt x="7251" y="2989"/>
                    </a:cubicBezTo>
                    <a:cubicBezTo>
                      <a:pt x="7894" y="3358"/>
                      <a:pt x="8346" y="3977"/>
                      <a:pt x="8501" y="4692"/>
                    </a:cubicBezTo>
                    <a:cubicBezTo>
                      <a:pt x="8513" y="4727"/>
                      <a:pt x="8525" y="4763"/>
                      <a:pt x="8525" y="4799"/>
                    </a:cubicBezTo>
                    <a:lnTo>
                      <a:pt x="8561" y="5001"/>
                    </a:lnTo>
                    <a:lnTo>
                      <a:pt x="8406" y="5013"/>
                    </a:lnTo>
                    <a:cubicBezTo>
                      <a:pt x="7977" y="5049"/>
                      <a:pt x="7620" y="5096"/>
                      <a:pt x="7275" y="5144"/>
                    </a:cubicBezTo>
                    <a:cubicBezTo>
                      <a:pt x="3346" y="5751"/>
                      <a:pt x="1334" y="7728"/>
                      <a:pt x="476" y="8847"/>
                    </a:cubicBezTo>
                    <a:lnTo>
                      <a:pt x="191" y="9204"/>
                    </a:lnTo>
                    <a:lnTo>
                      <a:pt x="202" y="8740"/>
                    </a:lnTo>
                    <a:cubicBezTo>
                      <a:pt x="214" y="8418"/>
                      <a:pt x="250" y="8085"/>
                      <a:pt x="298" y="7763"/>
                    </a:cubicBezTo>
                    <a:cubicBezTo>
                      <a:pt x="607" y="5668"/>
                      <a:pt x="1655" y="3751"/>
                      <a:pt x="3262" y="2370"/>
                    </a:cubicBezTo>
                    <a:lnTo>
                      <a:pt x="3298" y="2334"/>
                    </a:lnTo>
                    <a:lnTo>
                      <a:pt x="3334" y="2334"/>
                    </a:lnTo>
                    <a:cubicBezTo>
                      <a:pt x="3655" y="2298"/>
                      <a:pt x="3977" y="2287"/>
                      <a:pt x="4310" y="2287"/>
                    </a:cubicBezTo>
                    <a:close/>
                    <a:moveTo>
                      <a:pt x="13502" y="5573"/>
                    </a:moveTo>
                    <a:lnTo>
                      <a:pt x="13728" y="5632"/>
                    </a:lnTo>
                    <a:cubicBezTo>
                      <a:pt x="15502" y="6180"/>
                      <a:pt x="16907" y="7097"/>
                      <a:pt x="17931" y="8371"/>
                    </a:cubicBezTo>
                    <a:lnTo>
                      <a:pt x="17967" y="8406"/>
                    </a:lnTo>
                    <a:lnTo>
                      <a:pt x="17967" y="8454"/>
                    </a:lnTo>
                    <a:cubicBezTo>
                      <a:pt x="18086" y="10252"/>
                      <a:pt x="17669" y="12038"/>
                      <a:pt x="16752" y="13586"/>
                    </a:cubicBezTo>
                    <a:cubicBezTo>
                      <a:pt x="16550" y="13931"/>
                      <a:pt x="16324" y="14252"/>
                      <a:pt x="16085" y="14574"/>
                    </a:cubicBezTo>
                    <a:lnTo>
                      <a:pt x="16050" y="14621"/>
                    </a:lnTo>
                    <a:lnTo>
                      <a:pt x="15645" y="15098"/>
                    </a:lnTo>
                    <a:lnTo>
                      <a:pt x="15823" y="14443"/>
                    </a:lnTo>
                    <a:cubicBezTo>
                      <a:pt x="16204" y="12502"/>
                      <a:pt x="15442" y="10799"/>
                      <a:pt x="14692" y="9144"/>
                    </a:cubicBezTo>
                    <a:cubicBezTo>
                      <a:pt x="14252" y="8156"/>
                      <a:pt x="13799" y="7132"/>
                      <a:pt x="13585" y="6061"/>
                    </a:cubicBezTo>
                    <a:cubicBezTo>
                      <a:pt x="13561" y="5977"/>
                      <a:pt x="13549" y="5882"/>
                      <a:pt x="13537" y="5799"/>
                    </a:cubicBezTo>
                    <a:lnTo>
                      <a:pt x="13502" y="5573"/>
                    </a:lnTo>
                    <a:close/>
                    <a:moveTo>
                      <a:pt x="8584" y="5180"/>
                    </a:moveTo>
                    <a:lnTo>
                      <a:pt x="8584" y="5335"/>
                    </a:lnTo>
                    <a:cubicBezTo>
                      <a:pt x="8620" y="6549"/>
                      <a:pt x="8096" y="7823"/>
                      <a:pt x="7584" y="8621"/>
                    </a:cubicBezTo>
                    <a:cubicBezTo>
                      <a:pt x="7132" y="9252"/>
                      <a:pt x="6656" y="9859"/>
                      <a:pt x="6132" y="10442"/>
                    </a:cubicBezTo>
                    <a:cubicBezTo>
                      <a:pt x="5024" y="11740"/>
                      <a:pt x="3631" y="13371"/>
                      <a:pt x="2965" y="15229"/>
                    </a:cubicBezTo>
                    <a:lnTo>
                      <a:pt x="2893" y="15455"/>
                    </a:lnTo>
                    <a:lnTo>
                      <a:pt x="2727" y="15288"/>
                    </a:lnTo>
                    <a:cubicBezTo>
                      <a:pt x="1226" y="13764"/>
                      <a:pt x="333" y="11740"/>
                      <a:pt x="214" y="9609"/>
                    </a:cubicBezTo>
                    <a:lnTo>
                      <a:pt x="214" y="9561"/>
                    </a:lnTo>
                    <a:lnTo>
                      <a:pt x="238" y="9525"/>
                    </a:lnTo>
                    <a:cubicBezTo>
                      <a:pt x="572" y="8954"/>
                      <a:pt x="2488" y="6073"/>
                      <a:pt x="7299" y="5323"/>
                    </a:cubicBezTo>
                    <a:cubicBezTo>
                      <a:pt x="7644" y="5275"/>
                      <a:pt x="8001" y="5227"/>
                      <a:pt x="8430" y="5192"/>
                    </a:cubicBezTo>
                    <a:lnTo>
                      <a:pt x="8584" y="5180"/>
                    </a:lnTo>
                    <a:close/>
                    <a:moveTo>
                      <a:pt x="9942" y="5108"/>
                    </a:moveTo>
                    <a:cubicBezTo>
                      <a:pt x="10335" y="5120"/>
                      <a:pt x="10728" y="5132"/>
                      <a:pt x="11109" y="5168"/>
                    </a:cubicBezTo>
                    <a:lnTo>
                      <a:pt x="11228" y="5168"/>
                    </a:lnTo>
                    <a:lnTo>
                      <a:pt x="11240" y="5287"/>
                    </a:lnTo>
                    <a:cubicBezTo>
                      <a:pt x="11787" y="8763"/>
                      <a:pt x="11132" y="13002"/>
                      <a:pt x="9299" y="17872"/>
                    </a:cubicBezTo>
                    <a:lnTo>
                      <a:pt x="9263" y="17967"/>
                    </a:lnTo>
                    <a:lnTo>
                      <a:pt x="9073" y="17967"/>
                    </a:lnTo>
                    <a:cubicBezTo>
                      <a:pt x="7489" y="17967"/>
                      <a:pt x="5941" y="17550"/>
                      <a:pt x="4584" y="16753"/>
                    </a:cubicBezTo>
                    <a:cubicBezTo>
                      <a:pt x="4060" y="16443"/>
                      <a:pt x="3560" y="16074"/>
                      <a:pt x="3108" y="15669"/>
                    </a:cubicBezTo>
                    <a:lnTo>
                      <a:pt x="3036" y="15598"/>
                    </a:lnTo>
                    <a:lnTo>
                      <a:pt x="3072" y="15514"/>
                    </a:lnTo>
                    <a:cubicBezTo>
                      <a:pt x="3679" y="13597"/>
                      <a:pt x="5060" y="11990"/>
                      <a:pt x="6275" y="10561"/>
                    </a:cubicBezTo>
                    <a:cubicBezTo>
                      <a:pt x="6799" y="9978"/>
                      <a:pt x="7287" y="9359"/>
                      <a:pt x="7739" y="8716"/>
                    </a:cubicBezTo>
                    <a:cubicBezTo>
                      <a:pt x="7787" y="8644"/>
                      <a:pt x="7834" y="8561"/>
                      <a:pt x="7882" y="8478"/>
                    </a:cubicBezTo>
                    <a:cubicBezTo>
                      <a:pt x="8489" y="7454"/>
                      <a:pt x="8811" y="6299"/>
                      <a:pt x="8763" y="5311"/>
                    </a:cubicBezTo>
                    <a:lnTo>
                      <a:pt x="8751" y="5156"/>
                    </a:lnTo>
                    <a:lnTo>
                      <a:pt x="8906" y="5144"/>
                    </a:lnTo>
                    <a:cubicBezTo>
                      <a:pt x="9251" y="5120"/>
                      <a:pt x="9608" y="5108"/>
                      <a:pt x="9942" y="5108"/>
                    </a:cubicBezTo>
                    <a:close/>
                    <a:moveTo>
                      <a:pt x="11430" y="5180"/>
                    </a:moveTo>
                    <a:lnTo>
                      <a:pt x="11621" y="5204"/>
                    </a:lnTo>
                    <a:cubicBezTo>
                      <a:pt x="12156" y="5263"/>
                      <a:pt x="12692" y="5358"/>
                      <a:pt x="13216" y="5489"/>
                    </a:cubicBezTo>
                    <a:lnTo>
                      <a:pt x="13311" y="5525"/>
                    </a:lnTo>
                    <a:lnTo>
                      <a:pt x="13323" y="5620"/>
                    </a:lnTo>
                    <a:cubicBezTo>
                      <a:pt x="13347" y="5787"/>
                      <a:pt x="13371" y="5942"/>
                      <a:pt x="13395" y="6097"/>
                    </a:cubicBezTo>
                    <a:cubicBezTo>
                      <a:pt x="13621" y="7192"/>
                      <a:pt x="14085" y="8228"/>
                      <a:pt x="14526" y="9228"/>
                    </a:cubicBezTo>
                    <a:cubicBezTo>
                      <a:pt x="15311" y="10966"/>
                      <a:pt x="16050" y="12621"/>
                      <a:pt x="15609" y="14550"/>
                    </a:cubicBezTo>
                    <a:cubicBezTo>
                      <a:pt x="15550" y="14824"/>
                      <a:pt x="15466" y="15098"/>
                      <a:pt x="15359" y="15360"/>
                    </a:cubicBezTo>
                    <a:lnTo>
                      <a:pt x="15347" y="15395"/>
                    </a:lnTo>
                    <a:lnTo>
                      <a:pt x="15335" y="15419"/>
                    </a:lnTo>
                    <a:cubicBezTo>
                      <a:pt x="13811" y="16907"/>
                      <a:pt x="11823" y="17800"/>
                      <a:pt x="9704" y="17943"/>
                    </a:cubicBezTo>
                    <a:lnTo>
                      <a:pt x="9466" y="17967"/>
                    </a:lnTo>
                    <a:lnTo>
                      <a:pt x="9549" y="17741"/>
                    </a:lnTo>
                    <a:cubicBezTo>
                      <a:pt x="11323" y="12978"/>
                      <a:pt x="11954" y="8823"/>
                      <a:pt x="11454" y="5370"/>
                    </a:cubicBezTo>
                    <a:lnTo>
                      <a:pt x="11430" y="5180"/>
                    </a:lnTo>
                    <a:close/>
                    <a:moveTo>
                      <a:pt x="9108" y="1"/>
                    </a:moveTo>
                    <a:cubicBezTo>
                      <a:pt x="6965" y="1"/>
                      <a:pt x="4882" y="763"/>
                      <a:pt x="3239" y="2132"/>
                    </a:cubicBezTo>
                    <a:lnTo>
                      <a:pt x="3072" y="2287"/>
                    </a:lnTo>
                    <a:cubicBezTo>
                      <a:pt x="1476" y="3691"/>
                      <a:pt x="429" y="5632"/>
                      <a:pt x="107" y="7740"/>
                    </a:cubicBezTo>
                    <a:cubicBezTo>
                      <a:pt x="24" y="8323"/>
                      <a:pt x="0" y="8930"/>
                      <a:pt x="24" y="9525"/>
                    </a:cubicBezTo>
                    <a:cubicBezTo>
                      <a:pt x="250" y="14348"/>
                      <a:pt x="4239" y="18146"/>
                      <a:pt x="9073" y="18158"/>
                    </a:cubicBezTo>
                    <a:lnTo>
                      <a:pt x="9311" y="18146"/>
                    </a:lnTo>
                    <a:lnTo>
                      <a:pt x="9370" y="18146"/>
                    </a:lnTo>
                    <a:cubicBezTo>
                      <a:pt x="11632" y="18074"/>
                      <a:pt x="13799" y="17157"/>
                      <a:pt x="15419" y="15574"/>
                    </a:cubicBezTo>
                    <a:lnTo>
                      <a:pt x="15442" y="15562"/>
                    </a:lnTo>
                    <a:lnTo>
                      <a:pt x="15514" y="15479"/>
                    </a:lnTo>
                    <a:lnTo>
                      <a:pt x="15526" y="15467"/>
                    </a:lnTo>
                    <a:cubicBezTo>
                      <a:pt x="16062" y="14931"/>
                      <a:pt x="16526" y="14324"/>
                      <a:pt x="16907" y="13669"/>
                    </a:cubicBezTo>
                    <a:cubicBezTo>
                      <a:pt x="19110" y="9942"/>
                      <a:pt x="18359" y="5180"/>
                      <a:pt x="15121" y="2298"/>
                    </a:cubicBezTo>
                    <a:lnTo>
                      <a:pt x="15109" y="2287"/>
                    </a:lnTo>
                    <a:cubicBezTo>
                      <a:pt x="13490" y="846"/>
                      <a:pt x="11406" y="36"/>
                      <a:pt x="9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6" name="Google Shape;1186;p37"/>
            <p:cNvSpPr/>
            <p:nvPr/>
          </p:nvSpPr>
          <p:spPr>
            <a:xfrm>
              <a:off x="3702959" y="2955355"/>
              <a:ext cx="662796" cy="524839"/>
            </a:xfrm>
            <a:custGeom>
              <a:avLst/>
              <a:gdLst/>
              <a:ahLst/>
              <a:cxnLst/>
              <a:rect l="l" t="t" r="r" b="b"/>
              <a:pathLst>
                <a:path w="31483" h="24930" extrusionOk="0">
                  <a:moveTo>
                    <a:pt x="26637" y="0"/>
                  </a:moveTo>
                  <a:cubicBezTo>
                    <a:pt x="25834" y="0"/>
                    <a:pt x="24741" y="1662"/>
                    <a:pt x="24375" y="2235"/>
                  </a:cubicBezTo>
                  <a:cubicBezTo>
                    <a:pt x="23780" y="3152"/>
                    <a:pt x="23565" y="6557"/>
                    <a:pt x="23101" y="7724"/>
                  </a:cubicBezTo>
                  <a:cubicBezTo>
                    <a:pt x="17076" y="12355"/>
                    <a:pt x="15159" y="14165"/>
                    <a:pt x="13850" y="14832"/>
                  </a:cubicBezTo>
                  <a:cubicBezTo>
                    <a:pt x="12695" y="13201"/>
                    <a:pt x="9147" y="5378"/>
                    <a:pt x="7635" y="3295"/>
                  </a:cubicBezTo>
                  <a:cubicBezTo>
                    <a:pt x="7030" y="2457"/>
                    <a:pt x="6187" y="2096"/>
                    <a:pt x="5283" y="2096"/>
                  </a:cubicBezTo>
                  <a:cubicBezTo>
                    <a:pt x="2860" y="2096"/>
                    <a:pt x="0" y="4689"/>
                    <a:pt x="122" y="7628"/>
                  </a:cubicBezTo>
                  <a:cubicBezTo>
                    <a:pt x="289" y="11415"/>
                    <a:pt x="1313" y="13284"/>
                    <a:pt x="3265" y="16499"/>
                  </a:cubicBezTo>
                  <a:cubicBezTo>
                    <a:pt x="5301" y="19856"/>
                    <a:pt x="7837" y="23023"/>
                    <a:pt x="11623" y="24500"/>
                  </a:cubicBezTo>
                  <a:cubicBezTo>
                    <a:pt x="12263" y="24749"/>
                    <a:pt x="12781" y="24929"/>
                    <a:pt x="13300" y="24929"/>
                  </a:cubicBezTo>
                  <a:cubicBezTo>
                    <a:pt x="13698" y="24929"/>
                    <a:pt x="14097" y="24823"/>
                    <a:pt x="14552" y="24559"/>
                  </a:cubicBezTo>
                  <a:cubicBezTo>
                    <a:pt x="15802" y="23821"/>
                    <a:pt x="22946" y="16284"/>
                    <a:pt x="25173" y="13141"/>
                  </a:cubicBezTo>
                  <a:cubicBezTo>
                    <a:pt x="25554" y="12605"/>
                    <a:pt x="25911" y="11784"/>
                    <a:pt x="26447" y="11450"/>
                  </a:cubicBezTo>
                  <a:cubicBezTo>
                    <a:pt x="26780" y="11248"/>
                    <a:pt x="27292" y="11212"/>
                    <a:pt x="27661" y="10986"/>
                  </a:cubicBezTo>
                  <a:cubicBezTo>
                    <a:pt x="28840" y="10283"/>
                    <a:pt x="28887" y="9236"/>
                    <a:pt x="29197" y="8045"/>
                  </a:cubicBezTo>
                  <a:cubicBezTo>
                    <a:pt x="29471" y="7057"/>
                    <a:pt x="29899" y="6128"/>
                    <a:pt x="30483" y="5283"/>
                  </a:cubicBezTo>
                  <a:cubicBezTo>
                    <a:pt x="30721" y="4914"/>
                    <a:pt x="31483" y="4473"/>
                    <a:pt x="31257" y="3937"/>
                  </a:cubicBezTo>
                  <a:cubicBezTo>
                    <a:pt x="31178" y="3743"/>
                    <a:pt x="31032" y="3668"/>
                    <a:pt x="30862" y="3668"/>
                  </a:cubicBezTo>
                  <a:cubicBezTo>
                    <a:pt x="30543" y="3668"/>
                    <a:pt x="30137" y="3935"/>
                    <a:pt x="29935" y="4176"/>
                  </a:cubicBezTo>
                  <a:cubicBezTo>
                    <a:pt x="30090" y="3664"/>
                    <a:pt x="30721" y="2818"/>
                    <a:pt x="30340" y="2259"/>
                  </a:cubicBezTo>
                  <a:cubicBezTo>
                    <a:pt x="30240" y="2110"/>
                    <a:pt x="30094" y="2048"/>
                    <a:pt x="29930" y="2048"/>
                  </a:cubicBezTo>
                  <a:cubicBezTo>
                    <a:pt x="29513" y="2048"/>
                    <a:pt x="28980" y="2447"/>
                    <a:pt x="28777" y="2842"/>
                  </a:cubicBezTo>
                  <a:lnTo>
                    <a:pt x="28777" y="2842"/>
                  </a:lnTo>
                  <a:cubicBezTo>
                    <a:pt x="29048" y="2213"/>
                    <a:pt x="29816" y="900"/>
                    <a:pt x="29042" y="556"/>
                  </a:cubicBezTo>
                  <a:cubicBezTo>
                    <a:pt x="28982" y="530"/>
                    <a:pt x="28917" y="518"/>
                    <a:pt x="28849" y="518"/>
                  </a:cubicBezTo>
                  <a:cubicBezTo>
                    <a:pt x="28116" y="518"/>
                    <a:pt x="27005" y="1938"/>
                    <a:pt x="26601" y="2330"/>
                  </a:cubicBezTo>
                  <a:cubicBezTo>
                    <a:pt x="26506" y="1640"/>
                    <a:pt x="27899" y="223"/>
                    <a:pt x="26732" y="8"/>
                  </a:cubicBezTo>
                  <a:cubicBezTo>
                    <a:pt x="26701" y="3"/>
                    <a:pt x="26670" y="0"/>
                    <a:pt x="26637" y="0"/>
                  </a:cubicBezTo>
                  <a:close/>
                </a:path>
              </a:pathLst>
            </a:custGeom>
            <a:solidFill>
              <a:srgbClr val="EC9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7"/>
            <p:cNvSpPr/>
            <p:nvPr/>
          </p:nvSpPr>
          <p:spPr>
            <a:xfrm>
              <a:off x="3701759" y="2953944"/>
              <a:ext cx="665006" cy="527470"/>
            </a:xfrm>
            <a:custGeom>
              <a:avLst/>
              <a:gdLst/>
              <a:ahLst/>
              <a:cxnLst/>
              <a:rect l="l" t="t" r="r" b="b"/>
              <a:pathLst>
                <a:path w="31588" h="25055" extrusionOk="0">
                  <a:moveTo>
                    <a:pt x="26735" y="143"/>
                  </a:moveTo>
                  <a:cubicBezTo>
                    <a:pt x="26851" y="143"/>
                    <a:pt x="26959" y="189"/>
                    <a:pt x="27039" y="314"/>
                  </a:cubicBezTo>
                  <a:cubicBezTo>
                    <a:pt x="27230" y="611"/>
                    <a:pt x="26956" y="1076"/>
                    <a:pt x="26837" y="1337"/>
                  </a:cubicBezTo>
                  <a:cubicBezTo>
                    <a:pt x="26682" y="1659"/>
                    <a:pt x="26456" y="2028"/>
                    <a:pt x="26492" y="2397"/>
                  </a:cubicBezTo>
                  <a:cubicBezTo>
                    <a:pt x="26497" y="2449"/>
                    <a:pt x="26558" y="2467"/>
                    <a:pt x="26625" y="2467"/>
                  </a:cubicBezTo>
                  <a:cubicBezTo>
                    <a:pt x="26697" y="2467"/>
                    <a:pt x="26777" y="2446"/>
                    <a:pt x="26801" y="2421"/>
                  </a:cubicBezTo>
                  <a:cubicBezTo>
                    <a:pt x="27349" y="1885"/>
                    <a:pt x="27801" y="1254"/>
                    <a:pt x="28456" y="837"/>
                  </a:cubicBezTo>
                  <a:cubicBezTo>
                    <a:pt x="28587" y="730"/>
                    <a:pt x="28742" y="671"/>
                    <a:pt x="28909" y="659"/>
                  </a:cubicBezTo>
                  <a:cubicBezTo>
                    <a:pt x="29052" y="683"/>
                    <a:pt x="29171" y="778"/>
                    <a:pt x="29218" y="921"/>
                  </a:cubicBezTo>
                  <a:cubicBezTo>
                    <a:pt x="29361" y="1266"/>
                    <a:pt x="29194" y="1707"/>
                    <a:pt x="29063" y="2028"/>
                  </a:cubicBezTo>
                  <a:cubicBezTo>
                    <a:pt x="28921" y="2385"/>
                    <a:pt x="28718" y="2719"/>
                    <a:pt x="28599" y="3088"/>
                  </a:cubicBezTo>
                  <a:lnTo>
                    <a:pt x="28610" y="3088"/>
                  </a:lnTo>
                  <a:lnTo>
                    <a:pt x="28610" y="3088"/>
                  </a:lnTo>
                  <a:cubicBezTo>
                    <a:pt x="28617" y="3122"/>
                    <a:pt x="28701" y="3145"/>
                    <a:pt x="28780" y="3145"/>
                  </a:cubicBezTo>
                  <a:cubicBezTo>
                    <a:pt x="28847" y="3145"/>
                    <a:pt x="28910" y="3129"/>
                    <a:pt x="28921" y="3088"/>
                  </a:cubicBezTo>
                  <a:cubicBezTo>
                    <a:pt x="28934" y="3048"/>
                    <a:pt x="28948" y="3008"/>
                    <a:pt x="28963" y="2969"/>
                  </a:cubicBezTo>
                  <a:lnTo>
                    <a:pt x="28963" y="2969"/>
                  </a:lnTo>
                  <a:cubicBezTo>
                    <a:pt x="29078" y="2729"/>
                    <a:pt x="29258" y="2529"/>
                    <a:pt x="29480" y="2397"/>
                  </a:cubicBezTo>
                  <a:cubicBezTo>
                    <a:pt x="29619" y="2295"/>
                    <a:pt x="29799" y="2192"/>
                    <a:pt x="29964" y="2192"/>
                  </a:cubicBezTo>
                  <a:cubicBezTo>
                    <a:pt x="30067" y="2192"/>
                    <a:pt x="30164" y="2232"/>
                    <a:pt x="30242" y="2338"/>
                  </a:cubicBezTo>
                  <a:cubicBezTo>
                    <a:pt x="30647" y="2909"/>
                    <a:pt x="30004" y="3695"/>
                    <a:pt x="29837" y="4243"/>
                  </a:cubicBezTo>
                  <a:cubicBezTo>
                    <a:pt x="29819" y="4286"/>
                    <a:pt x="29894" y="4304"/>
                    <a:pt x="29976" y="4304"/>
                  </a:cubicBezTo>
                  <a:cubicBezTo>
                    <a:pt x="30051" y="4304"/>
                    <a:pt x="30130" y="4289"/>
                    <a:pt x="30147" y="4266"/>
                  </a:cubicBezTo>
                  <a:cubicBezTo>
                    <a:pt x="30307" y="4083"/>
                    <a:pt x="30633" y="3801"/>
                    <a:pt x="30901" y="3801"/>
                  </a:cubicBezTo>
                  <a:cubicBezTo>
                    <a:pt x="30912" y="3801"/>
                    <a:pt x="30922" y="3801"/>
                    <a:pt x="30933" y="3802"/>
                  </a:cubicBezTo>
                  <a:cubicBezTo>
                    <a:pt x="31076" y="3826"/>
                    <a:pt x="31171" y="4004"/>
                    <a:pt x="31195" y="4135"/>
                  </a:cubicBezTo>
                  <a:cubicBezTo>
                    <a:pt x="31207" y="4290"/>
                    <a:pt x="31159" y="4445"/>
                    <a:pt x="31064" y="4564"/>
                  </a:cubicBezTo>
                  <a:cubicBezTo>
                    <a:pt x="30897" y="4826"/>
                    <a:pt x="30647" y="5005"/>
                    <a:pt x="30456" y="5231"/>
                  </a:cubicBezTo>
                  <a:cubicBezTo>
                    <a:pt x="30206" y="5552"/>
                    <a:pt x="29992" y="5909"/>
                    <a:pt x="29814" y="6279"/>
                  </a:cubicBezTo>
                  <a:cubicBezTo>
                    <a:pt x="29433" y="7005"/>
                    <a:pt x="29147" y="7791"/>
                    <a:pt x="28968" y="8588"/>
                  </a:cubicBezTo>
                  <a:cubicBezTo>
                    <a:pt x="28813" y="9243"/>
                    <a:pt x="28671" y="9934"/>
                    <a:pt x="28230" y="10458"/>
                  </a:cubicBezTo>
                  <a:cubicBezTo>
                    <a:pt x="27980" y="10779"/>
                    <a:pt x="27647" y="11017"/>
                    <a:pt x="27266" y="11148"/>
                  </a:cubicBezTo>
                  <a:cubicBezTo>
                    <a:pt x="26932" y="11267"/>
                    <a:pt x="26563" y="11327"/>
                    <a:pt x="26277" y="11541"/>
                  </a:cubicBezTo>
                  <a:cubicBezTo>
                    <a:pt x="25706" y="11970"/>
                    <a:pt x="25420" y="12696"/>
                    <a:pt x="25015" y="13256"/>
                  </a:cubicBezTo>
                  <a:cubicBezTo>
                    <a:pt x="24444" y="14053"/>
                    <a:pt x="23813" y="14815"/>
                    <a:pt x="23182" y="15554"/>
                  </a:cubicBezTo>
                  <a:cubicBezTo>
                    <a:pt x="21551" y="17470"/>
                    <a:pt x="19848" y="19316"/>
                    <a:pt x="18122" y="21126"/>
                  </a:cubicBezTo>
                  <a:cubicBezTo>
                    <a:pt x="17372" y="21888"/>
                    <a:pt x="16633" y="22650"/>
                    <a:pt x="15871" y="23388"/>
                  </a:cubicBezTo>
                  <a:cubicBezTo>
                    <a:pt x="15431" y="23793"/>
                    <a:pt x="14990" y="24257"/>
                    <a:pt x="14490" y="24578"/>
                  </a:cubicBezTo>
                  <a:cubicBezTo>
                    <a:pt x="14157" y="24793"/>
                    <a:pt x="13764" y="24912"/>
                    <a:pt x="13371" y="24936"/>
                  </a:cubicBezTo>
                  <a:cubicBezTo>
                    <a:pt x="12966" y="24924"/>
                    <a:pt x="12561" y="24828"/>
                    <a:pt x="12180" y="24674"/>
                  </a:cubicBezTo>
                  <a:cubicBezTo>
                    <a:pt x="11383" y="24388"/>
                    <a:pt x="10621" y="24031"/>
                    <a:pt x="9894" y="23590"/>
                  </a:cubicBezTo>
                  <a:cubicBezTo>
                    <a:pt x="8549" y="22757"/>
                    <a:pt x="7335" y="21721"/>
                    <a:pt x="6299" y="20507"/>
                  </a:cubicBezTo>
                  <a:cubicBezTo>
                    <a:pt x="5263" y="19304"/>
                    <a:pt x="4334" y="18018"/>
                    <a:pt x="3525" y="16661"/>
                  </a:cubicBezTo>
                  <a:cubicBezTo>
                    <a:pt x="2727" y="15351"/>
                    <a:pt x="1917" y="14030"/>
                    <a:pt x="1334" y="12613"/>
                  </a:cubicBezTo>
                  <a:cubicBezTo>
                    <a:pt x="786" y="11220"/>
                    <a:pt x="453" y="9743"/>
                    <a:pt x="381" y="8255"/>
                  </a:cubicBezTo>
                  <a:cubicBezTo>
                    <a:pt x="310" y="7588"/>
                    <a:pt x="346" y="6922"/>
                    <a:pt x="512" y="6279"/>
                  </a:cubicBezTo>
                  <a:cubicBezTo>
                    <a:pt x="679" y="5695"/>
                    <a:pt x="941" y="5159"/>
                    <a:pt x="1286" y="4659"/>
                  </a:cubicBezTo>
                  <a:cubicBezTo>
                    <a:pt x="1953" y="3695"/>
                    <a:pt x="2894" y="2933"/>
                    <a:pt x="3989" y="2504"/>
                  </a:cubicBezTo>
                  <a:cubicBezTo>
                    <a:pt x="4421" y="2337"/>
                    <a:pt x="4881" y="2238"/>
                    <a:pt x="5334" y="2238"/>
                  </a:cubicBezTo>
                  <a:cubicBezTo>
                    <a:pt x="5879" y="2238"/>
                    <a:pt x="6414" y="2381"/>
                    <a:pt x="6882" y="2719"/>
                  </a:cubicBezTo>
                  <a:cubicBezTo>
                    <a:pt x="7608" y="3231"/>
                    <a:pt x="8037" y="4124"/>
                    <a:pt x="8466" y="4874"/>
                  </a:cubicBezTo>
                  <a:cubicBezTo>
                    <a:pt x="9037" y="5898"/>
                    <a:pt x="9561" y="6933"/>
                    <a:pt x="10097" y="7981"/>
                  </a:cubicBezTo>
                  <a:cubicBezTo>
                    <a:pt x="11145" y="10029"/>
                    <a:pt x="12121" y="12125"/>
                    <a:pt x="13264" y="14125"/>
                  </a:cubicBezTo>
                  <a:cubicBezTo>
                    <a:pt x="13407" y="14399"/>
                    <a:pt x="13573" y="14661"/>
                    <a:pt x="13752" y="14922"/>
                  </a:cubicBezTo>
                  <a:cubicBezTo>
                    <a:pt x="13782" y="14958"/>
                    <a:pt x="13838" y="14973"/>
                    <a:pt x="13896" y="14973"/>
                  </a:cubicBezTo>
                  <a:cubicBezTo>
                    <a:pt x="13954" y="14973"/>
                    <a:pt x="14014" y="14958"/>
                    <a:pt x="14050" y="14934"/>
                  </a:cubicBezTo>
                  <a:cubicBezTo>
                    <a:pt x="14776" y="14565"/>
                    <a:pt x="15431" y="14030"/>
                    <a:pt x="16074" y="13529"/>
                  </a:cubicBezTo>
                  <a:cubicBezTo>
                    <a:pt x="17348" y="12529"/>
                    <a:pt x="18610" y="11493"/>
                    <a:pt x="19884" y="10481"/>
                  </a:cubicBezTo>
                  <a:cubicBezTo>
                    <a:pt x="21005" y="9596"/>
                    <a:pt x="22139" y="8722"/>
                    <a:pt x="23272" y="7849"/>
                  </a:cubicBezTo>
                  <a:lnTo>
                    <a:pt x="23272" y="7849"/>
                  </a:lnTo>
                  <a:cubicBezTo>
                    <a:pt x="23291" y="7841"/>
                    <a:pt x="23305" y="7830"/>
                    <a:pt x="23312" y="7816"/>
                  </a:cubicBezTo>
                  <a:lnTo>
                    <a:pt x="23312" y="7816"/>
                  </a:lnTo>
                  <a:cubicBezTo>
                    <a:pt x="23318" y="7809"/>
                    <a:pt x="23320" y="7803"/>
                    <a:pt x="23319" y="7797"/>
                  </a:cubicBezTo>
                  <a:lnTo>
                    <a:pt x="23319" y="7797"/>
                  </a:lnTo>
                  <a:cubicBezTo>
                    <a:pt x="23576" y="7111"/>
                    <a:pt x="23671" y="6344"/>
                    <a:pt x="23789" y="5624"/>
                  </a:cubicBezTo>
                  <a:cubicBezTo>
                    <a:pt x="23908" y="4766"/>
                    <a:pt x="24075" y="3909"/>
                    <a:pt x="24289" y="3076"/>
                  </a:cubicBezTo>
                  <a:cubicBezTo>
                    <a:pt x="24468" y="2409"/>
                    <a:pt x="24861" y="1861"/>
                    <a:pt x="25289" y="1326"/>
                  </a:cubicBezTo>
                  <a:cubicBezTo>
                    <a:pt x="25539" y="968"/>
                    <a:pt x="25837" y="647"/>
                    <a:pt x="26182" y="385"/>
                  </a:cubicBezTo>
                  <a:cubicBezTo>
                    <a:pt x="26324" y="273"/>
                    <a:pt x="26540" y="143"/>
                    <a:pt x="26735" y="143"/>
                  </a:cubicBezTo>
                  <a:close/>
                  <a:moveTo>
                    <a:pt x="26693" y="0"/>
                  </a:moveTo>
                  <a:cubicBezTo>
                    <a:pt x="26660" y="0"/>
                    <a:pt x="26629" y="1"/>
                    <a:pt x="26599" y="4"/>
                  </a:cubicBezTo>
                  <a:cubicBezTo>
                    <a:pt x="26230" y="28"/>
                    <a:pt x="25908" y="278"/>
                    <a:pt x="25634" y="528"/>
                  </a:cubicBezTo>
                  <a:cubicBezTo>
                    <a:pt x="25301" y="861"/>
                    <a:pt x="24992" y="1218"/>
                    <a:pt x="24730" y="1611"/>
                  </a:cubicBezTo>
                  <a:cubicBezTo>
                    <a:pt x="24515" y="1885"/>
                    <a:pt x="24325" y="2171"/>
                    <a:pt x="24170" y="2480"/>
                  </a:cubicBezTo>
                  <a:cubicBezTo>
                    <a:pt x="23837" y="3231"/>
                    <a:pt x="23729" y="4100"/>
                    <a:pt x="23598" y="4909"/>
                  </a:cubicBezTo>
                  <a:cubicBezTo>
                    <a:pt x="23503" y="5445"/>
                    <a:pt x="23420" y="5981"/>
                    <a:pt x="23313" y="6517"/>
                  </a:cubicBezTo>
                  <a:cubicBezTo>
                    <a:pt x="23254" y="6943"/>
                    <a:pt x="23147" y="7357"/>
                    <a:pt x="23006" y="7771"/>
                  </a:cubicBezTo>
                  <a:lnTo>
                    <a:pt x="23006" y="7771"/>
                  </a:lnTo>
                  <a:cubicBezTo>
                    <a:pt x="21203" y="9159"/>
                    <a:pt x="19412" y="10559"/>
                    <a:pt x="17645" y="11982"/>
                  </a:cubicBezTo>
                  <a:cubicBezTo>
                    <a:pt x="16693" y="12744"/>
                    <a:pt x="15752" y="13529"/>
                    <a:pt x="14764" y="14244"/>
                  </a:cubicBezTo>
                  <a:cubicBezTo>
                    <a:pt x="14516" y="14425"/>
                    <a:pt x="14252" y="14599"/>
                    <a:pt x="13979" y="14753"/>
                  </a:cubicBezTo>
                  <a:lnTo>
                    <a:pt x="13979" y="14753"/>
                  </a:lnTo>
                  <a:cubicBezTo>
                    <a:pt x="13537" y="14107"/>
                    <a:pt x="13191" y="13386"/>
                    <a:pt x="12823" y="12696"/>
                  </a:cubicBezTo>
                  <a:cubicBezTo>
                    <a:pt x="12252" y="11577"/>
                    <a:pt x="11680" y="10458"/>
                    <a:pt x="11121" y="9338"/>
                  </a:cubicBezTo>
                  <a:cubicBezTo>
                    <a:pt x="10525" y="8172"/>
                    <a:pt x="9942" y="7005"/>
                    <a:pt x="9323" y="5850"/>
                  </a:cubicBezTo>
                  <a:cubicBezTo>
                    <a:pt x="8906" y="4993"/>
                    <a:pt x="8418" y="4171"/>
                    <a:pt x="7894" y="3385"/>
                  </a:cubicBezTo>
                  <a:cubicBezTo>
                    <a:pt x="7315" y="2583"/>
                    <a:pt x="6382" y="2105"/>
                    <a:pt x="5396" y="2105"/>
                  </a:cubicBezTo>
                  <a:cubicBezTo>
                    <a:pt x="5328" y="2105"/>
                    <a:pt x="5260" y="2107"/>
                    <a:pt x="5191" y="2111"/>
                  </a:cubicBezTo>
                  <a:cubicBezTo>
                    <a:pt x="4072" y="2147"/>
                    <a:pt x="2989" y="2671"/>
                    <a:pt x="2132" y="3385"/>
                  </a:cubicBezTo>
                  <a:cubicBezTo>
                    <a:pt x="1179" y="4159"/>
                    <a:pt x="488" y="5219"/>
                    <a:pt x="167" y="6410"/>
                  </a:cubicBezTo>
                  <a:cubicBezTo>
                    <a:pt x="0" y="7100"/>
                    <a:pt x="36" y="7803"/>
                    <a:pt x="96" y="8505"/>
                  </a:cubicBezTo>
                  <a:cubicBezTo>
                    <a:pt x="155" y="9303"/>
                    <a:pt x="286" y="10100"/>
                    <a:pt x="477" y="10874"/>
                  </a:cubicBezTo>
                  <a:cubicBezTo>
                    <a:pt x="834" y="12315"/>
                    <a:pt x="1489" y="13660"/>
                    <a:pt x="2215" y="14958"/>
                  </a:cubicBezTo>
                  <a:cubicBezTo>
                    <a:pt x="3036" y="16423"/>
                    <a:pt x="3941" y="17840"/>
                    <a:pt x="4929" y="19197"/>
                  </a:cubicBezTo>
                  <a:cubicBezTo>
                    <a:pt x="5906" y="20518"/>
                    <a:pt x="7037" y="21709"/>
                    <a:pt x="8311" y="22733"/>
                  </a:cubicBezTo>
                  <a:cubicBezTo>
                    <a:pt x="8954" y="23233"/>
                    <a:pt x="9656" y="23685"/>
                    <a:pt x="10383" y="24066"/>
                  </a:cubicBezTo>
                  <a:cubicBezTo>
                    <a:pt x="11121" y="24471"/>
                    <a:pt x="11907" y="24781"/>
                    <a:pt x="12728" y="24983"/>
                  </a:cubicBezTo>
                  <a:cubicBezTo>
                    <a:pt x="12929" y="25031"/>
                    <a:pt x="13134" y="25054"/>
                    <a:pt x="13337" y="25054"/>
                  </a:cubicBezTo>
                  <a:cubicBezTo>
                    <a:pt x="13843" y="25054"/>
                    <a:pt x="14343" y="24910"/>
                    <a:pt x="14776" y="24638"/>
                  </a:cubicBezTo>
                  <a:cubicBezTo>
                    <a:pt x="14978" y="24495"/>
                    <a:pt x="15181" y="24340"/>
                    <a:pt x="15359" y="24174"/>
                  </a:cubicBezTo>
                  <a:cubicBezTo>
                    <a:pt x="16050" y="23578"/>
                    <a:pt x="16705" y="22935"/>
                    <a:pt x="17336" y="22281"/>
                  </a:cubicBezTo>
                  <a:cubicBezTo>
                    <a:pt x="19169" y="20447"/>
                    <a:pt x="20943" y="18542"/>
                    <a:pt x="22646" y="16589"/>
                  </a:cubicBezTo>
                  <a:cubicBezTo>
                    <a:pt x="23396" y="15732"/>
                    <a:pt x="24146" y="14851"/>
                    <a:pt x="24849" y="13946"/>
                  </a:cubicBezTo>
                  <a:cubicBezTo>
                    <a:pt x="25182" y="13518"/>
                    <a:pt x="25503" y="13065"/>
                    <a:pt x="25789" y="12589"/>
                  </a:cubicBezTo>
                  <a:cubicBezTo>
                    <a:pt x="25992" y="12255"/>
                    <a:pt x="26206" y="11898"/>
                    <a:pt x="26527" y="11648"/>
                  </a:cubicBezTo>
                  <a:cubicBezTo>
                    <a:pt x="26837" y="11398"/>
                    <a:pt x="27254" y="11351"/>
                    <a:pt x="27623" y="11196"/>
                  </a:cubicBezTo>
                  <a:cubicBezTo>
                    <a:pt x="28278" y="10910"/>
                    <a:pt x="28778" y="10362"/>
                    <a:pt x="29004" y="9684"/>
                  </a:cubicBezTo>
                  <a:cubicBezTo>
                    <a:pt x="29266" y="8981"/>
                    <a:pt x="29337" y="8243"/>
                    <a:pt x="29587" y="7541"/>
                  </a:cubicBezTo>
                  <a:cubicBezTo>
                    <a:pt x="29754" y="7076"/>
                    <a:pt x="29956" y="6624"/>
                    <a:pt x="30195" y="6195"/>
                  </a:cubicBezTo>
                  <a:cubicBezTo>
                    <a:pt x="30373" y="5826"/>
                    <a:pt x="30587" y="5481"/>
                    <a:pt x="30861" y="5171"/>
                  </a:cubicBezTo>
                  <a:cubicBezTo>
                    <a:pt x="31076" y="4945"/>
                    <a:pt x="31349" y="4731"/>
                    <a:pt x="31469" y="4445"/>
                  </a:cubicBezTo>
                  <a:cubicBezTo>
                    <a:pt x="31588" y="4195"/>
                    <a:pt x="31504" y="3909"/>
                    <a:pt x="31278" y="3754"/>
                  </a:cubicBezTo>
                  <a:cubicBezTo>
                    <a:pt x="31166" y="3685"/>
                    <a:pt x="31043" y="3656"/>
                    <a:pt x="30917" y="3656"/>
                  </a:cubicBezTo>
                  <a:cubicBezTo>
                    <a:pt x="30718" y="3656"/>
                    <a:pt x="30510" y="3729"/>
                    <a:pt x="30322" y="3836"/>
                  </a:cubicBezTo>
                  <a:lnTo>
                    <a:pt x="30322" y="3836"/>
                  </a:lnTo>
                  <a:cubicBezTo>
                    <a:pt x="30444" y="3568"/>
                    <a:pt x="30587" y="3306"/>
                    <a:pt x="30659" y="3016"/>
                  </a:cubicBezTo>
                  <a:cubicBezTo>
                    <a:pt x="30730" y="2659"/>
                    <a:pt x="30659" y="2230"/>
                    <a:pt x="30278" y="2088"/>
                  </a:cubicBezTo>
                  <a:cubicBezTo>
                    <a:pt x="30180" y="2051"/>
                    <a:pt x="30077" y="2035"/>
                    <a:pt x="29972" y="2035"/>
                  </a:cubicBezTo>
                  <a:cubicBezTo>
                    <a:pt x="29745" y="2035"/>
                    <a:pt x="29509" y="2113"/>
                    <a:pt x="29297" y="2241"/>
                  </a:cubicBezTo>
                  <a:lnTo>
                    <a:pt x="29297" y="2241"/>
                  </a:lnTo>
                  <a:cubicBezTo>
                    <a:pt x="29342" y="2144"/>
                    <a:pt x="29384" y="2045"/>
                    <a:pt x="29421" y="1945"/>
                  </a:cubicBezTo>
                  <a:cubicBezTo>
                    <a:pt x="29552" y="1611"/>
                    <a:pt x="29718" y="1135"/>
                    <a:pt x="29504" y="802"/>
                  </a:cubicBezTo>
                  <a:cubicBezTo>
                    <a:pt x="29371" y="598"/>
                    <a:pt x="29139" y="518"/>
                    <a:pt x="28907" y="518"/>
                  </a:cubicBezTo>
                  <a:cubicBezTo>
                    <a:pt x="28788" y="518"/>
                    <a:pt x="28669" y="539"/>
                    <a:pt x="28563" y="575"/>
                  </a:cubicBezTo>
                  <a:cubicBezTo>
                    <a:pt x="28147" y="718"/>
                    <a:pt x="27801" y="1040"/>
                    <a:pt x="27492" y="1337"/>
                  </a:cubicBezTo>
                  <a:cubicBezTo>
                    <a:pt x="27271" y="1551"/>
                    <a:pt x="27069" y="1779"/>
                    <a:pt x="26862" y="2000"/>
                  </a:cubicBezTo>
                  <a:lnTo>
                    <a:pt x="26862" y="2000"/>
                  </a:lnTo>
                  <a:cubicBezTo>
                    <a:pt x="26933" y="1773"/>
                    <a:pt x="27060" y="1554"/>
                    <a:pt x="27158" y="1349"/>
                  </a:cubicBezTo>
                  <a:cubicBezTo>
                    <a:pt x="27289" y="1076"/>
                    <a:pt x="27492" y="695"/>
                    <a:pt x="27397" y="373"/>
                  </a:cubicBezTo>
                  <a:cubicBezTo>
                    <a:pt x="27311" y="96"/>
                    <a:pt x="26969" y="0"/>
                    <a:pt x="26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7"/>
            <p:cNvSpPr/>
            <p:nvPr/>
          </p:nvSpPr>
          <p:spPr>
            <a:xfrm>
              <a:off x="3811294" y="3087376"/>
              <a:ext cx="3284" cy="1516"/>
            </a:xfrm>
            <a:custGeom>
              <a:avLst/>
              <a:gdLst/>
              <a:ahLst/>
              <a:cxnLst/>
              <a:rect l="l" t="t" r="r" b="b"/>
              <a:pathLst>
                <a:path w="156" h="72" extrusionOk="0">
                  <a:moveTo>
                    <a:pt x="36" y="0"/>
                  </a:moveTo>
                  <a:cubicBezTo>
                    <a:pt x="0" y="0"/>
                    <a:pt x="0" y="24"/>
                    <a:pt x="24" y="36"/>
                  </a:cubicBezTo>
                  <a:cubicBezTo>
                    <a:pt x="48" y="60"/>
                    <a:pt x="84" y="72"/>
                    <a:pt x="119" y="72"/>
                  </a:cubicBezTo>
                  <a:cubicBezTo>
                    <a:pt x="155" y="72"/>
                    <a:pt x="143" y="48"/>
                    <a:pt x="131" y="36"/>
                  </a:cubicBezTo>
                  <a:cubicBezTo>
                    <a:pt x="107" y="12"/>
                    <a:pt x="72" y="0"/>
                    <a:pt x="36" y="0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0" grpId="0"/>
      <p:bldP spid="1111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p63"/>
          <p:cNvSpPr/>
          <p:nvPr/>
        </p:nvSpPr>
        <p:spPr>
          <a:xfrm>
            <a:off x="6500975" y="1421531"/>
            <a:ext cx="1335300" cy="1335300"/>
          </a:xfrm>
          <a:prstGeom prst="arc">
            <a:avLst>
              <a:gd name="adj1" fmla="val 16200000"/>
              <a:gd name="adj2" fmla="val 1415103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oval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63"/>
          <p:cNvSpPr/>
          <p:nvPr/>
        </p:nvSpPr>
        <p:spPr>
          <a:xfrm>
            <a:off x="3904350" y="1421531"/>
            <a:ext cx="1335300" cy="1335300"/>
          </a:xfrm>
          <a:prstGeom prst="arc">
            <a:avLst>
              <a:gd name="adj1" fmla="val 16200000"/>
              <a:gd name="adj2" fmla="val 7863976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oval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1" name="Google Shape;2351;p63"/>
          <p:cNvSpPr/>
          <p:nvPr/>
        </p:nvSpPr>
        <p:spPr>
          <a:xfrm>
            <a:off x="1307725" y="1421531"/>
            <a:ext cx="1335300" cy="1335300"/>
          </a:xfrm>
          <a:prstGeom prst="arc">
            <a:avLst>
              <a:gd name="adj1" fmla="val 16200000"/>
              <a:gd name="adj2" fmla="val 4596762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oval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2" name="Google Shape;2352;p63"/>
          <p:cNvSpPr/>
          <p:nvPr/>
        </p:nvSpPr>
        <p:spPr>
          <a:xfrm>
            <a:off x="6579275" y="1499921"/>
            <a:ext cx="1178700" cy="11787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63"/>
          <p:cNvSpPr/>
          <p:nvPr/>
        </p:nvSpPr>
        <p:spPr>
          <a:xfrm>
            <a:off x="3982650" y="1499921"/>
            <a:ext cx="1178700" cy="11787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63"/>
          <p:cNvSpPr/>
          <p:nvPr/>
        </p:nvSpPr>
        <p:spPr>
          <a:xfrm>
            <a:off x="1386025" y="1499921"/>
            <a:ext cx="1178700" cy="11787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5" name="Google Shape;2355;p63"/>
          <p:cNvSpPr txBox="1">
            <a:spLocks noGrp="1"/>
          </p:cNvSpPr>
          <p:nvPr>
            <p:ph type="title" idx="13"/>
          </p:nvPr>
        </p:nvSpPr>
        <p:spPr>
          <a:xfrm>
            <a:off x="758775" y="39164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Sports?</a:t>
            </a:r>
            <a:endParaRPr dirty="0"/>
          </a:p>
        </p:txBody>
      </p:sp>
      <p:sp>
        <p:nvSpPr>
          <p:cNvPr id="2356" name="Google Shape;2356;p63"/>
          <p:cNvSpPr txBox="1">
            <a:spLocks noGrp="1"/>
          </p:cNvSpPr>
          <p:nvPr>
            <p:ph type="title" idx="7"/>
          </p:nvPr>
        </p:nvSpPr>
        <p:spPr>
          <a:xfrm>
            <a:off x="1493275" y="1803781"/>
            <a:ext cx="9642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3x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358" name="Google Shape;2358;p63"/>
          <p:cNvSpPr txBox="1">
            <a:spLocks noGrp="1"/>
          </p:cNvSpPr>
          <p:nvPr>
            <p:ph type="title" idx="2"/>
          </p:nvPr>
        </p:nvSpPr>
        <p:spPr>
          <a:xfrm>
            <a:off x="3387225" y="2910554"/>
            <a:ext cx="23694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33333"/>
                </a:solidFill>
                <a:latin typeface="Open Sans" panose="020B0606030504020204" pitchFamily="34" charset="0"/>
              </a:rPr>
              <a:t>of youth ages 6-17 say they “participated on a sports team”</a:t>
            </a:r>
            <a:endParaRPr dirty="0">
              <a:solidFill>
                <a:srgbClr val="333333"/>
              </a:solidFill>
              <a:latin typeface="Open Sans" panose="020B0606030504020204" pitchFamily="34" charset="0"/>
            </a:endParaRPr>
          </a:p>
        </p:txBody>
      </p:sp>
      <p:sp>
        <p:nvSpPr>
          <p:cNvPr id="2359" name="Google Shape;2359;p63"/>
          <p:cNvSpPr txBox="1">
            <a:spLocks noGrp="1"/>
          </p:cNvSpPr>
          <p:nvPr>
            <p:ph type="title" idx="8"/>
          </p:nvPr>
        </p:nvSpPr>
        <p:spPr>
          <a:xfrm>
            <a:off x="4089900" y="1803781"/>
            <a:ext cx="9642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56%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361" name="Google Shape;2361;p63"/>
          <p:cNvSpPr txBox="1">
            <a:spLocks noGrp="1"/>
          </p:cNvSpPr>
          <p:nvPr>
            <p:ph type="title" idx="4"/>
          </p:nvPr>
        </p:nvSpPr>
        <p:spPr>
          <a:xfrm>
            <a:off x="790525" y="2910554"/>
            <a:ext cx="23694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More likely to graduate than non-athletes</a:t>
            </a:r>
            <a:endParaRPr dirty="0"/>
          </a:p>
        </p:txBody>
      </p:sp>
      <p:sp>
        <p:nvSpPr>
          <p:cNvPr id="2362" name="Google Shape;2362;p63"/>
          <p:cNvSpPr txBox="1">
            <a:spLocks noGrp="1"/>
          </p:cNvSpPr>
          <p:nvPr>
            <p:ph type="title" idx="9"/>
          </p:nvPr>
        </p:nvSpPr>
        <p:spPr>
          <a:xfrm>
            <a:off x="6686525" y="1803781"/>
            <a:ext cx="9642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95%</a:t>
            </a:r>
          </a:p>
        </p:txBody>
      </p:sp>
      <p:sp>
        <p:nvSpPr>
          <p:cNvPr id="2364" name="Google Shape;2364;p63"/>
          <p:cNvSpPr txBox="1">
            <a:spLocks noGrp="1"/>
          </p:cNvSpPr>
          <p:nvPr>
            <p:ph type="title" idx="6"/>
          </p:nvPr>
        </p:nvSpPr>
        <p:spPr>
          <a:xfrm>
            <a:off x="5983925" y="2910554"/>
            <a:ext cx="23694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of Fortune 500 executives participated in high school athletics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1C032-775B-4716-7793-08CD690CAC2D}"/>
              </a:ext>
            </a:extLst>
          </p:cNvPr>
          <p:cNvSpPr txBox="1"/>
          <p:nvPr/>
        </p:nvSpPr>
        <p:spPr>
          <a:xfrm>
            <a:off x="6304156" y="4029307"/>
            <a:ext cx="25870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0" i="1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Source: Women’s Sports Foundation</a:t>
            </a:r>
            <a:endParaRPr lang="en-IN" sz="12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3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3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3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3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3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3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3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9" grpId="0" animBg="1"/>
      <p:bldP spid="2350" grpId="0" animBg="1"/>
      <p:bldP spid="2351" grpId="0" animBg="1"/>
      <p:bldP spid="2352" grpId="0" animBg="1"/>
      <p:bldP spid="2353" grpId="0" animBg="1"/>
      <p:bldP spid="2354" grpId="0" animBg="1"/>
      <p:bldP spid="2355" grpId="0"/>
      <p:bldP spid="2356" grpId="0"/>
      <p:bldP spid="2358" grpId="0"/>
      <p:bldP spid="2359" grpId="0"/>
      <p:bldP spid="2361" grpId="0"/>
      <p:bldP spid="2362" grpId="0"/>
      <p:bldP spid="2364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45"/>
          <p:cNvSpPr txBox="1">
            <a:spLocks noGrp="1"/>
          </p:cNvSpPr>
          <p:nvPr>
            <p:ph type="title"/>
          </p:nvPr>
        </p:nvSpPr>
        <p:spPr>
          <a:xfrm>
            <a:off x="569892" y="286046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System Design (Admin)</a:t>
            </a:r>
            <a:endParaRPr sz="3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C3DC3B-ABB6-6D9C-205E-6656BE10D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167" y="858746"/>
            <a:ext cx="5713665" cy="372450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A4C0C-584B-2454-3F7F-D73A1FEA1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50" y="290167"/>
            <a:ext cx="7626300" cy="572700"/>
          </a:xfrm>
        </p:spPr>
        <p:txBody>
          <a:bodyPr/>
          <a:lstStyle/>
          <a:p>
            <a:r>
              <a:rPr lang="en-IN" sz="3500" dirty="0"/>
              <a:t>System Design (Player)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3074F2-9AB0-68B6-17C1-5FDE9FFDB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552" y="862867"/>
            <a:ext cx="3644895" cy="370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8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50"/>
          <p:cNvSpPr txBox="1">
            <a:spLocks noGrp="1"/>
          </p:cNvSpPr>
          <p:nvPr>
            <p:ph type="title"/>
          </p:nvPr>
        </p:nvSpPr>
        <p:spPr>
          <a:xfrm>
            <a:off x="758775" y="39164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1926" name="Google Shape;1926;p50"/>
          <p:cNvSpPr txBox="1">
            <a:spLocks noGrp="1"/>
          </p:cNvSpPr>
          <p:nvPr>
            <p:ph type="title" idx="2"/>
          </p:nvPr>
        </p:nvSpPr>
        <p:spPr>
          <a:xfrm>
            <a:off x="5236540" y="1319663"/>
            <a:ext cx="27219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Online</a:t>
            </a:r>
            <a:endParaRPr dirty="0"/>
          </a:p>
        </p:txBody>
      </p:sp>
      <p:sp>
        <p:nvSpPr>
          <p:cNvPr id="1927" name="Google Shape;1927;p50"/>
          <p:cNvSpPr txBox="1">
            <a:spLocks noGrp="1"/>
          </p:cNvSpPr>
          <p:nvPr>
            <p:ph type="title" idx="3"/>
          </p:nvPr>
        </p:nvSpPr>
        <p:spPr>
          <a:xfrm>
            <a:off x="5236549" y="1714275"/>
            <a:ext cx="27219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Hassle free set up to have a complete sport experience. </a:t>
            </a:r>
            <a:endParaRPr dirty="0"/>
          </a:p>
        </p:txBody>
      </p:sp>
      <p:sp>
        <p:nvSpPr>
          <p:cNvPr id="1928" name="Google Shape;1928;p50"/>
          <p:cNvSpPr txBox="1">
            <a:spLocks noGrp="1"/>
          </p:cNvSpPr>
          <p:nvPr>
            <p:ph type="title" idx="4"/>
          </p:nvPr>
        </p:nvSpPr>
        <p:spPr>
          <a:xfrm>
            <a:off x="1573065" y="1319663"/>
            <a:ext cx="27219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</a:t>
            </a:r>
            <a:endParaRPr dirty="0"/>
          </a:p>
        </p:txBody>
      </p:sp>
      <p:sp>
        <p:nvSpPr>
          <p:cNvPr id="1929" name="Google Shape;1929;p50"/>
          <p:cNvSpPr txBox="1">
            <a:spLocks noGrp="1"/>
          </p:cNvSpPr>
          <p:nvPr>
            <p:ph type="title" idx="5"/>
          </p:nvPr>
        </p:nvSpPr>
        <p:spPr>
          <a:xfrm>
            <a:off x="1573025" y="1714275"/>
            <a:ext cx="27219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Anyone who wishes to play a team sport can raise a request to connect.</a:t>
            </a:r>
            <a:endParaRPr dirty="0"/>
          </a:p>
        </p:txBody>
      </p:sp>
      <p:sp>
        <p:nvSpPr>
          <p:cNvPr id="1930" name="Google Shape;1930;p50"/>
          <p:cNvSpPr txBox="1">
            <a:spLocks noGrp="1"/>
          </p:cNvSpPr>
          <p:nvPr>
            <p:ph type="title" idx="6"/>
          </p:nvPr>
        </p:nvSpPr>
        <p:spPr>
          <a:xfrm>
            <a:off x="5236540" y="2697950"/>
            <a:ext cx="27219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Slot Booking</a:t>
            </a:r>
            <a:endParaRPr dirty="0"/>
          </a:p>
        </p:txBody>
      </p:sp>
      <p:sp>
        <p:nvSpPr>
          <p:cNvPr id="1931" name="Google Shape;1931;p50"/>
          <p:cNvSpPr txBox="1">
            <a:spLocks noGrp="1"/>
          </p:cNvSpPr>
          <p:nvPr>
            <p:ph type="title" idx="7"/>
          </p:nvPr>
        </p:nvSpPr>
        <p:spPr>
          <a:xfrm>
            <a:off x="5236549" y="3092550"/>
            <a:ext cx="291871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E-sports fans can book slots at the nearest gaming center to play their favorite video games.</a:t>
            </a:r>
            <a:endParaRPr dirty="0"/>
          </a:p>
        </p:txBody>
      </p:sp>
      <p:sp>
        <p:nvSpPr>
          <p:cNvPr id="1932" name="Google Shape;1932;p50"/>
          <p:cNvSpPr txBox="1">
            <a:spLocks noGrp="1"/>
          </p:cNvSpPr>
          <p:nvPr>
            <p:ph type="title" idx="8"/>
          </p:nvPr>
        </p:nvSpPr>
        <p:spPr>
          <a:xfrm>
            <a:off x="1573065" y="2697950"/>
            <a:ext cx="2721900" cy="53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Join</a:t>
            </a:r>
            <a:endParaRPr dirty="0"/>
          </a:p>
        </p:txBody>
      </p:sp>
      <p:sp>
        <p:nvSpPr>
          <p:cNvPr id="1933" name="Google Shape;1933;p50"/>
          <p:cNvSpPr txBox="1">
            <a:spLocks noGrp="1"/>
          </p:cNvSpPr>
          <p:nvPr>
            <p:ph type="title" idx="9"/>
          </p:nvPr>
        </p:nvSpPr>
        <p:spPr>
          <a:xfrm>
            <a:off x="1573025" y="3092550"/>
            <a:ext cx="27219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Interested players can respond to requests and join their game.</a:t>
            </a:r>
            <a:endParaRPr dirty="0"/>
          </a:p>
        </p:txBody>
      </p:sp>
      <p:sp>
        <p:nvSpPr>
          <p:cNvPr id="1934" name="Google Shape;1934;p50"/>
          <p:cNvSpPr/>
          <p:nvPr/>
        </p:nvSpPr>
        <p:spPr>
          <a:xfrm>
            <a:off x="1059389" y="1382352"/>
            <a:ext cx="406200" cy="406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5" name="Google Shape;1935;p50"/>
          <p:cNvSpPr/>
          <p:nvPr/>
        </p:nvSpPr>
        <p:spPr>
          <a:xfrm>
            <a:off x="4722814" y="1382352"/>
            <a:ext cx="406200" cy="406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6" name="Google Shape;1936;p50"/>
          <p:cNvSpPr/>
          <p:nvPr/>
        </p:nvSpPr>
        <p:spPr>
          <a:xfrm>
            <a:off x="1059389" y="2760638"/>
            <a:ext cx="406200" cy="406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7" name="Google Shape;1937;p50"/>
          <p:cNvSpPr/>
          <p:nvPr/>
        </p:nvSpPr>
        <p:spPr>
          <a:xfrm>
            <a:off x="4722814" y="2760638"/>
            <a:ext cx="406200" cy="406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50"/>
          <p:cNvSpPr/>
          <p:nvPr/>
        </p:nvSpPr>
        <p:spPr>
          <a:xfrm>
            <a:off x="1150678" y="1470288"/>
            <a:ext cx="217084" cy="250908"/>
          </a:xfrm>
          <a:custGeom>
            <a:avLst/>
            <a:gdLst/>
            <a:ahLst/>
            <a:cxnLst/>
            <a:rect l="l" t="t" r="r" b="b"/>
            <a:pathLst>
              <a:path w="12682" h="14658" extrusionOk="0">
                <a:moveTo>
                  <a:pt x="2085" y="1822"/>
                </a:moveTo>
                <a:cubicBezTo>
                  <a:pt x="2227" y="2858"/>
                  <a:pt x="2501" y="3881"/>
                  <a:pt x="2882" y="4858"/>
                </a:cubicBezTo>
                <a:cubicBezTo>
                  <a:pt x="2001" y="4834"/>
                  <a:pt x="1287" y="4108"/>
                  <a:pt x="1287" y="3215"/>
                </a:cubicBezTo>
                <a:cubicBezTo>
                  <a:pt x="1287" y="2643"/>
                  <a:pt x="1584" y="2119"/>
                  <a:pt x="2085" y="1822"/>
                </a:cubicBezTo>
                <a:close/>
                <a:moveTo>
                  <a:pt x="10693" y="1822"/>
                </a:moveTo>
                <a:lnTo>
                  <a:pt x="10693" y="1822"/>
                </a:lnTo>
                <a:cubicBezTo>
                  <a:pt x="12074" y="2679"/>
                  <a:pt x="11502" y="4810"/>
                  <a:pt x="9883" y="4858"/>
                </a:cubicBezTo>
                <a:cubicBezTo>
                  <a:pt x="10276" y="3881"/>
                  <a:pt x="10538" y="2858"/>
                  <a:pt x="10693" y="1822"/>
                </a:cubicBezTo>
                <a:close/>
                <a:moveTo>
                  <a:pt x="7954" y="11835"/>
                </a:moveTo>
                <a:cubicBezTo>
                  <a:pt x="8073" y="11835"/>
                  <a:pt x="8169" y="11942"/>
                  <a:pt x="8169" y="12061"/>
                </a:cubicBezTo>
                <a:lnTo>
                  <a:pt x="8169" y="13252"/>
                </a:lnTo>
                <a:cubicBezTo>
                  <a:pt x="8169" y="13371"/>
                  <a:pt x="8073" y="13478"/>
                  <a:pt x="7954" y="13478"/>
                </a:cubicBezTo>
                <a:lnTo>
                  <a:pt x="4811" y="13478"/>
                </a:lnTo>
                <a:cubicBezTo>
                  <a:pt x="4680" y="13466"/>
                  <a:pt x="4585" y="13371"/>
                  <a:pt x="4585" y="13252"/>
                </a:cubicBezTo>
                <a:lnTo>
                  <a:pt x="4585" y="12061"/>
                </a:lnTo>
                <a:cubicBezTo>
                  <a:pt x="4585" y="11942"/>
                  <a:pt x="4680" y="11835"/>
                  <a:pt x="4811" y="11835"/>
                </a:cubicBezTo>
                <a:close/>
                <a:moveTo>
                  <a:pt x="1858" y="0"/>
                </a:moveTo>
                <a:cubicBezTo>
                  <a:pt x="1596" y="0"/>
                  <a:pt x="1382" y="191"/>
                  <a:pt x="1346" y="452"/>
                </a:cubicBezTo>
                <a:cubicBezTo>
                  <a:pt x="1323" y="667"/>
                  <a:pt x="1442" y="869"/>
                  <a:pt x="1644" y="953"/>
                </a:cubicBezTo>
                <a:cubicBezTo>
                  <a:pt x="513" y="1560"/>
                  <a:pt x="1" y="2893"/>
                  <a:pt x="418" y="4108"/>
                </a:cubicBezTo>
                <a:cubicBezTo>
                  <a:pt x="783" y="5163"/>
                  <a:pt x="1782" y="5851"/>
                  <a:pt x="2873" y="5851"/>
                </a:cubicBezTo>
                <a:cubicBezTo>
                  <a:pt x="3026" y="5851"/>
                  <a:pt x="3180" y="5838"/>
                  <a:pt x="3335" y="5810"/>
                </a:cubicBezTo>
                <a:cubicBezTo>
                  <a:pt x="3644" y="6441"/>
                  <a:pt x="4037" y="7013"/>
                  <a:pt x="4501" y="7525"/>
                </a:cubicBezTo>
                <a:cubicBezTo>
                  <a:pt x="5347" y="8406"/>
                  <a:pt x="5740" y="9620"/>
                  <a:pt x="5585" y="10835"/>
                </a:cubicBezTo>
                <a:lnTo>
                  <a:pt x="5561" y="11049"/>
                </a:lnTo>
                <a:lnTo>
                  <a:pt x="4049" y="11394"/>
                </a:lnTo>
                <a:cubicBezTo>
                  <a:pt x="3870" y="11430"/>
                  <a:pt x="3739" y="11597"/>
                  <a:pt x="3739" y="11775"/>
                </a:cubicBezTo>
                <a:lnTo>
                  <a:pt x="3739" y="13847"/>
                </a:lnTo>
                <a:lnTo>
                  <a:pt x="3335" y="13847"/>
                </a:lnTo>
                <a:cubicBezTo>
                  <a:pt x="3168" y="13847"/>
                  <a:pt x="3013" y="13954"/>
                  <a:pt x="2954" y="14121"/>
                </a:cubicBezTo>
                <a:cubicBezTo>
                  <a:pt x="2858" y="14383"/>
                  <a:pt x="3061" y="14657"/>
                  <a:pt x="3335" y="14657"/>
                </a:cubicBezTo>
                <a:lnTo>
                  <a:pt x="9454" y="14657"/>
                </a:lnTo>
                <a:cubicBezTo>
                  <a:pt x="9463" y="14657"/>
                  <a:pt x="9471" y="14657"/>
                  <a:pt x="9479" y="14657"/>
                </a:cubicBezTo>
                <a:cubicBezTo>
                  <a:pt x="9647" y="14657"/>
                  <a:pt x="9790" y="14542"/>
                  <a:pt x="9835" y="14383"/>
                </a:cubicBezTo>
                <a:cubicBezTo>
                  <a:pt x="9931" y="14121"/>
                  <a:pt x="9740" y="13847"/>
                  <a:pt x="9454" y="13847"/>
                </a:cubicBezTo>
                <a:lnTo>
                  <a:pt x="9038" y="13847"/>
                </a:lnTo>
                <a:lnTo>
                  <a:pt x="9038" y="11775"/>
                </a:lnTo>
                <a:cubicBezTo>
                  <a:pt x="9038" y="11585"/>
                  <a:pt x="8907" y="11430"/>
                  <a:pt x="8728" y="11382"/>
                </a:cubicBezTo>
                <a:lnTo>
                  <a:pt x="7228" y="11037"/>
                </a:lnTo>
                <a:lnTo>
                  <a:pt x="7192" y="10835"/>
                </a:lnTo>
                <a:cubicBezTo>
                  <a:pt x="7038" y="9620"/>
                  <a:pt x="7430" y="8406"/>
                  <a:pt x="8276" y="7525"/>
                </a:cubicBezTo>
                <a:cubicBezTo>
                  <a:pt x="8752" y="7013"/>
                  <a:pt x="9145" y="6429"/>
                  <a:pt x="9443" y="5810"/>
                </a:cubicBezTo>
                <a:cubicBezTo>
                  <a:pt x="9574" y="5834"/>
                  <a:pt x="9716" y="5846"/>
                  <a:pt x="9847" y="5846"/>
                </a:cubicBezTo>
                <a:cubicBezTo>
                  <a:pt x="11038" y="5846"/>
                  <a:pt x="12074" y="5048"/>
                  <a:pt x="12383" y="3905"/>
                </a:cubicBezTo>
                <a:cubicBezTo>
                  <a:pt x="12681" y="2750"/>
                  <a:pt x="12169" y="1536"/>
                  <a:pt x="11145" y="953"/>
                </a:cubicBezTo>
                <a:cubicBezTo>
                  <a:pt x="11336" y="869"/>
                  <a:pt x="11455" y="667"/>
                  <a:pt x="11443" y="452"/>
                </a:cubicBezTo>
                <a:cubicBezTo>
                  <a:pt x="11407" y="191"/>
                  <a:pt x="11193" y="0"/>
                  <a:pt x="1093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9" name="Google Shape;1939;p50"/>
          <p:cNvGrpSpPr/>
          <p:nvPr/>
        </p:nvGrpSpPr>
        <p:grpSpPr>
          <a:xfrm>
            <a:off x="4779550" y="1479074"/>
            <a:ext cx="292759" cy="212813"/>
            <a:chOff x="371475" y="3010475"/>
            <a:chExt cx="363450" cy="264200"/>
          </a:xfrm>
        </p:grpSpPr>
        <p:sp>
          <p:nvSpPr>
            <p:cNvPr id="1940" name="Google Shape;1940;p50"/>
            <p:cNvSpPr/>
            <p:nvPr/>
          </p:nvSpPr>
          <p:spPr>
            <a:xfrm>
              <a:off x="545925" y="3010475"/>
              <a:ext cx="75300" cy="57050"/>
            </a:xfrm>
            <a:custGeom>
              <a:avLst/>
              <a:gdLst/>
              <a:ahLst/>
              <a:cxnLst/>
              <a:rect l="l" t="t" r="r" b="b"/>
              <a:pathLst>
                <a:path w="3012" h="2282" extrusionOk="0">
                  <a:moveTo>
                    <a:pt x="1492" y="1"/>
                  </a:moveTo>
                  <a:cubicBezTo>
                    <a:pt x="549" y="1"/>
                    <a:pt x="0" y="1119"/>
                    <a:pt x="630" y="1864"/>
                  </a:cubicBezTo>
                  <a:cubicBezTo>
                    <a:pt x="858" y="2138"/>
                    <a:pt x="1184" y="2281"/>
                    <a:pt x="1513" y="2281"/>
                  </a:cubicBezTo>
                  <a:cubicBezTo>
                    <a:pt x="1768" y="2281"/>
                    <a:pt x="2024" y="2195"/>
                    <a:pt x="2237" y="2018"/>
                  </a:cubicBezTo>
                  <a:cubicBezTo>
                    <a:pt x="3011" y="1364"/>
                    <a:pt x="2618" y="102"/>
                    <a:pt x="1606" y="6"/>
                  </a:cubicBezTo>
                  <a:cubicBezTo>
                    <a:pt x="1568" y="3"/>
                    <a:pt x="1529" y="1"/>
                    <a:pt x="1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0"/>
            <p:cNvSpPr/>
            <p:nvPr/>
          </p:nvSpPr>
          <p:spPr>
            <a:xfrm>
              <a:off x="429800" y="3034775"/>
              <a:ext cx="192800" cy="104200"/>
            </a:xfrm>
            <a:custGeom>
              <a:avLst/>
              <a:gdLst/>
              <a:ahLst/>
              <a:cxnLst/>
              <a:rect l="l" t="t" r="r" b="b"/>
              <a:pathLst>
                <a:path w="7712" h="4168" extrusionOk="0">
                  <a:moveTo>
                    <a:pt x="3494" y="0"/>
                  </a:moveTo>
                  <a:cubicBezTo>
                    <a:pt x="3274" y="0"/>
                    <a:pt x="3052" y="74"/>
                    <a:pt x="2870" y="225"/>
                  </a:cubicBezTo>
                  <a:lnTo>
                    <a:pt x="525" y="2154"/>
                  </a:lnTo>
                  <a:cubicBezTo>
                    <a:pt x="60" y="2535"/>
                    <a:pt x="1" y="3225"/>
                    <a:pt x="382" y="3690"/>
                  </a:cubicBezTo>
                  <a:cubicBezTo>
                    <a:pt x="564" y="3929"/>
                    <a:pt x="930" y="4167"/>
                    <a:pt x="1243" y="4167"/>
                  </a:cubicBezTo>
                  <a:cubicBezTo>
                    <a:pt x="1258" y="4167"/>
                    <a:pt x="1272" y="4167"/>
                    <a:pt x="1287" y="4166"/>
                  </a:cubicBezTo>
                  <a:lnTo>
                    <a:pt x="5013" y="3844"/>
                  </a:lnTo>
                  <a:lnTo>
                    <a:pt x="5704" y="3952"/>
                  </a:lnTo>
                  <a:lnTo>
                    <a:pt x="4394" y="3416"/>
                  </a:lnTo>
                  <a:cubicBezTo>
                    <a:pt x="4215" y="3344"/>
                    <a:pt x="4096" y="3309"/>
                    <a:pt x="4001" y="3118"/>
                  </a:cubicBezTo>
                  <a:lnTo>
                    <a:pt x="3168" y="1427"/>
                  </a:lnTo>
                  <a:cubicBezTo>
                    <a:pt x="3132" y="1344"/>
                    <a:pt x="3108" y="1249"/>
                    <a:pt x="3108" y="1165"/>
                  </a:cubicBezTo>
                  <a:lnTo>
                    <a:pt x="3108" y="1165"/>
                  </a:lnTo>
                  <a:cubicBezTo>
                    <a:pt x="3120" y="1249"/>
                    <a:pt x="3156" y="1320"/>
                    <a:pt x="3215" y="1392"/>
                  </a:cubicBezTo>
                  <a:lnTo>
                    <a:pt x="4370" y="2832"/>
                  </a:lnTo>
                  <a:cubicBezTo>
                    <a:pt x="4430" y="2892"/>
                    <a:pt x="4501" y="2939"/>
                    <a:pt x="4573" y="2975"/>
                  </a:cubicBezTo>
                  <a:lnTo>
                    <a:pt x="6751" y="3868"/>
                  </a:lnTo>
                  <a:cubicBezTo>
                    <a:pt x="6827" y="3899"/>
                    <a:pt x="6899" y="3913"/>
                    <a:pt x="6967" y="3913"/>
                  </a:cubicBezTo>
                  <a:cubicBezTo>
                    <a:pt x="7473" y="3913"/>
                    <a:pt x="7712" y="3136"/>
                    <a:pt x="7144" y="2916"/>
                  </a:cubicBezTo>
                  <a:lnTo>
                    <a:pt x="5085" y="2070"/>
                  </a:lnTo>
                  <a:lnTo>
                    <a:pt x="4013" y="737"/>
                  </a:lnTo>
                  <a:cubicBezTo>
                    <a:pt x="3954" y="665"/>
                    <a:pt x="3882" y="618"/>
                    <a:pt x="3799" y="594"/>
                  </a:cubicBezTo>
                  <a:lnTo>
                    <a:pt x="3799" y="594"/>
                  </a:lnTo>
                  <a:cubicBezTo>
                    <a:pt x="3894" y="606"/>
                    <a:pt x="3977" y="642"/>
                    <a:pt x="4061" y="701"/>
                  </a:cubicBezTo>
                  <a:lnTo>
                    <a:pt x="4739" y="1249"/>
                  </a:lnTo>
                  <a:cubicBezTo>
                    <a:pt x="4727" y="1035"/>
                    <a:pt x="4656" y="832"/>
                    <a:pt x="4525" y="677"/>
                  </a:cubicBezTo>
                  <a:lnTo>
                    <a:pt x="4251" y="356"/>
                  </a:lnTo>
                  <a:cubicBezTo>
                    <a:pt x="4057" y="122"/>
                    <a:pt x="3776" y="0"/>
                    <a:pt x="34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0"/>
            <p:cNvSpPr/>
            <p:nvPr/>
          </p:nvSpPr>
          <p:spPr>
            <a:xfrm>
              <a:off x="616725" y="3103775"/>
              <a:ext cx="58775" cy="41450"/>
            </a:xfrm>
            <a:custGeom>
              <a:avLst/>
              <a:gdLst/>
              <a:ahLst/>
              <a:cxnLst/>
              <a:rect l="l" t="t" r="r" b="b"/>
              <a:pathLst>
                <a:path w="2351" h="1658" extrusionOk="0">
                  <a:moveTo>
                    <a:pt x="227" y="1"/>
                  </a:moveTo>
                  <a:lnTo>
                    <a:pt x="227" y="1"/>
                  </a:lnTo>
                  <a:cubicBezTo>
                    <a:pt x="608" y="453"/>
                    <a:pt x="501" y="1144"/>
                    <a:pt x="1" y="1465"/>
                  </a:cubicBezTo>
                  <a:lnTo>
                    <a:pt x="1275" y="1656"/>
                  </a:lnTo>
                  <a:cubicBezTo>
                    <a:pt x="1295" y="1657"/>
                    <a:pt x="1314" y="1658"/>
                    <a:pt x="1334" y="1658"/>
                  </a:cubicBezTo>
                  <a:cubicBezTo>
                    <a:pt x="2176" y="1658"/>
                    <a:pt x="2351" y="413"/>
                    <a:pt x="1501" y="191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0"/>
            <p:cNvSpPr/>
            <p:nvPr/>
          </p:nvSpPr>
          <p:spPr>
            <a:xfrm>
              <a:off x="371475" y="3194875"/>
              <a:ext cx="363450" cy="79800"/>
            </a:xfrm>
            <a:custGeom>
              <a:avLst/>
              <a:gdLst/>
              <a:ahLst/>
              <a:cxnLst/>
              <a:rect l="l" t="t" r="r" b="b"/>
              <a:pathLst>
                <a:path w="14538" h="3192" extrusionOk="0">
                  <a:moveTo>
                    <a:pt x="4274" y="988"/>
                  </a:moveTo>
                  <a:lnTo>
                    <a:pt x="3274" y="1989"/>
                  </a:lnTo>
                  <a:lnTo>
                    <a:pt x="2274" y="988"/>
                  </a:lnTo>
                  <a:close/>
                  <a:moveTo>
                    <a:pt x="12180" y="988"/>
                  </a:moveTo>
                  <a:lnTo>
                    <a:pt x="11180" y="1989"/>
                  </a:lnTo>
                  <a:lnTo>
                    <a:pt x="10180" y="988"/>
                  </a:lnTo>
                  <a:close/>
                  <a:moveTo>
                    <a:pt x="548" y="0"/>
                  </a:moveTo>
                  <a:cubicBezTo>
                    <a:pt x="298" y="0"/>
                    <a:pt x="95" y="179"/>
                    <a:pt x="48" y="417"/>
                  </a:cubicBezTo>
                  <a:cubicBezTo>
                    <a:pt x="0" y="715"/>
                    <a:pt x="238" y="988"/>
                    <a:pt x="536" y="988"/>
                  </a:cubicBezTo>
                  <a:lnTo>
                    <a:pt x="857" y="988"/>
                  </a:lnTo>
                  <a:lnTo>
                    <a:pt x="2917" y="3048"/>
                  </a:lnTo>
                  <a:cubicBezTo>
                    <a:pt x="3012" y="3143"/>
                    <a:pt x="3137" y="3191"/>
                    <a:pt x="3264" y="3191"/>
                  </a:cubicBezTo>
                  <a:cubicBezTo>
                    <a:pt x="3390" y="3191"/>
                    <a:pt x="3518" y="3143"/>
                    <a:pt x="3620" y="3048"/>
                  </a:cubicBezTo>
                  <a:lnTo>
                    <a:pt x="5679" y="988"/>
                  </a:lnTo>
                  <a:lnTo>
                    <a:pt x="8787" y="988"/>
                  </a:lnTo>
                  <a:lnTo>
                    <a:pt x="10847" y="3048"/>
                  </a:lnTo>
                  <a:cubicBezTo>
                    <a:pt x="10942" y="3143"/>
                    <a:pt x="11067" y="3191"/>
                    <a:pt x="11193" y="3191"/>
                  </a:cubicBezTo>
                  <a:cubicBezTo>
                    <a:pt x="11320" y="3191"/>
                    <a:pt x="11448" y="3143"/>
                    <a:pt x="11549" y="3048"/>
                  </a:cubicBezTo>
                  <a:lnTo>
                    <a:pt x="13597" y="988"/>
                  </a:lnTo>
                  <a:lnTo>
                    <a:pt x="13918" y="988"/>
                  </a:lnTo>
                  <a:cubicBezTo>
                    <a:pt x="14538" y="953"/>
                    <a:pt x="14538" y="36"/>
                    <a:pt x="139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4" name="Google Shape;1944;p50"/>
          <p:cNvGrpSpPr/>
          <p:nvPr/>
        </p:nvGrpSpPr>
        <p:grpSpPr>
          <a:xfrm>
            <a:off x="1153952" y="2847747"/>
            <a:ext cx="217089" cy="262794"/>
            <a:chOff x="850300" y="3378200"/>
            <a:chExt cx="296975" cy="359500"/>
          </a:xfrm>
        </p:grpSpPr>
        <p:sp>
          <p:nvSpPr>
            <p:cNvPr id="1945" name="Google Shape;1945;p50"/>
            <p:cNvSpPr/>
            <p:nvPr/>
          </p:nvSpPr>
          <p:spPr>
            <a:xfrm>
              <a:off x="850300" y="3378200"/>
              <a:ext cx="78800" cy="61450"/>
            </a:xfrm>
            <a:custGeom>
              <a:avLst/>
              <a:gdLst/>
              <a:ahLst/>
              <a:cxnLst/>
              <a:rect l="l" t="t" r="r" b="b"/>
              <a:pathLst>
                <a:path w="3152" h="2458" extrusionOk="0">
                  <a:moveTo>
                    <a:pt x="1564" y="0"/>
                  </a:moveTo>
                  <a:cubicBezTo>
                    <a:pt x="636" y="0"/>
                    <a:pt x="1" y="1053"/>
                    <a:pt x="532" y="1889"/>
                  </a:cubicBezTo>
                  <a:cubicBezTo>
                    <a:pt x="770" y="2257"/>
                    <a:pt x="1172" y="2458"/>
                    <a:pt x="1580" y="2458"/>
                  </a:cubicBezTo>
                  <a:cubicBezTo>
                    <a:pt x="1805" y="2458"/>
                    <a:pt x="2032" y="2397"/>
                    <a:pt x="2235" y="2270"/>
                  </a:cubicBezTo>
                  <a:cubicBezTo>
                    <a:pt x="3152" y="1675"/>
                    <a:pt x="2902" y="270"/>
                    <a:pt x="1842" y="31"/>
                  </a:cubicBezTo>
                  <a:cubicBezTo>
                    <a:pt x="1747" y="10"/>
                    <a:pt x="1654" y="0"/>
                    <a:pt x="15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0"/>
            <p:cNvSpPr/>
            <p:nvPr/>
          </p:nvSpPr>
          <p:spPr>
            <a:xfrm>
              <a:off x="851400" y="3392050"/>
              <a:ext cx="295875" cy="345650"/>
            </a:xfrm>
            <a:custGeom>
              <a:avLst/>
              <a:gdLst/>
              <a:ahLst/>
              <a:cxnLst/>
              <a:rect l="l" t="t" r="r" b="b"/>
              <a:pathLst>
                <a:path w="11835" h="13826" extrusionOk="0">
                  <a:moveTo>
                    <a:pt x="6597" y="0"/>
                  </a:moveTo>
                  <a:cubicBezTo>
                    <a:pt x="6447" y="0"/>
                    <a:pt x="6289" y="57"/>
                    <a:pt x="6144" y="192"/>
                  </a:cubicBezTo>
                  <a:lnTo>
                    <a:pt x="4655" y="1573"/>
                  </a:lnTo>
                  <a:lnTo>
                    <a:pt x="3524" y="2097"/>
                  </a:lnTo>
                  <a:cubicBezTo>
                    <a:pt x="3374" y="2022"/>
                    <a:pt x="3212" y="1985"/>
                    <a:pt x="3051" y="1985"/>
                  </a:cubicBezTo>
                  <a:cubicBezTo>
                    <a:pt x="2854" y="1985"/>
                    <a:pt x="2659" y="2040"/>
                    <a:pt x="2489" y="2144"/>
                  </a:cubicBezTo>
                  <a:cubicBezTo>
                    <a:pt x="2131" y="2299"/>
                    <a:pt x="1834" y="2537"/>
                    <a:pt x="1607" y="2847"/>
                  </a:cubicBezTo>
                  <a:cubicBezTo>
                    <a:pt x="1250" y="3395"/>
                    <a:pt x="191" y="5038"/>
                    <a:pt x="191" y="5038"/>
                  </a:cubicBezTo>
                  <a:cubicBezTo>
                    <a:pt x="0" y="5323"/>
                    <a:pt x="60" y="5681"/>
                    <a:pt x="310" y="5907"/>
                  </a:cubicBezTo>
                  <a:lnTo>
                    <a:pt x="1715" y="7121"/>
                  </a:lnTo>
                  <a:cubicBezTo>
                    <a:pt x="1862" y="7258"/>
                    <a:pt x="2020" y="7315"/>
                    <a:pt x="2171" y="7315"/>
                  </a:cubicBezTo>
                  <a:cubicBezTo>
                    <a:pt x="2714" y="7315"/>
                    <a:pt x="3152" y="6569"/>
                    <a:pt x="2584" y="6121"/>
                  </a:cubicBezTo>
                  <a:lnTo>
                    <a:pt x="1619" y="5276"/>
                  </a:lnTo>
                  <a:lnTo>
                    <a:pt x="2155" y="4442"/>
                  </a:lnTo>
                  <a:lnTo>
                    <a:pt x="3679" y="6824"/>
                  </a:lnTo>
                  <a:cubicBezTo>
                    <a:pt x="3715" y="6943"/>
                    <a:pt x="4572" y="9122"/>
                    <a:pt x="4620" y="9241"/>
                  </a:cubicBezTo>
                  <a:lnTo>
                    <a:pt x="4834" y="13051"/>
                  </a:lnTo>
                  <a:cubicBezTo>
                    <a:pt x="4846" y="13477"/>
                    <a:pt x="5203" y="13826"/>
                    <a:pt x="5626" y="13826"/>
                  </a:cubicBezTo>
                  <a:cubicBezTo>
                    <a:pt x="5640" y="13826"/>
                    <a:pt x="5654" y="13825"/>
                    <a:pt x="5668" y="13824"/>
                  </a:cubicBezTo>
                  <a:cubicBezTo>
                    <a:pt x="6120" y="13801"/>
                    <a:pt x="6453" y="13408"/>
                    <a:pt x="6418" y="12955"/>
                  </a:cubicBezTo>
                  <a:lnTo>
                    <a:pt x="6203" y="9026"/>
                  </a:lnTo>
                  <a:cubicBezTo>
                    <a:pt x="6191" y="8931"/>
                    <a:pt x="6179" y="8848"/>
                    <a:pt x="6144" y="8776"/>
                  </a:cubicBezTo>
                  <a:lnTo>
                    <a:pt x="5453" y="7026"/>
                  </a:lnTo>
                  <a:lnTo>
                    <a:pt x="7930" y="4288"/>
                  </a:lnTo>
                  <a:lnTo>
                    <a:pt x="11323" y="2323"/>
                  </a:lnTo>
                  <a:cubicBezTo>
                    <a:pt x="11704" y="2097"/>
                    <a:pt x="11835" y="1609"/>
                    <a:pt x="11609" y="1228"/>
                  </a:cubicBezTo>
                  <a:cubicBezTo>
                    <a:pt x="11464" y="970"/>
                    <a:pt x="11195" y="827"/>
                    <a:pt x="10917" y="827"/>
                  </a:cubicBezTo>
                  <a:cubicBezTo>
                    <a:pt x="10784" y="827"/>
                    <a:pt x="10649" y="860"/>
                    <a:pt x="10525" y="930"/>
                  </a:cubicBezTo>
                  <a:lnTo>
                    <a:pt x="7025" y="2966"/>
                  </a:lnTo>
                  <a:cubicBezTo>
                    <a:pt x="6953" y="3002"/>
                    <a:pt x="6894" y="3061"/>
                    <a:pt x="6834" y="3121"/>
                  </a:cubicBezTo>
                  <a:lnTo>
                    <a:pt x="5382" y="4728"/>
                  </a:lnTo>
                  <a:lnTo>
                    <a:pt x="4382" y="3168"/>
                  </a:lnTo>
                  <a:lnTo>
                    <a:pt x="5310" y="2740"/>
                  </a:lnTo>
                  <a:cubicBezTo>
                    <a:pt x="5382" y="2716"/>
                    <a:pt x="5441" y="2668"/>
                    <a:pt x="5489" y="2621"/>
                  </a:cubicBezTo>
                  <a:lnTo>
                    <a:pt x="7049" y="1168"/>
                  </a:lnTo>
                  <a:cubicBezTo>
                    <a:pt x="7558" y="696"/>
                    <a:pt x="7124" y="0"/>
                    <a:pt x="65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7" name="Google Shape;1947;p50"/>
          <p:cNvGrpSpPr/>
          <p:nvPr/>
        </p:nvGrpSpPr>
        <p:grpSpPr>
          <a:xfrm>
            <a:off x="4839760" y="2832210"/>
            <a:ext cx="172114" cy="262783"/>
            <a:chOff x="2110375" y="2882475"/>
            <a:chExt cx="232775" cy="355400"/>
          </a:xfrm>
        </p:grpSpPr>
        <p:sp>
          <p:nvSpPr>
            <p:cNvPr id="1948" name="Google Shape;1948;p50"/>
            <p:cNvSpPr/>
            <p:nvPr/>
          </p:nvSpPr>
          <p:spPr>
            <a:xfrm>
              <a:off x="2184475" y="2936475"/>
              <a:ext cx="62275" cy="53050"/>
            </a:xfrm>
            <a:custGeom>
              <a:avLst/>
              <a:gdLst/>
              <a:ahLst/>
              <a:cxnLst/>
              <a:rect l="l" t="t" r="r" b="b"/>
              <a:pathLst>
                <a:path w="2491" h="2122" extrusionOk="0">
                  <a:moveTo>
                    <a:pt x="1413" y="1"/>
                  </a:moveTo>
                  <a:cubicBezTo>
                    <a:pt x="1399" y="1"/>
                    <a:pt x="1385" y="1"/>
                    <a:pt x="1370" y="2"/>
                  </a:cubicBezTo>
                  <a:cubicBezTo>
                    <a:pt x="430" y="37"/>
                    <a:pt x="1" y="1192"/>
                    <a:pt x="692" y="1835"/>
                  </a:cubicBezTo>
                  <a:cubicBezTo>
                    <a:pt x="904" y="2033"/>
                    <a:pt x="1158" y="2122"/>
                    <a:pt x="1406" y="2122"/>
                  </a:cubicBezTo>
                  <a:cubicBezTo>
                    <a:pt x="1962" y="2122"/>
                    <a:pt x="2490" y="1676"/>
                    <a:pt x="2466" y="1026"/>
                  </a:cubicBezTo>
                  <a:cubicBezTo>
                    <a:pt x="2442" y="456"/>
                    <a:pt x="1977" y="1"/>
                    <a:pt x="14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0"/>
            <p:cNvSpPr/>
            <p:nvPr/>
          </p:nvSpPr>
          <p:spPr>
            <a:xfrm>
              <a:off x="2261275" y="2997325"/>
              <a:ext cx="81875" cy="43875"/>
            </a:xfrm>
            <a:custGeom>
              <a:avLst/>
              <a:gdLst/>
              <a:ahLst/>
              <a:cxnLst/>
              <a:rect l="l" t="t" r="r" b="b"/>
              <a:pathLst>
                <a:path w="3275" h="1755" extrusionOk="0">
                  <a:moveTo>
                    <a:pt x="2595" y="1"/>
                  </a:moveTo>
                  <a:cubicBezTo>
                    <a:pt x="2544" y="1"/>
                    <a:pt x="2493" y="7"/>
                    <a:pt x="2442" y="20"/>
                  </a:cubicBezTo>
                  <a:lnTo>
                    <a:pt x="1834" y="187"/>
                  </a:lnTo>
                  <a:cubicBezTo>
                    <a:pt x="1275" y="735"/>
                    <a:pt x="656" y="1211"/>
                    <a:pt x="1" y="1628"/>
                  </a:cubicBezTo>
                  <a:lnTo>
                    <a:pt x="537" y="1747"/>
                  </a:lnTo>
                  <a:cubicBezTo>
                    <a:pt x="576" y="1752"/>
                    <a:pt x="615" y="1755"/>
                    <a:pt x="655" y="1755"/>
                  </a:cubicBezTo>
                  <a:cubicBezTo>
                    <a:pt x="711" y="1755"/>
                    <a:pt x="767" y="1749"/>
                    <a:pt x="822" y="1735"/>
                  </a:cubicBezTo>
                  <a:lnTo>
                    <a:pt x="2775" y="1187"/>
                  </a:lnTo>
                  <a:cubicBezTo>
                    <a:pt x="3085" y="1092"/>
                    <a:pt x="3275" y="770"/>
                    <a:pt x="3192" y="449"/>
                  </a:cubicBezTo>
                  <a:cubicBezTo>
                    <a:pt x="3112" y="178"/>
                    <a:pt x="2863" y="1"/>
                    <a:pt x="25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0"/>
            <p:cNvSpPr/>
            <p:nvPr/>
          </p:nvSpPr>
          <p:spPr>
            <a:xfrm>
              <a:off x="2110375" y="2882475"/>
              <a:ext cx="231900" cy="355400"/>
            </a:xfrm>
            <a:custGeom>
              <a:avLst/>
              <a:gdLst/>
              <a:ahLst/>
              <a:cxnLst/>
              <a:rect l="l" t="t" r="r" b="b"/>
              <a:pathLst>
                <a:path w="9276" h="14216" extrusionOk="0">
                  <a:moveTo>
                    <a:pt x="749" y="6042"/>
                  </a:moveTo>
                  <a:lnTo>
                    <a:pt x="749" y="6042"/>
                  </a:lnTo>
                  <a:cubicBezTo>
                    <a:pt x="745" y="6043"/>
                    <a:pt x="742" y="6043"/>
                    <a:pt x="739" y="6043"/>
                  </a:cubicBezTo>
                  <a:lnTo>
                    <a:pt x="750" y="6043"/>
                  </a:lnTo>
                  <a:cubicBezTo>
                    <a:pt x="750" y="6043"/>
                    <a:pt x="750" y="6043"/>
                    <a:pt x="749" y="6042"/>
                  </a:cubicBezTo>
                  <a:close/>
                  <a:moveTo>
                    <a:pt x="4549" y="9746"/>
                  </a:moveTo>
                  <a:lnTo>
                    <a:pt x="4977" y="10508"/>
                  </a:lnTo>
                  <a:lnTo>
                    <a:pt x="5084" y="11448"/>
                  </a:lnTo>
                  <a:cubicBezTo>
                    <a:pt x="4861" y="11475"/>
                    <a:pt x="4638" y="11489"/>
                    <a:pt x="4415" y="11489"/>
                  </a:cubicBezTo>
                  <a:cubicBezTo>
                    <a:pt x="4340" y="11489"/>
                    <a:pt x="4266" y="11487"/>
                    <a:pt x="4191" y="11484"/>
                  </a:cubicBezTo>
                  <a:cubicBezTo>
                    <a:pt x="4263" y="11365"/>
                    <a:pt x="4310" y="11222"/>
                    <a:pt x="4346" y="11091"/>
                  </a:cubicBezTo>
                  <a:lnTo>
                    <a:pt x="4549" y="9746"/>
                  </a:lnTo>
                  <a:close/>
                  <a:moveTo>
                    <a:pt x="4782" y="1"/>
                  </a:moveTo>
                  <a:cubicBezTo>
                    <a:pt x="4280" y="1"/>
                    <a:pt x="3730" y="34"/>
                    <a:pt x="3132" y="102"/>
                  </a:cubicBezTo>
                  <a:cubicBezTo>
                    <a:pt x="1560" y="269"/>
                    <a:pt x="369" y="1602"/>
                    <a:pt x="369" y="3186"/>
                  </a:cubicBezTo>
                  <a:lnTo>
                    <a:pt x="369" y="4221"/>
                  </a:lnTo>
                  <a:cubicBezTo>
                    <a:pt x="369" y="4221"/>
                    <a:pt x="0" y="4793"/>
                    <a:pt x="179" y="5055"/>
                  </a:cubicBezTo>
                  <a:lnTo>
                    <a:pt x="405" y="5388"/>
                  </a:lnTo>
                  <a:lnTo>
                    <a:pt x="405" y="5686"/>
                  </a:lnTo>
                  <a:cubicBezTo>
                    <a:pt x="382" y="5880"/>
                    <a:pt x="721" y="6030"/>
                    <a:pt x="749" y="6042"/>
                  </a:cubicBezTo>
                  <a:lnTo>
                    <a:pt x="749" y="6042"/>
                  </a:lnTo>
                  <a:cubicBezTo>
                    <a:pt x="766" y="6040"/>
                    <a:pt x="778" y="6031"/>
                    <a:pt x="798" y="6031"/>
                  </a:cubicBezTo>
                  <a:lnTo>
                    <a:pt x="1215" y="6698"/>
                  </a:lnTo>
                  <a:cubicBezTo>
                    <a:pt x="1323" y="6868"/>
                    <a:pt x="1487" y="6973"/>
                    <a:pt x="1700" y="6973"/>
                  </a:cubicBezTo>
                  <a:cubicBezTo>
                    <a:pt x="1814" y="6973"/>
                    <a:pt x="1943" y="6943"/>
                    <a:pt x="2084" y="6876"/>
                  </a:cubicBezTo>
                  <a:cubicBezTo>
                    <a:pt x="3060" y="6103"/>
                    <a:pt x="4168" y="5424"/>
                    <a:pt x="5120" y="4781"/>
                  </a:cubicBezTo>
                  <a:cubicBezTo>
                    <a:pt x="4965" y="4745"/>
                    <a:pt x="4799" y="4721"/>
                    <a:pt x="4620" y="4721"/>
                  </a:cubicBezTo>
                  <a:cubicBezTo>
                    <a:pt x="4556" y="4717"/>
                    <a:pt x="4490" y="4716"/>
                    <a:pt x="4425" y="4716"/>
                  </a:cubicBezTo>
                  <a:cubicBezTo>
                    <a:pt x="4293" y="4716"/>
                    <a:pt x="4164" y="4721"/>
                    <a:pt x="4060" y="4721"/>
                  </a:cubicBezTo>
                  <a:cubicBezTo>
                    <a:pt x="3906" y="4733"/>
                    <a:pt x="3763" y="4769"/>
                    <a:pt x="3632" y="4841"/>
                  </a:cubicBezTo>
                  <a:lnTo>
                    <a:pt x="1953" y="5603"/>
                  </a:lnTo>
                  <a:lnTo>
                    <a:pt x="1191" y="4400"/>
                  </a:lnTo>
                  <a:cubicBezTo>
                    <a:pt x="1167" y="4364"/>
                    <a:pt x="1131" y="4329"/>
                    <a:pt x="1108" y="4305"/>
                  </a:cubicBezTo>
                  <a:lnTo>
                    <a:pt x="1108" y="3174"/>
                  </a:lnTo>
                  <a:cubicBezTo>
                    <a:pt x="1108" y="1971"/>
                    <a:pt x="2012" y="959"/>
                    <a:pt x="3215" y="816"/>
                  </a:cubicBezTo>
                  <a:cubicBezTo>
                    <a:pt x="3663" y="767"/>
                    <a:pt x="4203" y="726"/>
                    <a:pt x="4753" y="726"/>
                  </a:cubicBezTo>
                  <a:cubicBezTo>
                    <a:pt x="5797" y="726"/>
                    <a:pt x="6876" y="873"/>
                    <a:pt x="7430" y="1388"/>
                  </a:cubicBezTo>
                  <a:cubicBezTo>
                    <a:pt x="7597" y="1542"/>
                    <a:pt x="7716" y="1733"/>
                    <a:pt x="7763" y="1959"/>
                  </a:cubicBezTo>
                  <a:cubicBezTo>
                    <a:pt x="8382" y="4495"/>
                    <a:pt x="2560" y="6162"/>
                    <a:pt x="1048" y="8615"/>
                  </a:cubicBezTo>
                  <a:cubicBezTo>
                    <a:pt x="584" y="9377"/>
                    <a:pt x="584" y="10174"/>
                    <a:pt x="1084" y="10865"/>
                  </a:cubicBezTo>
                  <a:cubicBezTo>
                    <a:pt x="1429" y="11294"/>
                    <a:pt x="1882" y="11627"/>
                    <a:pt x="2405" y="11818"/>
                  </a:cubicBezTo>
                  <a:lnTo>
                    <a:pt x="1762" y="13163"/>
                  </a:lnTo>
                  <a:cubicBezTo>
                    <a:pt x="1479" y="13739"/>
                    <a:pt x="1957" y="14210"/>
                    <a:pt x="2437" y="14210"/>
                  </a:cubicBezTo>
                  <a:cubicBezTo>
                    <a:pt x="2682" y="14210"/>
                    <a:pt x="2927" y="14087"/>
                    <a:pt x="3072" y="13794"/>
                  </a:cubicBezTo>
                  <a:lnTo>
                    <a:pt x="3846" y="12187"/>
                  </a:lnTo>
                  <a:cubicBezTo>
                    <a:pt x="4033" y="12202"/>
                    <a:pt x="4225" y="12211"/>
                    <a:pt x="4418" y="12211"/>
                  </a:cubicBezTo>
                  <a:cubicBezTo>
                    <a:pt x="4667" y="12211"/>
                    <a:pt x="4919" y="12196"/>
                    <a:pt x="5168" y="12163"/>
                  </a:cubicBezTo>
                  <a:lnTo>
                    <a:pt x="5322" y="13568"/>
                  </a:lnTo>
                  <a:cubicBezTo>
                    <a:pt x="5367" y="13943"/>
                    <a:pt x="5677" y="14216"/>
                    <a:pt x="6035" y="14216"/>
                  </a:cubicBezTo>
                  <a:cubicBezTo>
                    <a:pt x="6063" y="14216"/>
                    <a:pt x="6091" y="14214"/>
                    <a:pt x="6120" y="14211"/>
                  </a:cubicBezTo>
                  <a:cubicBezTo>
                    <a:pt x="6525" y="14163"/>
                    <a:pt x="6811" y="13806"/>
                    <a:pt x="6763" y="13401"/>
                  </a:cubicBezTo>
                  <a:lnTo>
                    <a:pt x="6596" y="11865"/>
                  </a:lnTo>
                  <a:cubicBezTo>
                    <a:pt x="7061" y="11722"/>
                    <a:pt x="7525" y="11520"/>
                    <a:pt x="7954" y="11294"/>
                  </a:cubicBezTo>
                  <a:cubicBezTo>
                    <a:pt x="8302" y="11089"/>
                    <a:pt x="8104" y="10610"/>
                    <a:pt x="7776" y="10610"/>
                  </a:cubicBezTo>
                  <a:cubicBezTo>
                    <a:pt x="7723" y="10610"/>
                    <a:pt x="7666" y="10623"/>
                    <a:pt x="7608" y="10651"/>
                  </a:cubicBezTo>
                  <a:lnTo>
                    <a:pt x="7620" y="10639"/>
                  </a:lnTo>
                  <a:lnTo>
                    <a:pt x="7620" y="10639"/>
                  </a:lnTo>
                  <a:cubicBezTo>
                    <a:pt x="7263" y="10829"/>
                    <a:pt x="6894" y="10996"/>
                    <a:pt x="6525" y="11127"/>
                  </a:cubicBezTo>
                  <a:lnTo>
                    <a:pt x="6418" y="10198"/>
                  </a:lnTo>
                  <a:cubicBezTo>
                    <a:pt x="6406" y="10103"/>
                    <a:pt x="6370" y="10008"/>
                    <a:pt x="6323" y="9924"/>
                  </a:cubicBezTo>
                  <a:lnTo>
                    <a:pt x="5501" y="8436"/>
                  </a:lnTo>
                  <a:lnTo>
                    <a:pt x="5430" y="6615"/>
                  </a:lnTo>
                  <a:cubicBezTo>
                    <a:pt x="4668" y="7115"/>
                    <a:pt x="3929" y="7591"/>
                    <a:pt x="3275" y="8103"/>
                  </a:cubicBezTo>
                  <a:lnTo>
                    <a:pt x="3286" y="8603"/>
                  </a:lnTo>
                  <a:cubicBezTo>
                    <a:pt x="3227" y="8758"/>
                    <a:pt x="2953" y="10567"/>
                    <a:pt x="2929" y="10734"/>
                  </a:cubicBezTo>
                  <a:lnTo>
                    <a:pt x="2715" y="11163"/>
                  </a:lnTo>
                  <a:cubicBezTo>
                    <a:pt x="2310" y="11020"/>
                    <a:pt x="1953" y="10758"/>
                    <a:pt x="1679" y="10436"/>
                  </a:cubicBezTo>
                  <a:cubicBezTo>
                    <a:pt x="1381" y="10020"/>
                    <a:pt x="1358" y="9555"/>
                    <a:pt x="1631" y="9067"/>
                  </a:cubicBezTo>
                  <a:cubicBezTo>
                    <a:pt x="2953" y="6698"/>
                    <a:pt x="9275" y="5067"/>
                    <a:pt x="8478" y="1793"/>
                  </a:cubicBezTo>
                  <a:cubicBezTo>
                    <a:pt x="8406" y="1507"/>
                    <a:pt x="8275" y="1245"/>
                    <a:pt x="8085" y="1031"/>
                  </a:cubicBezTo>
                  <a:cubicBezTo>
                    <a:pt x="7512" y="349"/>
                    <a:pt x="6399" y="1"/>
                    <a:pt x="47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9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9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9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9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9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9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9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9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9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9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9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9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9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9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9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9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9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9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9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9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9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9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9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9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5" grpId="0"/>
      <p:bldP spid="1926" grpId="0"/>
      <p:bldP spid="1927" grpId="0"/>
      <p:bldP spid="1928" grpId="0"/>
      <p:bldP spid="1929" grpId="0"/>
      <p:bldP spid="1930" grpId="0"/>
      <p:bldP spid="1931" grpId="0"/>
      <p:bldP spid="1932" grpId="0"/>
      <p:bldP spid="1933" grpId="0"/>
      <p:bldP spid="1934" grpId="0" animBg="1"/>
      <p:bldP spid="1935" grpId="0" animBg="1"/>
      <p:bldP spid="1936" grpId="0" animBg="1"/>
      <p:bldP spid="1937" grpId="0" animBg="1"/>
      <p:bldP spid="193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E9D38-E51F-9D68-7442-2E6E4C95D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70" y="1928560"/>
            <a:ext cx="2133108" cy="717995"/>
          </a:xfrm>
        </p:spPr>
        <p:txBody>
          <a:bodyPr/>
          <a:lstStyle/>
          <a:p>
            <a:r>
              <a:rPr lang="en-IN" dirty="0"/>
              <a:t>Register Now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3CB632-DEAC-B3B6-2735-062433E48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095" y="814899"/>
            <a:ext cx="6571935" cy="308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4708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20905-11EC-4FD3-16B6-AED3CCF20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8623" y="1999050"/>
            <a:ext cx="1918011" cy="572700"/>
          </a:xfrm>
        </p:spPr>
        <p:txBody>
          <a:bodyPr/>
          <a:lstStyle/>
          <a:p>
            <a:r>
              <a:rPr lang="en-IN" dirty="0"/>
              <a:t>Login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9E9A68-6BCF-6D4C-690A-0C329AE48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66" y="796856"/>
            <a:ext cx="6631257" cy="310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3966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E7738-CD11-B8CA-E31C-A26EA0A8D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2796" y="1999050"/>
            <a:ext cx="3292835" cy="572700"/>
          </a:xfrm>
        </p:spPr>
        <p:txBody>
          <a:bodyPr/>
          <a:lstStyle/>
          <a:p>
            <a:r>
              <a:rPr lang="en-IN" dirty="0"/>
              <a:t>Homepage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98446D-D051-764F-1D30-AA66C5CDA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671" y="828139"/>
            <a:ext cx="6148039" cy="288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72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8E87F-585A-8984-2AAD-62BCA10E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1752" y="1765605"/>
            <a:ext cx="2579007" cy="572700"/>
          </a:xfrm>
        </p:spPr>
        <p:txBody>
          <a:bodyPr/>
          <a:lstStyle/>
          <a:p>
            <a:r>
              <a:rPr lang="en-IN" dirty="0"/>
              <a:t>Offline Games</a:t>
            </a:r>
            <a:br>
              <a:rPr lang="en-IN" dirty="0"/>
            </a:br>
            <a:r>
              <a:rPr lang="en-IN" dirty="0"/>
              <a:t> Home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353E2C-BC12-1DE3-C934-213EC2C2F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55" y="558940"/>
            <a:ext cx="6359597" cy="298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9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C3835-5AC1-15D3-82BB-D3DF63603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12" y="1999050"/>
            <a:ext cx="2579006" cy="572700"/>
          </a:xfrm>
        </p:spPr>
        <p:txBody>
          <a:bodyPr/>
          <a:lstStyle/>
          <a:p>
            <a:r>
              <a:rPr lang="en-IN" dirty="0"/>
              <a:t>Online Games</a:t>
            </a:r>
            <a:br>
              <a:rPr lang="en-IN" dirty="0"/>
            </a:br>
            <a:r>
              <a:rPr lang="en-IN" dirty="0"/>
              <a:t> Home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C4ADBA-D68F-CE77-166A-46372AAF8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218" y="746203"/>
            <a:ext cx="6195124" cy="290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7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51DD0-4F8A-9722-B4C0-2DDFBDF71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0857" y="1856116"/>
            <a:ext cx="2070000" cy="572700"/>
          </a:xfrm>
        </p:spPr>
        <p:txBody>
          <a:bodyPr/>
          <a:lstStyle/>
          <a:p>
            <a:r>
              <a:rPr lang="en-IN" dirty="0"/>
              <a:t>Booking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F8CE5B-FF1C-90A2-D18A-90AD98A00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43" y="707677"/>
            <a:ext cx="6491287" cy="304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00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54"/>
          <p:cNvSpPr txBox="1">
            <a:spLocks noGrp="1"/>
          </p:cNvSpPr>
          <p:nvPr>
            <p:ph type="title"/>
          </p:nvPr>
        </p:nvSpPr>
        <p:spPr>
          <a:xfrm>
            <a:off x="1123375" y="1208307"/>
            <a:ext cx="3973500" cy="7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By:</a:t>
            </a:r>
            <a:endParaRPr dirty="0"/>
          </a:p>
        </p:txBody>
      </p:sp>
      <p:sp>
        <p:nvSpPr>
          <p:cNvPr id="2074" name="Google Shape;2074;p54"/>
          <p:cNvSpPr txBox="1">
            <a:spLocks noGrp="1"/>
          </p:cNvSpPr>
          <p:nvPr>
            <p:ph type="subTitle" idx="1"/>
          </p:nvPr>
        </p:nvSpPr>
        <p:spPr>
          <a:xfrm>
            <a:off x="1123375" y="1822450"/>
            <a:ext cx="3825752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Sadhvik Reddy Vutkur – 160120771046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Sai Sathvik Vadari – 160120771048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Srinivas Patnaik Balivada - 160120771055</a:t>
            </a:r>
            <a:endParaRPr dirty="0"/>
          </a:p>
        </p:txBody>
      </p:sp>
      <p:grpSp>
        <p:nvGrpSpPr>
          <p:cNvPr id="2075" name="Google Shape;2075;p54"/>
          <p:cNvGrpSpPr/>
          <p:nvPr/>
        </p:nvGrpSpPr>
        <p:grpSpPr>
          <a:xfrm rot="1492673">
            <a:off x="5830850" y="1094747"/>
            <a:ext cx="2323879" cy="2524248"/>
            <a:chOff x="3174200" y="2145325"/>
            <a:chExt cx="1052225" cy="1142950"/>
          </a:xfrm>
        </p:grpSpPr>
        <p:sp>
          <p:nvSpPr>
            <p:cNvPr id="2076" name="Google Shape;2076;p54"/>
            <p:cNvSpPr/>
            <p:nvPr/>
          </p:nvSpPr>
          <p:spPr>
            <a:xfrm>
              <a:off x="3312300" y="2563375"/>
              <a:ext cx="776625" cy="309750"/>
            </a:xfrm>
            <a:custGeom>
              <a:avLst/>
              <a:gdLst/>
              <a:ahLst/>
              <a:cxnLst/>
              <a:rect l="l" t="t" r="r" b="b"/>
              <a:pathLst>
                <a:path w="31065" h="12390" extrusionOk="0">
                  <a:moveTo>
                    <a:pt x="21495" y="0"/>
                  </a:moveTo>
                  <a:cubicBezTo>
                    <a:pt x="21002" y="0"/>
                    <a:pt x="20504" y="38"/>
                    <a:pt x="20003" y="114"/>
                  </a:cubicBezTo>
                  <a:lnTo>
                    <a:pt x="8764" y="1805"/>
                  </a:lnTo>
                  <a:cubicBezTo>
                    <a:pt x="3632" y="2579"/>
                    <a:pt x="1" y="7222"/>
                    <a:pt x="465" y="12390"/>
                  </a:cubicBezTo>
                  <a:cubicBezTo>
                    <a:pt x="3394" y="8199"/>
                    <a:pt x="8585" y="4984"/>
                    <a:pt x="14848" y="4043"/>
                  </a:cubicBezTo>
                  <a:cubicBezTo>
                    <a:pt x="16083" y="3858"/>
                    <a:pt x="17305" y="3769"/>
                    <a:pt x="18501" y="3769"/>
                  </a:cubicBezTo>
                  <a:cubicBezTo>
                    <a:pt x="23379" y="3769"/>
                    <a:pt x="27832" y="5253"/>
                    <a:pt x="31064" y="7758"/>
                  </a:cubicBezTo>
                  <a:cubicBezTo>
                    <a:pt x="30086" y="3181"/>
                    <a:pt x="26045" y="0"/>
                    <a:pt x="21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4"/>
            <p:cNvSpPr/>
            <p:nvPr/>
          </p:nvSpPr>
          <p:spPr>
            <a:xfrm>
              <a:off x="3324225" y="2657450"/>
              <a:ext cx="808750" cy="571700"/>
            </a:xfrm>
            <a:custGeom>
              <a:avLst/>
              <a:gdLst/>
              <a:ahLst/>
              <a:cxnLst/>
              <a:rect l="l" t="t" r="r" b="b"/>
              <a:pathLst>
                <a:path w="32350" h="22868" extrusionOk="0">
                  <a:moveTo>
                    <a:pt x="18045" y="0"/>
                  </a:moveTo>
                  <a:cubicBezTo>
                    <a:pt x="16842" y="0"/>
                    <a:pt x="15613" y="91"/>
                    <a:pt x="14371" y="280"/>
                  </a:cubicBezTo>
                  <a:cubicBezTo>
                    <a:pt x="8108" y="1245"/>
                    <a:pt x="2917" y="4447"/>
                    <a:pt x="0" y="8627"/>
                  </a:cubicBezTo>
                  <a:cubicBezTo>
                    <a:pt x="12" y="8829"/>
                    <a:pt x="36" y="9019"/>
                    <a:pt x="60" y="9210"/>
                  </a:cubicBezTo>
                  <a:lnTo>
                    <a:pt x="1000" y="15401"/>
                  </a:lnTo>
                  <a:cubicBezTo>
                    <a:pt x="1536" y="18925"/>
                    <a:pt x="4143" y="21771"/>
                    <a:pt x="7608" y="22616"/>
                  </a:cubicBezTo>
                  <a:cubicBezTo>
                    <a:pt x="8289" y="22785"/>
                    <a:pt x="8984" y="22868"/>
                    <a:pt x="9681" y="22868"/>
                  </a:cubicBezTo>
                  <a:cubicBezTo>
                    <a:pt x="10117" y="22868"/>
                    <a:pt x="10554" y="22835"/>
                    <a:pt x="10989" y="22771"/>
                  </a:cubicBezTo>
                  <a:lnTo>
                    <a:pt x="24253" y="20759"/>
                  </a:lnTo>
                  <a:cubicBezTo>
                    <a:pt x="29051" y="20033"/>
                    <a:pt x="32349" y="15556"/>
                    <a:pt x="31623" y="10770"/>
                  </a:cubicBezTo>
                  <a:lnTo>
                    <a:pt x="30682" y="4578"/>
                  </a:lnTo>
                  <a:cubicBezTo>
                    <a:pt x="30659" y="4388"/>
                    <a:pt x="30623" y="4197"/>
                    <a:pt x="30575" y="4007"/>
                  </a:cubicBezTo>
                  <a:cubicBezTo>
                    <a:pt x="27349" y="1487"/>
                    <a:pt x="22907" y="0"/>
                    <a:pt x="180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4"/>
            <p:cNvSpPr/>
            <p:nvPr/>
          </p:nvSpPr>
          <p:spPr>
            <a:xfrm>
              <a:off x="3178075" y="2236275"/>
              <a:ext cx="989125" cy="632675"/>
            </a:xfrm>
            <a:custGeom>
              <a:avLst/>
              <a:gdLst/>
              <a:ahLst/>
              <a:cxnLst/>
              <a:rect l="l" t="t" r="r" b="b"/>
              <a:pathLst>
                <a:path w="39565" h="25307" extrusionOk="0">
                  <a:moveTo>
                    <a:pt x="20505" y="0"/>
                  </a:moveTo>
                  <a:cubicBezTo>
                    <a:pt x="20346" y="0"/>
                    <a:pt x="20186" y="2"/>
                    <a:pt x="20026" y="6"/>
                  </a:cubicBezTo>
                  <a:cubicBezTo>
                    <a:pt x="8584" y="304"/>
                    <a:pt x="0" y="10555"/>
                    <a:pt x="1703" y="21866"/>
                  </a:cubicBezTo>
                  <a:cubicBezTo>
                    <a:pt x="1786" y="22354"/>
                    <a:pt x="1869" y="22842"/>
                    <a:pt x="1988" y="23319"/>
                  </a:cubicBezTo>
                  <a:cubicBezTo>
                    <a:pt x="1976" y="23319"/>
                    <a:pt x="1976" y="23330"/>
                    <a:pt x="1988" y="23342"/>
                  </a:cubicBezTo>
                  <a:lnTo>
                    <a:pt x="1988" y="23366"/>
                  </a:lnTo>
                  <a:lnTo>
                    <a:pt x="2310" y="24581"/>
                  </a:lnTo>
                  <a:lnTo>
                    <a:pt x="2500" y="25307"/>
                  </a:lnTo>
                  <a:cubicBezTo>
                    <a:pt x="2715" y="16973"/>
                    <a:pt x="8334" y="9745"/>
                    <a:pt x="16359" y="7471"/>
                  </a:cubicBezTo>
                  <a:cubicBezTo>
                    <a:pt x="17883" y="7043"/>
                    <a:pt x="19455" y="6817"/>
                    <a:pt x="21050" y="6781"/>
                  </a:cubicBezTo>
                  <a:cubicBezTo>
                    <a:pt x="21214" y="6777"/>
                    <a:pt x="21378" y="6774"/>
                    <a:pt x="21542" y="6774"/>
                  </a:cubicBezTo>
                  <a:cubicBezTo>
                    <a:pt x="29690" y="6774"/>
                    <a:pt x="36962" y="11985"/>
                    <a:pt x="39565" y="19747"/>
                  </a:cubicBezTo>
                  <a:lnTo>
                    <a:pt x="39517" y="18735"/>
                  </a:lnTo>
                  <a:lnTo>
                    <a:pt x="39469" y="17699"/>
                  </a:lnTo>
                  <a:lnTo>
                    <a:pt x="39469" y="17675"/>
                  </a:lnTo>
                  <a:cubicBezTo>
                    <a:pt x="39469" y="17663"/>
                    <a:pt x="39469" y="17651"/>
                    <a:pt x="39469" y="17651"/>
                  </a:cubicBezTo>
                  <a:cubicBezTo>
                    <a:pt x="39445" y="17163"/>
                    <a:pt x="39386" y="16663"/>
                    <a:pt x="39314" y="16175"/>
                  </a:cubicBezTo>
                  <a:cubicBezTo>
                    <a:pt x="37898" y="6856"/>
                    <a:pt x="29885" y="0"/>
                    <a:pt x="205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4"/>
            <p:cNvSpPr/>
            <p:nvPr/>
          </p:nvSpPr>
          <p:spPr>
            <a:xfrm>
              <a:off x="3240875" y="2405625"/>
              <a:ext cx="940325" cy="822725"/>
            </a:xfrm>
            <a:custGeom>
              <a:avLst/>
              <a:gdLst/>
              <a:ahLst/>
              <a:cxnLst/>
              <a:rect l="l" t="t" r="r" b="b"/>
              <a:pathLst>
                <a:path w="37613" h="32909" extrusionOk="0">
                  <a:moveTo>
                    <a:pt x="19030" y="0"/>
                  </a:moveTo>
                  <a:cubicBezTo>
                    <a:pt x="18866" y="0"/>
                    <a:pt x="18702" y="3"/>
                    <a:pt x="18538" y="7"/>
                  </a:cubicBezTo>
                  <a:cubicBezTo>
                    <a:pt x="16955" y="43"/>
                    <a:pt x="15383" y="281"/>
                    <a:pt x="13859" y="709"/>
                  </a:cubicBezTo>
                  <a:cubicBezTo>
                    <a:pt x="5834" y="2971"/>
                    <a:pt x="215" y="10199"/>
                    <a:pt x="0" y="18533"/>
                  </a:cubicBezTo>
                  <a:lnTo>
                    <a:pt x="1227" y="23117"/>
                  </a:lnTo>
                  <a:lnTo>
                    <a:pt x="2465" y="27736"/>
                  </a:lnTo>
                  <a:cubicBezTo>
                    <a:pt x="3322" y="30852"/>
                    <a:pt x="6143" y="32909"/>
                    <a:pt x="9236" y="32909"/>
                  </a:cubicBezTo>
                  <a:cubicBezTo>
                    <a:pt x="9795" y="32909"/>
                    <a:pt x="10363" y="32842"/>
                    <a:pt x="10930" y="32701"/>
                  </a:cubicBezTo>
                  <a:cubicBezTo>
                    <a:pt x="7573" y="31868"/>
                    <a:pt x="5013" y="29153"/>
                    <a:pt x="4382" y="25760"/>
                  </a:cubicBezTo>
                  <a:lnTo>
                    <a:pt x="4382" y="25736"/>
                  </a:lnTo>
                  <a:cubicBezTo>
                    <a:pt x="4370" y="25653"/>
                    <a:pt x="4358" y="25569"/>
                    <a:pt x="4346" y="25474"/>
                  </a:cubicBezTo>
                  <a:lnTo>
                    <a:pt x="3405" y="19295"/>
                  </a:lnTo>
                  <a:cubicBezTo>
                    <a:pt x="3370" y="19092"/>
                    <a:pt x="3358" y="18902"/>
                    <a:pt x="3334" y="18711"/>
                  </a:cubicBezTo>
                  <a:cubicBezTo>
                    <a:pt x="2870" y="13544"/>
                    <a:pt x="6501" y="8901"/>
                    <a:pt x="11633" y="8127"/>
                  </a:cubicBezTo>
                  <a:lnTo>
                    <a:pt x="22872" y="6436"/>
                  </a:lnTo>
                  <a:cubicBezTo>
                    <a:pt x="23372" y="6359"/>
                    <a:pt x="23869" y="6322"/>
                    <a:pt x="24360" y="6322"/>
                  </a:cubicBezTo>
                  <a:cubicBezTo>
                    <a:pt x="28902" y="6322"/>
                    <a:pt x="32943" y="9503"/>
                    <a:pt x="33921" y="14080"/>
                  </a:cubicBezTo>
                  <a:cubicBezTo>
                    <a:pt x="33969" y="14270"/>
                    <a:pt x="34005" y="14461"/>
                    <a:pt x="34028" y="14663"/>
                  </a:cubicBezTo>
                  <a:lnTo>
                    <a:pt x="34969" y="20843"/>
                  </a:lnTo>
                  <a:cubicBezTo>
                    <a:pt x="34981" y="20938"/>
                    <a:pt x="34993" y="21021"/>
                    <a:pt x="35005" y="21105"/>
                  </a:cubicBezTo>
                  <a:lnTo>
                    <a:pt x="35005" y="21128"/>
                  </a:lnTo>
                  <a:cubicBezTo>
                    <a:pt x="35398" y="24534"/>
                    <a:pt x="33790" y="27855"/>
                    <a:pt x="30873" y="29653"/>
                  </a:cubicBezTo>
                  <a:lnTo>
                    <a:pt x="30861" y="29689"/>
                  </a:lnTo>
                  <a:cubicBezTo>
                    <a:pt x="34671" y="29475"/>
                    <a:pt x="37612" y="26260"/>
                    <a:pt x="37481" y="22438"/>
                  </a:cubicBezTo>
                  <a:lnTo>
                    <a:pt x="37279" y="17735"/>
                  </a:lnTo>
                  <a:lnTo>
                    <a:pt x="37053" y="12985"/>
                  </a:lnTo>
                  <a:cubicBezTo>
                    <a:pt x="34450" y="5211"/>
                    <a:pt x="27178" y="0"/>
                    <a:pt x="190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4"/>
            <p:cNvSpPr/>
            <p:nvPr/>
          </p:nvSpPr>
          <p:spPr>
            <a:xfrm>
              <a:off x="3174200" y="2227100"/>
              <a:ext cx="996275" cy="645125"/>
            </a:xfrm>
            <a:custGeom>
              <a:avLst/>
              <a:gdLst/>
              <a:ahLst/>
              <a:cxnLst/>
              <a:rect l="l" t="t" r="r" b="b"/>
              <a:pathLst>
                <a:path w="39851" h="25805" extrusionOk="0">
                  <a:moveTo>
                    <a:pt x="20704" y="497"/>
                  </a:moveTo>
                  <a:cubicBezTo>
                    <a:pt x="29983" y="497"/>
                    <a:pt x="37936" y="7321"/>
                    <a:pt x="39339" y="16554"/>
                  </a:cubicBezTo>
                  <a:cubicBezTo>
                    <a:pt x="39410" y="17042"/>
                    <a:pt x="39469" y="17530"/>
                    <a:pt x="39493" y="17982"/>
                  </a:cubicBezTo>
                  <a:cubicBezTo>
                    <a:pt x="39493" y="18018"/>
                    <a:pt x="39493" y="18042"/>
                    <a:pt x="39493" y="18066"/>
                  </a:cubicBezTo>
                  <a:lnTo>
                    <a:pt x="39553" y="19256"/>
                  </a:lnTo>
                  <a:cubicBezTo>
                    <a:pt x="36728" y="11926"/>
                    <a:pt x="29543" y="6987"/>
                    <a:pt x="21666" y="6987"/>
                  </a:cubicBezTo>
                  <a:cubicBezTo>
                    <a:pt x="21509" y="6987"/>
                    <a:pt x="21351" y="6989"/>
                    <a:pt x="21193" y="6993"/>
                  </a:cubicBezTo>
                  <a:cubicBezTo>
                    <a:pt x="19598" y="7041"/>
                    <a:pt x="18026" y="7279"/>
                    <a:pt x="16490" y="7707"/>
                  </a:cubicBezTo>
                  <a:cubicBezTo>
                    <a:pt x="8739" y="9886"/>
                    <a:pt x="3132" y="16851"/>
                    <a:pt x="2584" y="24829"/>
                  </a:cubicBezTo>
                  <a:lnTo>
                    <a:pt x="2274" y="23674"/>
                  </a:lnTo>
                  <a:cubicBezTo>
                    <a:pt x="2262" y="23662"/>
                    <a:pt x="2262" y="23650"/>
                    <a:pt x="2262" y="23638"/>
                  </a:cubicBezTo>
                  <a:cubicBezTo>
                    <a:pt x="2155" y="23185"/>
                    <a:pt x="2060" y="22697"/>
                    <a:pt x="1989" y="22209"/>
                  </a:cubicBezTo>
                  <a:cubicBezTo>
                    <a:pt x="429" y="11898"/>
                    <a:pt x="7525" y="2266"/>
                    <a:pt x="17848" y="718"/>
                  </a:cubicBezTo>
                  <a:cubicBezTo>
                    <a:pt x="18622" y="599"/>
                    <a:pt x="19396" y="528"/>
                    <a:pt x="20181" y="504"/>
                  </a:cubicBezTo>
                  <a:cubicBezTo>
                    <a:pt x="20356" y="499"/>
                    <a:pt x="20530" y="497"/>
                    <a:pt x="20704" y="497"/>
                  </a:cubicBezTo>
                  <a:close/>
                  <a:moveTo>
                    <a:pt x="20644" y="0"/>
                  </a:moveTo>
                  <a:cubicBezTo>
                    <a:pt x="19690" y="0"/>
                    <a:pt x="18725" y="71"/>
                    <a:pt x="17752" y="218"/>
                  </a:cubicBezTo>
                  <a:cubicBezTo>
                    <a:pt x="7204" y="1826"/>
                    <a:pt x="0" y="11732"/>
                    <a:pt x="1739" y="22257"/>
                  </a:cubicBezTo>
                  <a:cubicBezTo>
                    <a:pt x="1810" y="22757"/>
                    <a:pt x="1905" y="23257"/>
                    <a:pt x="2012" y="23721"/>
                  </a:cubicBezTo>
                  <a:cubicBezTo>
                    <a:pt x="2012" y="23721"/>
                    <a:pt x="2012" y="23733"/>
                    <a:pt x="2012" y="23733"/>
                  </a:cubicBezTo>
                  <a:cubicBezTo>
                    <a:pt x="2024" y="23745"/>
                    <a:pt x="2024" y="23757"/>
                    <a:pt x="2024" y="23769"/>
                  </a:cubicBezTo>
                  <a:lnTo>
                    <a:pt x="2548" y="25710"/>
                  </a:lnTo>
                  <a:cubicBezTo>
                    <a:pt x="2560" y="25769"/>
                    <a:pt x="2608" y="25805"/>
                    <a:pt x="2667" y="25805"/>
                  </a:cubicBezTo>
                  <a:lnTo>
                    <a:pt x="2691" y="25805"/>
                  </a:lnTo>
                  <a:cubicBezTo>
                    <a:pt x="2751" y="25793"/>
                    <a:pt x="2798" y="25745"/>
                    <a:pt x="2798" y="25674"/>
                  </a:cubicBezTo>
                  <a:cubicBezTo>
                    <a:pt x="3001" y="17471"/>
                    <a:pt x="8656" y="10184"/>
                    <a:pt x="16562" y="7969"/>
                  </a:cubicBezTo>
                  <a:cubicBezTo>
                    <a:pt x="18074" y="7541"/>
                    <a:pt x="19634" y="7303"/>
                    <a:pt x="21205" y="7267"/>
                  </a:cubicBezTo>
                  <a:cubicBezTo>
                    <a:pt x="21375" y="7262"/>
                    <a:pt x="21544" y="7260"/>
                    <a:pt x="21713" y="7260"/>
                  </a:cubicBezTo>
                  <a:cubicBezTo>
                    <a:pt x="29764" y="7260"/>
                    <a:pt x="37046" y="12511"/>
                    <a:pt x="39589" y="20149"/>
                  </a:cubicBezTo>
                  <a:cubicBezTo>
                    <a:pt x="39614" y="20211"/>
                    <a:pt x="39666" y="20239"/>
                    <a:pt x="39717" y="20239"/>
                  </a:cubicBezTo>
                  <a:cubicBezTo>
                    <a:pt x="39785" y="20239"/>
                    <a:pt x="39850" y="20190"/>
                    <a:pt x="39850" y="20102"/>
                  </a:cubicBezTo>
                  <a:lnTo>
                    <a:pt x="39755" y="18054"/>
                  </a:lnTo>
                  <a:lnTo>
                    <a:pt x="39755" y="18018"/>
                  </a:lnTo>
                  <a:cubicBezTo>
                    <a:pt x="39755" y="18018"/>
                    <a:pt x="39755" y="18006"/>
                    <a:pt x="39755" y="18006"/>
                  </a:cubicBezTo>
                  <a:lnTo>
                    <a:pt x="39755" y="17994"/>
                  </a:lnTo>
                  <a:cubicBezTo>
                    <a:pt x="39720" y="17518"/>
                    <a:pt x="39672" y="17018"/>
                    <a:pt x="39589" y="16518"/>
                  </a:cubicBezTo>
                  <a:cubicBezTo>
                    <a:pt x="38259" y="6920"/>
                    <a:pt x="30041" y="0"/>
                    <a:pt x="20644" y="0"/>
                  </a:cubicBezTo>
                  <a:close/>
                </a:path>
              </a:pathLst>
            </a:custGeom>
            <a:solidFill>
              <a:srgbClr val="3332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4"/>
            <p:cNvSpPr/>
            <p:nvPr/>
          </p:nvSpPr>
          <p:spPr>
            <a:xfrm>
              <a:off x="3237900" y="2401925"/>
              <a:ext cx="946575" cy="829575"/>
            </a:xfrm>
            <a:custGeom>
              <a:avLst/>
              <a:gdLst/>
              <a:ahLst/>
              <a:cxnLst/>
              <a:rect l="l" t="t" r="r" b="b"/>
              <a:pathLst>
                <a:path w="37863" h="33183" extrusionOk="0">
                  <a:moveTo>
                    <a:pt x="19165" y="267"/>
                  </a:moveTo>
                  <a:cubicBezTo>
                    <a:pt x="27205" y="267"/>
                    <a:pt x="34499" y="5506"/>
                    <a:pt x="37052" y="13144"/>
                  </a:cubicBezTo>
                  <a:lnTo>
                    <a:pt x="37469" y="22586"/>
                  </a:lnTo>
                  <a:cubicBezTo>
                    <a:pt x="37588" y="26158"/>
                    <a:pt x="34969" y="29218"/>
                    <a:pt x="31433" y="29658"/>
                  </a:cubicBezTo>
                  <a:cubicBezTo>
                    <a:pt x="34159" y="27777"/>
                    <a:pt x="35624" y="24539"/>
                    <a:pt x="35243" y="21253"/>
                  </a:cubicBezTo>
                  <a:lnTo>
                    <a:pt x="35243" y="21217"/>
                  </a:lnTo>
                  <a:cubicBezTo>
                    <a:pt x="35231" y="21134"/>
                    <a:pt x="35219" y="21050"/>
                    <a:pt x="35207" y="20967"/>
                  </a:cubicBezTo>
                  <a:lnTo>
                    <a:pt x="34266" y="14776"/>
                  </a:lnTo>
                  <a:cubicBezTo>
                    <a:pt x="34243" y="14585"/>
                    <a:pt x="34207" y="14383"/>
                    <a:pt x="34159" y="14192"/>
                  </a:cubicBezTo>
                  <a:cubicBezTo>
                    <a:pt x="33170" y="9546"/>
                    <a:pt x="29072" y="6328"/>
                    <a:pt x="24454" y="6328"/>
                  </a:cubicBezTo>
                  <a:cubicBezTo>
                    <a:pt x="23959" y="6328"/>
                    <a:pt x="23459" y="6365"/>
                    <a:pt x="22955" y="6441"/>
                  </a:cubicBezTo>
                  <a:lnTo>
                    <a:pt x="11728" y="8144"/>
                  </a:lnTo>
                  <a:cubicBezTo>
                    <a:pt x="6525" y="8930"/>
                    <a:pt x="2846" y="13621"/>
                    <a:pt x="3322" y="18859"/>
                  </a:cubicBezTo>
                  <a:cubicBezTo>
                    <a:pt x="3334" y="19062"/>
                    <a:pt x="3358" y="19252"/>
                    <a:pt x="3393" y="19455"/>
                  </a:cubicBezTo>
                  <a:lnTo>
                    <a:pt x="4322" y="25646"/>
                  </a:lnTo>
                  <a:cubicBezTo>
                    <a:pt x="4334" y="25729"/>
                    <a:pt x="4358" y="25813"/>
                    <a:pt x="4370" y="25920"/>
                  </a:cubicBezTo>
                  <a:cubicBezTo>
                    <a:pt x="4977" y="29182"/>
                    <a:pt x="7334" y="31837"/>
                    <a:pt x="10502" y="32825"/>
                  </a:cubicBezTo>
                  <a:cubicBezTo>
                    <a:pt x="10117" y="32890"/>
                    <a:pt x="9734" y="32921"/>
                    <a:pt x="9355" y="32921"/>
                  </a:cubicBezTo>
                  <a:cubicBezTo>
                    <a:pt x="6300" y="32921"/>
                    <a:pt x="3541" y="30889"/>
                    <a:pt x="2715" y="27849"/>
                  </a:cubicBezTo>
                  <a:lnTo>
                    <a:pt x="250" y="18669"/>
                  </a:lnTo>
                  <a:cubicBezTo>
                    <a:pt x="453" y="10466"/>
                    <a:pt x="6108" y="3191"/>
                    <a:pt x="14014" y="976"/>
                  </a:cubicBezTo>
                  <a:cubicBezTo>
                    <a:pt x="15526" y="548"/>
                    <a:pt x="17086" y="310"/>
                    <a:pt x="18657" y="274"/>
                  </a:cubicBezTo>
                  <a:cubicBezTo>
                    <a:pt x="18827" y="269"/>
                    <a:pt x="18996" y="267"/>
                    <a:pt x="19165" y="267"/>
                  </a:cubicBezTo>
                  <a:close/>
                  <a:moveTo>
                    <a:pt x="19157" y="0"/>
                  </a:moveTo>
                  <a:cubicBezTo>
                    <a:pt x="18991" y="0"/>
                    <a:pt x="18824" y="12"/>
                    <a:pt x="18657" y="12"/>
                  </a:cubicBezTo>
                  <a:cubicBezTo>
                    <a:pt x="17062" y="48"/>
                    <a:pt x="15478" y="298"/>
                    <a:pt x="13942" y="726"/>
                  </a:cubicBezTo>
                  <a:cubicBezTo>
                    <a:pt x="5930" y="2977"/>
                    <a:pt x="191" y="10358"/>
                    <a:pt x="0" y="18681"/>
                  </a:cubicBezTo>
                  <a:cubicBezTo>
                    <a:pt x="0" y="18693"/>
                    <a:pt x="0" y="18705"/>
                    <a:pt x="0" y="18717"/>
                  </a:cubicBezTo>
                  <a:lnTo>
                    <a:pt x="2465" y="27908"/>
                  </a:lnTo>
                  <a:cubicBezTo>
                    <a:pt x="3310" y="31028"/>
                    <a:pt x="6132" y="33183"/>
                    <a:pt x="9359" y="33183"/>
                  </a:cubicBezTo>
                  <a:cubicBezTo>
                    <a:pt x="9942" y="33171"/>
                    <a:pt x="10525" y="33099"/>
                    <a:pt x="11085" y="32956"/>
                  </a:cubicBezTo>
                  <a:cubicBezTo>
                    <a:pt x="11144" y="32945"/>
                    <a:pt x="11180" y="32897"/>
                    <a:pt x="11180" y="32837"/>
                  </a:cubicBezTo>
                  <a:cubicBezTo>
                    <a:pt x="11180" y="32778"/>
                    <a:pt x="11144" y="32718"/>
                    <a:pt x="11085" y="32706"/>
                  </a:cubicBezTo>
                  <a:cubicBezTo>
                    <a:pt x="7763" y="31897"/>
                    <a:pt x="5239" y="29206"/>
                    <a:pt x="4620" y="25848"/>
                  </a:cubicBezTo>
                  <a:cubicBezTo>
                    <a:pt x="4608" y="25765"/>
                    <a:pt x="4596" y="25682"/>
                    <a:pt x="4584" y="25598"/>
                  </a:cubicBezTo>
                  <a:lnTo>
                    <a:pt x="3644" y="19407"/>
                  </a:lnTo>
                  <a:cubicBezTo>
                    <a:pt x="3620" y="19217"/>
                    <a:pt x="3596" y="19026"/>
                    <a:pt x="3572" y="18836"/>
                  </a:cubicBezTo>
                  <a:cubicBezTo>
                    <a:pt x="3120" y="13740"/>
                    <a:pt x="6703" y="9168"/>
                    <a:pt x="11764" y="8394"/>
                  </a:cubicBezTo>
                  <a:lnTo>
                    <a:pt x="23003" y="6703"/>
                  </a:lnTo>
                  <a:cubicBezTo>
                    <a:pt x="23497" y="6628"/>
                    <a:pt x="23987" y="6591"/>
                    <a:pt x="24472" y="6591"/>
                  </a:cubicBezTo>
                  <a:cubicBezTo>
                    <a:pt x="28959" y="6591"/>
                    <a:pt x="32942" y="9728"/>
                    <a:pt x="33909" y="14252"/>
                  </a:cubicBezTo>
                  <a:cubicBezTo>
                    <a:pt x="33945" y="14442"/>
                    <a:pt x="33981" y="14633"/>
                    <a:pt x="34016" y="14823"/>
                  </a:cubicBezTo>
                  <a:lnTo>
                    <a:pt x="34945" y="21003"/>
                  </a:lnTo>
                  <a:cubicBezTo>
                    <a:pt x="34957" y="21086"/>
                    <a:pt x="34969" y="21169"/>
                    <a:pt x="34981" y="21253"/>
                  </a:cubicBezTo>
                  <a:lnTo>
                    <a:pt x="35112" y="21229"/>
                  </a:lnTo>
                  <a:lnTo>
                    <a:pt x="34981" y="21288"/>
                  </a:lnTo>
                  <a:cubicBezTo>
                    <a:pt x="35374" y="24634"/>
                    <a:pt x="33790" y="27908"/>
                    <a:pt x="30909" y="29682"/>
                  </a:cubicBezTo>
                  <a:cubicBezTo>
                    <a:pt x="30885" y="29694"/>
                    <a:pt x="30873" y="29718"/>
                    <a:pt x="30861" y="29742"/>
                  </a:cubicBezTo>
                  <a:lnTo>
                    <a:pt x="30849" y="29777"/>
                  </a:lnTo>
                  <a:cubicBezTo>
                    <a:pt x="30825" y="29825"/>
                    <a:pt x="30837" y="29873"/>
                    <a:pt x="30861" y="29908"/>
                  </a:cubicBezTo>
                  <a:cubicBezTo>
                    <a:pt x="30885" y="29944"/>
                    <a:pt x="30933" y="29956"/>
                    <a:pt x="30980" y="29956"/>
                  </a:cubicBezTo>
                  <a:cubicBezTo>
                    <a:pt x="34862" y="29742"/>
                    <a:pt x="37862" y="26468"/>
                    <a:pt x="37731" y="22574"/>
                  </a:cubicBezTo>
                  <a:lnTo>
                    <a:pt x="37302" y="13121"/>
                  </a:lnTo>
                  <a:lnTo>
                    <a:pt x="37302" y="13085"/>
                  </a:lnTo>
                  <a:cubicBezTo>
                    <a:pt x="34719" y="5322"/>
                    <a:pt x="27301" y="0"/>
                    <a:pt x="19157" y="0"/>
                  </a:cubicBezTo>
                  <a:close/>
                </a:path>
              </a:pathLst>
            </a:custGeom>
            <a:solidFill>
              <a:srgbClr val="3332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4"/>
            <p:cNvSpPr/>
            <p:nvPr/>
          </p:nvSpPr>
          <p:spPr>
            <a:xfrm>
              <a:off x="3549825" y="2148600"/>
              <a:ext cx="170900" cy="384000"/>
            </a:xfrm>
            <a:custGeom>
              <a:avLst/>
              <a:gdLst/>
              <a:ahLst/>
              <a:cxnLst/>
              <a:rect l="l" t="t" r="r" b="b"/>
              <a:pathLst>
                <a:path w="6836" h="15360" extrusionOk="0">
                  <a:moveTo>
                    <a:pt x="2227" y="1"/>
                  </a:moveTo>
                  <a:lnTo>
                    <a:pt x="1" y="1120"/>
                  </a:lnTo>
                  <a:lnTo>
                    <a:pt x="2156" y="15360"/>
                  </a:lnTo>
                  <a:lnTo>
                    <a:pt x="6835" y="14657"/>
                  </a:lnTo>
                  <a:lnTo>
                    <a:pt x="4680" y="406"/>
                  </a:lnTo>
                  <a:lnTo>
                    <a:pt x="2227" y="1"/>
                  </a:lnTo>
                  <a:close/>
                </a:path>
              </a:pathLst>
            </a:custGeom>
            <a:solidFill>
              <a:srgbClr val="D36A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4"/>
            <p:cNvSpPr/>
            <p:nvPr/>
          </p:nvSpPr>
          <p:spPr>
            <a:xfrm>
              <a:off x="3546550" y="2145325"/>
              <a:ext cx="177450" cy="390550"/>
            </a:xfrm>
            <a:custGeom>
              <a:avLst/>
              <a:gdLst/>
              <a:ahLst/>
              <a:cxnLst/>
              <a:rect l="l" t="t" r="r" b="b"/>
              <a:pathLst>
                <a:path w="7098" h="15622" extrusionOk="0">
                  <a:moveTo>
                    <a:pt x="2382" y="263"/>
                  </a:moveTo>
                  <a:lnTo>
                    <a:pt x="4692" y="656"/>
                  </a:lnTo>
                  <a:lnTo>
                    <a:pt x="6823" y="14669"/>
                  </a:lnTo>
                  <a:lnTo>
                    <a:pt x="2406" y="15348"/>
                  </a:lnTo>
                  <a:lnTo>
                    <a:pt x="275" y="1322"/>
                  </a:lnTo>
                  <a:lnTo>
                    <a:pt x="2382" y="263"/>
                  </a:lnTo>
                  <a:close/>
                  <a:moveTo>
                    <a:pt x="2382" y="1"/>
                  </a:moveTo>
                  <a:cubicBezTo>
                    <a:pt x="2358" y="1"/>
                    <a:pt x="2323" y="1"/>
                    <a:pt x="2299" y="13"/>
                  </a:cubicBezTo>
                  <a:lnTo>
                    <a:pt x="84" y="1132"/>
                  </a:lnTo>
                  <a:cubicBezTo>
                    <a:pt x="25" y="1156"/>
                    <a:pt x="1" y="1215"/>
                    <a:pt x="13" y="1263"/>
                  </a:cubicBezTo>
                  <a:lnTo>
                    <a:pt x="2168" y="15515"/>
                  </a:lnTo>
                  <a:cubicBezTo>
                    <a:pt x="2168" y="15574"/>
                    <a:pt x="2227" y="15622"/>
                    <a:pt x="2287" y="15622"/>
                  </a:cubicBezTo>
                  <a:lnTo>
                    <a:pt x="2311" y="15622"/>
                  </a:lnTo>
                  <a:lnTo>
                    <a:pt x="6990" y="14907"/>
                  </a:lnTo>
                  <a:cubicBezTo>
                    <a:pt x="7026" y="14907"/>
                    <a:pt x="7049" y="14884"/>
                    <a:pt x="7073" y="14860"/>
                  </a:cubicBezTo>
                  <a:cubicBezTo>
                    <a:pt x="7097" y="14836"/>
                    <a:pt x="7097" y="14800"/>
                    <a:pt x="7097" y="14765"/>
                  </a:cubicBezTo>
                  <a:lnTo>
                    <a:pt x="4942" y="525"/>
                  </a:lnTo>
                  <a:cubicBezTo>
                    <a:pt x="4930" y="465"/>
                    <a:pt x="4894" y="418"/>
                    <a:pt x="4835" y="418"/>
                  </a:cubicBezTo>
                  <a:lnTo>
                    <a:pt x="2382" y="1"/>
                  </a:lnTo>
                  <a:close/>
                </a:path>
              </a:pathLst>
            </a:custGeom>
            <a:solidFill>
              <a:srgbClr val="3332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4"/>
            <p:cNvSpPr/>
            <p:nvPr/>
          </p:nvSpPr>
          <p:spPr>
            <a:xfrm>
              <a:off x="3255450" y="2519975"/>
              <a:ext cx="970975" cy="768300"/>
            </a:xfrm>
            <a:custGeom>
              <a:avLst/>
              <a:gdLst/>
              <a:ahLst/>
              <a:cxnLst/>
              <a:rect l="l" t="t" r="r" b="b"/>
              <a:pathLst>
                <a:path w="38839" h="30732" extrusionOk="0">
                  <a:moveTo>
                    <a:pt x="19015" y="243"/>
                  </a:moveTo>
                  <a:cubicBezTo>
                    <a:pt x="22825" y="243"/>
                    <a:pt x="26516" y="1469"/>
                    <a:pt x="29576" y="3731"/>
                  </a:cubicBezTo>
                  <a:cubicBezTo>
                    <a:pt x="30302" y="4279"/>
                    <a:pt x="30993" y="4874"/>
                    <a:pt x="31647" y="5517"/>
                  </a:cubicBezTo>
                  <a:lnTo>
                    <a:pt x="29469" y="4743"/>
                  </a:lnTo>
                  <a:lnTo>
                    <a:pt x="29397" y="4743"/>
                  </a:lnTo>
                  <a:lnTo>
                    <a:pt x="5156" y="8411"/>
                  </a:lnTo>
                  <a:cubicBezTo>
                    <a:pt x="5132" y="8411"/>
                    <a:pt x="5108" y="8422"/>
                    <a:pt x="5097" y="8434"/>
                  </a:cubicBezTo>
                  <a:lnTo>
                    <a:pt x="2882" y="10435"/>
                  </a:lnTo>
                  <a:cubicBezTo>
                    <a:pt x="3370" y="9399"/>
                    <a:pt x="3954" y="8422"/>
                    <a:pt x="4632" y="7506"/>
                  </a:cubicBezTo>
                  <a:cubicBezTo>
                    <a:pt x="7430" y="3684"/>
                    <a:pt x="11633" y="1148"/>
                    <a:pt x="16324" y="445"/>
                  </a:cubicBezTo>
                  <a:cubicBezTo>
                    <a:pt x="17217" y="314"/>
                    <a:pt x="18110" y="243"/>
                    <a:pt x="19015" y="243"/>
                  </a:cubicBezTo>
                  <a:close/>
                  <a:moveTo>
                    <a:pt x="32636" y="6613"/>
                  </a:moveTo>
                  <a:cubicBezTo>
                    <a:pt x="34755" y="9125"/>
                    <a:pt x="36136" y="12185"/>
                    <a:pt x="36624" y="15447"/>
                  </a:cubicBezTo>
                  <a:cubicBezTo>
                    <a:pt x="36708" y="16019"/>
                    <a:pt x="36767" y="16602"/>
                    <a:pt x="36803" y="17197"/>
                  </a:cubicBezTo>
                  <a:lnTo>
                    <a:pt x="36791" y="17185"/>
                  </a:lnTo>
                  <a:cubicBezTo>
                    <a:pt x="36326" y="16886"/>
                    <a:pt x="35810" y="16745"/>
                    <a:pt x="35300" y="16745"/>
                  </a:cubicBezTo>
                  <a:cubicBezTo>
                    <a:pt x="34231" y="16745"/>
                    <a:pt x="33195" y="17367"/>
                    <a:pt x="32743" y="18448"/>
                  </a:cubicBezTo>
                  <a:lnTo>
                    <a:pt x="32636" y="6613"/>
                  </a:lnTo>
                  <a:close/>
                  <a:moveTo>
                    <a:pt x="2703" y="10839"/>
                  </a:moveTo>
                  <a:lnTo>
                    <a:pt x="5489" y="23258"/>
                  </a:lnTo>
                  <a:cubicBezTo>
                    <a:pt x="5021" y="22230"/>
                    <a:pt x="4013" y="21634"/>
                    <a:pt x="2967" y="21634"/>
                  </a:cubicBezTo>
                  <a:cubicBezTo>
                    <a:pt x="2499" y="21634"/>
                    <a:pt x="2023" y="21753"/>
                    <a:pt x="1584" y="22008"/>
                  </a:cubicBezTo>
                  <a:cubicBezTo>
                    <a:pt x="1501" y="21603"/>
                    <a:pt x="1418" y="21198"/>
                    <a:pt x="1358" y="20781"/>
                  </a:cubicBezTo>
                  <a:cubicBezTo>
                    <a:pt x="846" y="17400"/>
                    <a:pt x="1310" y="13959"/>
                    <a:pt x="2703" y="10839"/>
                  </a:cubicBezTo>
                  <a:close/>
                  <a:moveTo>
                    <a:pt x="31699" y="20812"/>
                  </a:moveTo>
                  <a:cubicBezTo>
                    <a:pt x="31976" y="20812"/>
                    <a:pt x="32252" y="20814"/>
                    <a:pt x="32529" y="20817"/>
                  </a:cubicBezTo>
                  <a:lnTo>
                    <a:pt x="32886" y="23460"/>
                  </a:lnTo>
                  <a:lnTo>
                    <a:pt x="25528" y="24567"/>
                  </a:lnTo>
                  <a:lnTo>
                    <a:pt x="25754" y="21043"/>
                  </a:lnTo>
                  <a:cubicBezTo>
                    <a:pt x="27767" y="20887"/>
                    <a:pt x="29743" y="20812"/>
                    <a:pt x="31699" y="20812"/>
                  </a:cubicBezTo>
                  <a:close/>
                  <a:moveTo>
                    <a:pt x="29409" y="4994"/>
                  </a:moveTo>
                  <a:lnTo>
                    <a:pt x="31945" y="5898"/>
                  </a:lnTo>
                  <a:cubicBezTo>
                    <a:pt x="31993" y="5922"/>
                    <a:pt x="32040" y="5946"/>
                    <a:pt x="32088" y="5982"/>
                  </a:cubicBezTo>
                  <a:lnTo>
                    <a:pt x="32290" y="6208"/>
                  </a:lnTo>
                  <a:cubicBezTo>
                    <a:pt x="32350" y="6303"/>
                    <a:pt x="32374" y="6422"/>
                    <a:pt x="32374" y="6529"/>
                  </a:cubicBezTo>
                  <a:lnTo>
                    <a:pt x="32505" y="20555"/>
                  </a:lnTo>
                  <a:cubicBezTo>
                    <a:pt x="32280" y="20553"/>
                    <a:pt x="32054" y="20552"/>
                    <a:pt x="31829" y="20552"/>
                  </a:cubicBezTo>
                  <a:cubicBezTo>
                    <a:pt x="27698" y="20552"/>
                    <a:pt x="23579" y="20863"/>
                    <a:pt x="19503" y="21496"/>
                  </a:cubicBezTo>
                  <a:cubicBezTo>
                    <a:pt x="14574" y="22234"/>
                    <a:pt x="10145" y="23281"/>
                    <a:pt x="6061" y="24639"/>
                  </a:cubicBezTo>
                  <a:lnTo>
                    <a:pt x="6061" y="24603"/>
                  </a:lnTo>
                  <a:lnTo>
                    <a:pt x="2930" y="10732"/>
                  </a:lnTo>
                  <a:lnTo>
                    <a:pt x="5239" y="8649"/>
                  </a:lnTo>
                  <a:lnTo>
                    <a:pt x="29409" y="4994"/>
                  </a:lnTo>
                  <a:close/>
                  <a:moveTo>
                    <a:pt x="25492" y="21067"/>
                  </a:moveTo>
                  <a:lnTo>
                    <a:pt x="25266" y="24615"/>
                  </a:lnTo>
                  <a:lnTo>
                    <a:pt x="14919" y="26175"/>
                  </a:lnTo>
                  <a:lnTo>
                    <a:pt x="13645" y="22841"/>
                  </a:lnTo>
                  <a:cubicBezTo>
                    <a:pt x="15526" y="22424"/>
                    <a:pt x="17491" y="22055"/>
                    <a:pt x="19539" y="21746"/>
                  </a:cubicBezTo>
                  <a:cubicBezTo>
                    <a:pt x="21551" y="21448"/>
                    <a:pt x="23527" y="21222"/>
                    <a:pt x="25492" y="21067"/>
                  </a:cubicBezTo>
                  <a:close/>
                  <a:moveTo>
                    <a:pt x="13383" y="22889"/>
                  </a:moveTo>
                  <a:lnTo>
                    <a:pt x="14657" y="26210"/>
                  </a:lnTo>
                  <a:lnTo>
                    <a:pt x="6490" y="27449"/>
                  </a:lnTo>
                  <a:lnTo>
                    <a:pt x="6109" y="24901"/>
                  </a:lnTo>
                  <a:cubicBezTo>
                    <a:pt x="8502" y="24103"/>
                    <a:pt x="10931" y="23436"/>
                    <a:pt x="13383" y="22889"/>
                  </a:cubicBezTo>
                  <a:close/>
                  <a:moveTo>
                    <a:pt x="32933" y="23722"/>
                  </a:moveTo>
                  <a:lnTo>
                    <a:pt x="32981" y="24079"/>
                  </a:lnTo>
                  <a:cubicBezTo>
                    <a:pt x="32588" y="25937"/>
                    <a:pt x="31088" y="27353"/>
                    <a:pt x="29219" y="27651"/>
                  </a:cubicBezTo>
                  <a:lnTo>
                    <a:pt x="25290" y="28246"/>
                  </a:lnTo>
                  <a:lnTo>
                    <a:pt x="25290" y="28246"/>
                  </a:lnTo>
                  <a:lnTo>
                    <a:pt x="25516" y="24841"/>
                  </a:lnTo>
                  <a:lnTo>
                    <a:pt x="32933" y="23722"/>
                  </a:lnTo>
                  <a:close/>
                  <a:moveTo>
                    <a:pt x="25242" y="24877"/>
                  </a:moveTo>
                  <a:lnTo>
                    <a:pt x="25016" y="28282"/>
                  </a:lnTo>
                  <a:lnTo>
                    <a:pt x="16241" y="29604"/>
                  </a:lnTo>
                  <a:lnTo>
                    <a:pt x="15014" y="26425"/>
                  </a:lnTo>
                  <a:lnTo>
                    <a:pt x="25242" y="24877"/>
                  </a:lnTo>
                  <a:close/>
                  <a:moveTo>
                    <a:pt x="14753" y="26460"/>
                  </a:moveTo>
                  <a:lnTo>
                    <a:pt x="15979" y="29651"/>
                  </a:lnTo>
                  <a:lnTo>
                    <a:pt x="11252" y="30366"/>
                  </a:lnTo>
                  <a:cubicBezTo>
                    <a:pt x="11028" y="30399"/>
                    <a:pt x="10804" y="30415"/>
                    <a:pt x="10582" y="30415"/>
                  </a:cubicBezTo>
                  <a:cubicBezTo>
                    <a:pt x="9046" y="30415"/>
                    <a:pt x="7594" y="29640"/>
                    <a:pt x="6752" y="28330"/>
                  </a:cubicBezTo>
                  <a:lnTo>
                    <a:pt x="6585" y="28068"/>
                  </a:lnTo>
                  <a:lnTo>
                    <a:pt x="6537" y="27711"/>
                  </a:lnTo>
                  <a:lnTo>
                    <a:pt x="14753" y="26460"/>
                  </a:lnTo>
                  <a:close/>
                  <a:moveTo>
                    <a:pt x="18982" y="1"/>
                  </a:moveTo>
                  <a:cubicBezTo>
                    <a:pt x="15753" y="1"/>
                    <a:pt x="12516" y="863"/>
                    <a:pt x="9633" y="2600"/>
                  </a:cubicBezTo>
                  <a:cubicBezTo>
                    <a:pt x="3370" y="6387"/>
                    <a:pt x="1" y="13578"/>
                    <a:pt x="1096" y="20817"/>
                  </a:cubicBezTo>
                  <a:cubicBezTo>
                    <a:pt x="1167" y="21269"/>
                    <a:pt x="1251" y="21710"/>
                    <a:pt x="1358" y="22150"/>
                  </a:cubicBezTo>
                  <a:cubicBezTo>
                    <a:pt x="501" y="22758"/>
                    <a:pt x="60" y="23793"/>
                    <a:pt x="227" y="24829"/>
                  </a:cubicBezTo>
                  <a:lnTo>
                    <a:pt x="763" y="28401"/>
                  </a:lnTo>
                  <a:cubicBezTo>
                    <a:pt x="983" y="29754"/>
                    <a:pt x="2158" y="30731"/>
                    <a:pt x="3500" y="30731"/>
                  </a:cubicBezTo>
                  <a:cubicBezTo>
                    <a:pt x="3610" y="30731"/>
                    <a:pt x="3722" y="30725"/>
                    <a:pt x="3834" y="30711"/>
                  </a:cubicBezTo>
                  <a:cubicBezTo>
                    <a:pt x="5311" y="30532"/>
                    <a:pt x="6382" y="29223"/>
                    <a:pt x="6275" y="27746"/>
                  </a:cubicBezTo>
                  <a:lnTo>
                    <a:pt x="6275" y="27746"/>
                  </a:lnTo>
                  <a:lnTo>
                    <a:pt x="6335" y="28139"/>
                  </a:lnTo>
                  <a:cubicBezTo>
                    <a:pt x="6335" y="28151"/>
                    <a:pt x="6335" y="28163"/>
                    <a:pt x="6347" y="28187"/>
                  </a:cubicBezTo>
                  <a:lnTo>
                    <a:pt x="6525" y="28473"/>
                  </a:lnTo>
                  <a:cubicBezTo>
                    <a:pt x="7418" y="29842"/>
                    <a:pt x="8942" y="30675"/>
                    <a:pt x="10573" y="30675"/>
                  </a:cubicBezTo>
                  <a:cubicBezTo>
                    <a:pt x="10812" y="30675"/>
                    <a:pt x="11050" y="30651"/>
                    <a:pt x="11288" y="30628"/>
                  </a:cubicBezTo>
                  <a:lnTo>
                    <a:pt x="29266" y="27901"/>
                  </a:lnTo>
                  <a:cubicBezTo>
                    <a:pt x="31255" y="27592"/>
                    <a:pt x="32838" y="26079"/>
                    <a:pt x="33243" y="24115"/>
                  </a:cubicBezTo>
                  <a:cubicBezTo>
                    <a:pt x="33243" y="24091"/>
                    <a:pt x="33243" y="24079"/>
                    <a:pt x="33243" y="24067"/>
                  </a:cubicBezTo>
                  <a:cubicBezTo>
                    <a:pt x="33640" y="25199"/>
                    <a:pt x="34708" y="25917"/>
                    <a:pt x="35860" y="25917"/>
                  </a:cubicBezTo>
                  <a:cubicBezTo>
                    <a:pt x="36089" y="25917"/>
                    <a:pt x="36322" y="25889"/>
                    <a:pt x="36553" y="25829"/>
                  </a:cubicBezTo>
                  <a:cubicBezTo>
                    <a:pt x="37946" y="25472"/>
                    <a:pt x="38839" y="24103"/>
                    <a:pt x="38601" y="22686"/>
                  </a:cubicBezTo>
                  <a:lnTo>
                    <a:pt x="38589" y="22686"/>
                  </a:lnTo>
                  <a:lnTo>
                    <a:pt x="38041" y="19114"/>
                  </a:lnTo>
                  <a:cubicBezTo>
                    <a:pt x="37946" y="18436"/>
                    <a:pt x="37601" y="17828"/>
                    <a:pt x="37077" y="17400"/>
                  </a:cubicBezTo>
                  <a:cubicBezTo>
                    <a:pt x="37041" y="16733"/>
                    <a:pt x="36981" y="16066"/>
                    <a:pt x="36886" y="15411"/>
                  </a:cubicBezTo>
                  <a:cubicBezTo>
                    <a:pt x="36362" y="11935"/>
                    <a:pt x="34838" y="8684"/>
                    <a:pt x="32505" y="6053"/>
                  </a:cubicBezTo>
                  <a:cubicBezTo>
                    <a:pt x="32433" y="5946"/>
                    <a:pt x="32350" y="5863"/>
                    <a:pt x="32255" y="5791"/>
                  </a:cubicBezTo>
                  <a:cubicBezTo>
                    <a:pt x="31481" y="4958"/>
                    <a:pt x="30635" y="4196"/>
                    <a:pt x="29719" y="3529"/>
                  </a:cubicBezTo>
                  <a:cubicBezTo>
                    <a:pt x="26539" y="1184"/>
                    <a:pt x="22766" y="1"/>
                    <a:pt x="18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4"/>
            <p:cNvSpPr/>
            <p:nvPr/>
          </p:nvSpPr>
          <p:spPr>
            <a:xfrm>
              <a:off x="3517975" y="2423125"/>
              <a:ext cx="284600" cy="162475"/>
            </a:xfrm>
            <a:custGeom>
              <a:avLst/>
              <a:gdLst/>
              <a:ahLst/>
              <a:cxnLst/>
              <a:rect l="l" t="t" r="r" b="b"/>
              <a:pathLst>
                <a:path w="11384" h="6499" extrusionOk="0">
                  <a:moveTo>
                    <a:pt x="9259" y="1"/>
                  </a:moveTo>
                  <a:cubicBezTo>
                    <a:pt x="9174" y="1"/>
                    <a:pt x="9088" y="7"/>
                    <a:pt x="9002" y="21"/>
                  </a:cubicBezTo>
                  <a:lnTo>
                    <a:pt x="1501" y="1152"/>
                  </a:lnTo>
                  <a:cubicBezTo>
                    <a:pt x="620" y="1283"/>
                    <a:pt x="1" y="2117"/>
                    <a:pt x="144" y="2998"/>
                  </a:cubicBezTo>
                  <a:lnTo>
                    <a:pt x="668" y="6498"/>
                  </a:lnTo>
                  <a:lnTo>
                    <a:pt x="11383" y="4879"/>
                  </a:lnTo>
                  <a:lnTo>
                    <a:pt x="10848" y="1390"/>
                  </a:lnTo>
                  <a:cubicBezTo>
                    <a:pt x="10729" y="584"/>
                    <a:pt x="10048" y="1"/>
                    <a:pt x="92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4"/>
            <p:cNvSpPr/>
            <p:nvPr/>
          </p:nvSpPr>
          <p:spPr>
            <a:xfrm>
              <a:off x="3514725" y="2419875"/>
              <a:ext cx="291125" cy="169000"/>
            </a:xfrm>
            <a:custGeom>
              <a:avLst/>
              <a:gdLst/>
              <a:ahLst/>
              <a:cxnLst/>
              <a:rect l="l" t="t" r="r" b="b"/>
              <a:pathLst>
                <a:path w="11645" h="6760" extrusionOk="0">
                  <a:moveTo>
                    <a:pt x="9382" y="258"/>
                  </a:moveTo>
                  <a:cubicBezTo>
                    <a:pt x="10120" y="258"/>
                    <a:pt x="10751" y="794"/>
                    <a:pt x="10859" y="1532"/>
                  </a:cubicBezTo>
                  <a:lnTo>
                    <a:pt x="11370" y="4902"/>
                  </a:lnTo>
                  <a:lnTo>
                    <a:pt x="905" y="6485"/>
                  </a:lnTo>
                  <a:lnTo>
                    <a:pt x="393" y="3116"/>
                  </a:lnTo>
                  <a:cubicBezTo>
                    <a:pt x="274" y="2294"/>
                    <a:pt x="833" y="1532"/>
                    <a:pt x="1655" y="1413"/>
                  </a:cubicBezTo>
                  <a:lnTo>
                    <a:pt x="9144" y="282"/>
                  </a:lnTo>
                  <a:cubicBezTo>
                    <a:pt x="9227" y="270"/>
                    <a:pt x="9299" y="258"/>
                    <a:pt x="9370" y="258"/>
                  </a:cubicBezTo>
                  <a:close/>
                  <a:moveTo>
                    <a:pt x="9373" y="1"/>
                  </a:moveTo>
                  <a:cubicBezTo>
                    <a:pt x="9285" y="1"/>
                    <a:pt x="9197" y="7"/>
                    <a:pt x="9108" y="20"/>
                  </a:cubicBezTo>
                  <a:lnTo>
                    <a:pt x="1619" y="1151"/>
                  </a:lnTo>
                  <a:cubicBezTo>
                    <a:pt x="655" y="1294"/>
                    <a:pt x="0" y="2187"/>
                    <a:pt x="143" y="3152"/>
                  </a:cubicBezTo>
                  <a:lnTo>
                    <a:pt x="667" y="6652"/>
                  </a:lnTo>
                  <a:cubicBezTo>
                    <a:pt x="679" y="6688"/>
                    <a:pt x="691" y="6712"/>
                    <a:pt x="726" y="6735"/>
                  </a:cubicBezTo>
                  <a:cubicBezTo>
                    <a:pt x="738" y="6747"/>
                    <a:pt x="774" y="6759"/>
                    <a:pt x="798" y="6759"/>
                  </a:cubicBezTo>
                  <a:lnTo>
                    <a:pt x="810" y="6759"/>
                  </a:lnTo>
                  <a:lnTo>
                    <a:pt x="11525" y="5140"/>
                  </a:lnTo>
                  <a:cubicBezTo>
                    <a:pt x="11561" y="5140"/>
                    <a:pt x="11597" y="5116"/>
                    <a:pt x="11621" y="5092"/>
                  </a:cubicBezTo>
                  <a:cubicBezTo>
                    <a:pt x="11632" y="5057"/>
                    <a:pt x="11644" y="5021"/>
                    <a:pt x="11632" y="4997"/>
                  </a:cubicBezTo>
                  <a:lnTo>
                    <a:pt x="11109" y="1497"/>
                  </a:lnTo>
                  <a:cubicBezTo>
                    <a:pt x="10979" y="621"/>
                    <a:pt x="10231" y="1"/>
                    <a:pt x="9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4"/>
            <p:cNvSpPr/>
            <p:nvPr/>
          </p:nvSpPr>
          <p:spPr>
            <a:xfrm>
              <a:off x="3543025" y="2480725"/>
              <a:ext cx="40475" cy="33875"/>
            </a:xfrm>
            <a:custGeom>
              <a:avLst/>
              <a:gdLst/>
              <a:ahLst/>
              <a:cxnLst/>
              <a:rect l="l" t="t" r="r" b="b"/>
              <a:pathLst>
                <a:path w="1619" h="1355" extrusionOk="0">
                  <a:moveTo>
                    <a:pt x="735" y="0"/>
                  </a:moveTo>
                  <a:cubicBezTo>
                    <a:pt x="354" y="0"/>
                    <a:pt x="0" y="336"/>
                    <a:pt x="71" y="777"/>
                  </a:cubicBezTo>
                  <a:cubicBezTo>
                    <a:pt x="114" y="1116"/>
                    <a:pt x="409" y="1354"/>
                    <a:pt x="742" y="1354"/>
                  </a:cubicBezTo>
                  <a:cubicBezTo>
                    <a:pt x="772" y="1354"/>
                    <a:pt x="802" y="1352"/>
                    <a:pt x="833" y="1349"/>
                  </a:cubicBezTo>
                  <a:cubicBezTo>
                    <a:pt x="1428" y="1253"/>
                    <a:pt x="1618" y="491"/>
                    <a:pt x="1130" y="134"/>
                  </a:cubicBezTo>
                  <a:cubicBezTo>
                    <a:pt x="1007" y="41"/>
                    <a:pt x="869" y="0"/>
                    <a:pt x="7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4"/>
            <p:cNvSpPr/>
            <p:nvPr/>
          </p:nvSpPr>
          <p:spPr>
            <a:xfrm>
              <a:off x="3553100" y="2489550"/>
              <a:ext cx="19625" cy="15750"/>
            </a:xfrm>
            <a:custGeom>
              <a:avLst/>
              <a:gdLst/>
              <a:ahLst/>
              <a:cxnLst/>
              <a:rect l="l" t="t" r="r" b="b"/>
              <a:pathLst>
                <a:path w="785" h="630" extrusionOk="0">
                  <a:moveTo>
                    <a:pt x="360" y="0"/>
                  </a:moveTo>
                  <a:cubicBezTo>
                    <a:pt x="337" y="0"/>
                    <a:pt x="312" y="2"/>
                    <a:pt x="287" y="7"/>
                  </a:cubicBezTo>
                  <a:cubicBezTo>
                    <a:pt x="108" y="31"/>
                    <a:pt x="1" y="198"/>
                    <a:pt x="25" y="365"/>
                  </a:cubicBezTo>
                  <a:cubicBezTo>
                    <a:pt x="46" y="517"/>
                    <a:pt x="178" y="630"/>
                    <a:pt x="337" y="630"/>
                  </a:cubicBezTo>
                  <a:cubicBezTo>
                    <a:pt x="351" y="630"/>
                    <a:pt x="367" y="629"/>
                    <a:pt x="382" y="626"/>
                  </a:cubicBezTo>
                  <a:cubicBezTo>
                    <a:pt x="785" y="582"/>
                    <a:pt x="725" y="0"/>
                    <a:pt x="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4"/>
            <p:cNvSpPr/>
            <p:nvPr/>
          </p:nvSpPr>
          <p:spPr>
            <a:xfrm>
              <a:off x="3732625" y="2451850"/>
              <a:ext cx="40475" cy="33950"/>
            </a:xfrm>
            <a:custGeom>
              <a:avLst/>
              <a:gdLst/>
              <a:ahLst/>
              <a:cxnLst/>
              <a:rect l="l" t="t" r="r" b="b"/>
              <a:pathLst>
                <a:path w="1619" h="1358" extrusionOk="0">
                  <a:moveTo>
                    <a:pt x="737" y="0"/>
                  </a:moveTo>
                  <a:cubicBezTo>
                    <a:pt x="355" y="0"/>
                    <a:pt x="0" y="339"/>
                    <a:pt x="71" y="789"/>
                  </a:cubicBezTo>
                  <a:cubicBezTo>
                    <a:pt x="114" y="1122"/>
                    <a:pt x="398" y="1357"/>
                    <a:pt x="724" y="1357"/>
                  </a:cubicBezTo>
                  <a:cubicBezTo>
                    <a:pt x="760" y="1357"/>
                    <a:pt x="796" y="1355"/>
                    <a:pt x="833" y="1349"/>
                  </a:cubicBezTo>
                  <a:cubicBezTo>
                    <a:pt x="1428" y="1265"/>
                    <a:pt x="1619" y="491"/>
                    <a:pt x="1130" y="134"/>
                  </a:cubicBezTo>
                  <a:cubicBezTo>
                    <a:pt x="1007" y="42"/>
                    <a:pt x="870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4"/>
            <p:cNvSpPr/>
            <p:nvPr/>
          </p:nvSpPr>
          <p:spPr>
            <a:xfrm>
              <a:off x="3742425" y="2461075"/>
              <a:ext cx="18775" cy="15650"/>
            </a:xfrm>
            <a:custGeom>
              <a:avLst/>
              <a:gdLst/>
              <a:ahLst/>
              <a:cxnLst/>
              <a:rect l="l" t="t" r="r" b="b"/>
              <a:pathLst>
                <a:path w="751" h="626" extrusionOk="0">
                  <a:moveTo>
                    <a:pt x="339" y="1"/>
                  </a:moveTo>
                  <a:cubicBezTo>
                    <a:pt x="162" y="1"/>
                    <a:pt x="1" y="158"/>
                    <a:pt x="36" y="361"/>
                  </a:cubicBezTo>
                  <a:cubicBezTo>
                    <a:pt x="58" y="513"/>
                    <a:pt x="189" y="626"/>
                    <a:pt x="348" y="626"/>
                  </a:cubicBezTo>
                  <a:cubicBezTo>
                    <a:pt x="363" y="626"/>
                    <a:pt x="378" y="625"/>
                    <a:pt x="393" y="622"/>
                  </a:cubicBezTo>
                  <a:cubicBezTo>
                    <a:pt x="667" y="575"/>
                    <a:pt x="750" y="230"/>
                    <a:pt x="524" y="63"/>
                  </a:cubicBezTo>
                  <a:cubicBezTo>
                    <a:pt x="466" y="20"/>
                    <a:pt x="401" y="1"/>
                    <a:pt x="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1" name="Google Shape;2091;p54"/>
          <p:cNvGrpSpPr/>
          <p:nvPr/>
        </p:nvGrpSpPr>
        <p:grpSpPr>
          <a:xfrm flipH="1">
            <a:off x="4456086" y="3130207"/>
            <a:ext cx="1352585" cy="1242193"/>
            <a:chOff x="1339450" y="3166325"/>
            <a:chExt cx="948650" cy="871225"/>
          </a:xfrm>
        </p:grpSpPr>
        <p:sp>
          <p:nvSpPr>
            <p:cNvPr id="2092" name="Google Shape;2092;p54"/>
            <p:cNvSpPr/>
            <p:nvPr/>
          </p:nvSpPr>
          <p:spPr>
            <a:xfrm>
              <a:off x="1342725" y="3169575"/>
              <a:ext cx="942400" cy="864350"/>
            </a:xfrm>
            <a:custGeom>
              <a:avLst/>
              <a:gdLst/>
              <a:ahLst/>
              <a:cxnLst/>
              <a:rect l="l" t="t" r="r" b="b"/>
              <a:pathLst>
                <a:path w="37696" h="34574" extrusionOk="0">
                  <a:moveTo>
                    <a:pt x="37624" y="4453"/>
                  </a:moveTo>
                  <a:cubicBezTo>
                    <a:pt x="37624" y="4539"/>
                    <a:pt x="37624" y="4635"/>
                    <a:pt x="37615" y="4722"/>
                  </a:cubicBezTo>
                  <a:lnTo>
                    <a:pt x="37615" y="4722"/>
                  </a:lnTo>
                  <a:cubicBezTo>
                    <a:pt x="37620" y="4629"/>
                    <a:pt x="37624" y="4538"/>
                    <a:pt x="37624" y="4453"/>
                  </a:cubicBezTo>
                  <a:close/>
                  <a:moveTo>
                    <a:pt x="18324" y="27611"/>
                  </a:moveTo>
                  <a:lnTo>
                    <a:pt x="18205" y="27682"/>
                  </a:lnTo>
                  <a:cubicBezTo>
                    <a:pt x="18217" y="27670"/>
                    <a:pt x="18229" y="27658"/>
                    <a:pt x="18240" y="27658"/>
                  </a:cubicBezTo>
                  <a:lnTo>
                    <a:pt x="18324" y="27611"/>
                  </a:lnTo>
                  <a:close/>
                  <a:moveTo>
                    <a:pt x="14482" y="29508"/>
                  </a:moveTo>
                  <a:cubicBezTo>
                    <a:pt x="14410" y="29540"/>
                    <a:pt x="14339" y="29572"/>
                    <a:pt x="14264" y="29599"/>
                  </a:cubicBezTo>
                  <a:lnTo>
                    <a:pt x="14482" y="29508"/>
                  </a:lnTo>
                  <a:close/>
                  <a:moveTo>
                    <a:pt x="5560" y="31982"/>
                  </a:moveTo>
                  <a:lnTo>
                    <a:pt x="5560" y="31982"/>
                  </a:lnTo>
                  <a:cubicBezTo>
                    <a:pt x="5531" y="31986"/>
                    <a:pt x="5504" y="31989"/>
                    <a:pt x="5477" y="31992"/>
                  </a:cubicBezTo>
                  <a:cubicBezTo>
                    <a:pt x="5456" y="31992"/>
                    <a:pt x="5436" y="31993"/>
                    <a:pt x="5416" y="31995"/>
                  </a:cubicBezTo>
                  <a:lnTo>
                    <a:pt x="5416" y="31995"/>
                  </a:lnTo>
                  <a:cubicBezTo>
                    <a:pt x="5420" y="31994"/>
                    <a:pt x="5425" y="31993"/>
                    <a:pt x="5429" y="31992"/>
                  </a:cubicBezTo>
                  <a:cubicBezTo>
                    <a:pt x="5473" y="31988"/>
                    <a:pt x="5516" y="31985"/>
                    <a:pt x="5560" y="31982"/>
                  </a:cubicBezTo>
                  <a:close/>
                  <a:moveTo>
                    <a:pt x="29103" y="0"/>
                  </a:moveTo>
                  <a:cubicBezTo>
                    <a:pt x="28142" y="0"/>
                    <a:pt x="27180" y="28"/>
                    <a:pt x="26218" y="84"/>
                  </a:cubicBezTo>
                  <a:cubicBezTo>
                    <a:pt x="24706" y="167"/>
                    <a:pt x="23193" y="334"/>
                    <a:pt x="21681" y="595"/>
                  </a:cubicBezTo>
                  <a:cubicBezTo>
                    <a:pt x="17264" y="1357"/>
                    <a:pt x="12692" y="2977"/>
                    <a:pt x="9073" y="6156"/>
                  </a:cubicBezTo>
                  <a:cubicBezTo>
                    <a:pt x="5251" y="9513"/>
                    <a:pt x="3024" y="14133"/>
                    <a:pt x="1715" y="18645"/>
                  </a:cubicBezTo>
                  <a:cubicBezTo>
                    <a:pt x="1369" y="19872"/>
                    <a:pt x="1084" y="21086"/>
                    <a:pt x="857" y="22277"/>
                  </a:cubicBezTo>
                  <a:cubicBezTo>
                    <a:pt x="429" y="24539"/>
                    <a:pt x="155" y="26837"/>
                    <a:pt x="36" y="29135"/>
                  </a:cubicBezTo>
                  <a:cubicBezTo>
                    <a:pt x="0" y="29718"/>
                    <a:pt x="83" y="30302"/>
                    <a:pt x="250" y="30849"/>
                  </a:cubicBezTo>
                  <a:cubicBezTo>
                    <a:pt x="262" y="30861"/>
                    <a:pt x="262" y="30873"/>
                    <a:pt x="262" y="30885"/>
                  </a:cubicBezTo>
                  <a:cubicBezTo>
                    <a:pt x="345" y="31147"/>
                    <a:pt x="453" y="31397"/>
                    <a:pt x="572" y="31635"/>
                  </a:cubicBezTo>
                  <a:cubicBezTo>
                    <a:pt x="1369" y="33219"/>
                    <a:pt x="2917" y="34266"/>
                    <a:pt x="4679" y="34421"/>
                  </a:cubicBezTo>
                  <a:cubicBezTo>
                    <a:pt x="5994" y="34523"/>
                    <a:pt x="7308" y="34573"/>
                    <a:pt x="8623" y="34573"/>
                  </a:cubicBezTo>
                  <a:cubicBezTo>
                    <a:pt x="9773" y="34573"/>
                    <a:pt x="10923" y="34535"/>
                    <a:pt x="12073" y="34457"/>
                  </a:cubicBezTo>
                  <a:cubicBezTo>
                    <a:pt x="13287" y="34373"/>
                    <a:pt x="14561" y="34231"/>
                    <a:pt x="15835" y="34016"/>
                  </a:cubicBezTo>
                  <a:cubicBezTo>
                    <a:pt x="20300" y="33278"/>
                    <a:pt x="24956" y="31659"/>
                    <a:pt x="28623" y="28432"/>
                  </a:cubicBezTo>
                  <a:cubicBezTo>
                    <a:pt x="32337" y="25170"/>
                    <a:pt x="34552" y="20717"/>
                    <a:pt x="35862" y="16336"/>
                  </a:cubicBezTo>
                  <a:cubicBezTo>
                    <a:pt x="36290" y="14895"/>
                    <a:pt x="36636" y="13442"/>
                    <a:pt x="36909" y="11966"/>
                  </a:cubicBezTo>
                  <a:cubicBezTo>
                    <a:pt x="37302" y="9811"/>
                    <a:pt x="37564" y="7632"/>
                    <a:pt x="37671" y="5453"/>
                  </a:cubicBezTo>
                  <a:cubicBezTo>
                    <a:pt x="37695" y="5120"/>
                    <a:pt x="37671" y="4786"/>
                    <a:pt x="37624" y="4453"/>
                  </a:cubicBezTo>
                  <a:cubicBezTo>
                    <a:pt x="37421" y="3167"/>
                    <a:pt x="36743" y="2012"/>
                    <a:pt x="35719" y="1215"/>
                  </a:cubicBezTo>
                  <a:cubicBezTo>
                    <a:pt x="34945" y="607"/>
                    <a:pt x="34016" y="238"/>
                    <a:pt x="33028" y="155"/>
                  </a:cubicBezTo>
                  <a:cubicBezTo>
                    <a:pt x="31723" y="52"/>
                    <a:pt x="30414" y="0"/>
                    <a:pt x="291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4"/>
            <p:cNvSpPr/>
            <p:nvPr/>
          </p:nvSpPr>
          <p:spPr>
            <a:xfrm>
              <a:off x="1353125" y="3277825"/>
              <a:ext cx="934975" cy="759725"/>
            </a:xfrm>
            <a:custGeom>
              <a:avLst/>
              <a:gdLst/>
              <a:ahLst/>
              <a:cxnLst/>
              <a:rect l="l" t="t" r="r" b="b"/>
              <a:pathLst>
                <a:path w="37399" h="30389" extrusionOk="0">
                  <a:moveTo>
                    <a:pt x="37041" y="2361"/>
                  </a:moveTo>
                  <a:cubicBezTo>
                    <a:pt x="36910" y="4124"/>
                    <a:pt x="36684" y="5874"/>
                    <a:pt x="36363" y="7612"/>
                  </a:cubicBezTo>
                  <a:cubicBezTo>
                    <a:pt x="36101" y="9077"/>
                    <a:pt x="35743" y="10529"/>
                    <a:pt x="35327" y="11958"/>
                  </a:cubicBezTo>
                  <a:cubicBezTo>
                    <a:pt x="33779" y="17101"/>
                    <a:pt x="31362" y="21150"/>
                    <a:pt x="28123" y="23995"/>
                  </a:cubicBezTo>
                  <a:cubicBezTo>
                    <a:pt x="24921" y="26817"/>
                    <a:pt x="20634" y="28686"/>
                    <a:pt x="15396" y="29567"/>
                  </a:cubicBezTo>
                  <a:cubicBezTo>
                    <a:pt x="14205" y="29758"/>
                    <a:pt x="12943" y="29912"/>
                    <a:pt x="11633" y="30008"/>
                  </a:cubicBezTo>
                  <a:cubicBezTo>
                    <a:pt x="10489" y="30086"/>
                    <a:pt x="9341" y="30124"/>
                    <a:pt x="8194" y="30124"/>
                  </a:cubicBezTo>
                  <a:cubicBezTo>
                    <a:pt x="6883" y="30124"/>
                    <a:pt x="5571" y="30074"/>
                    <a:pt x="4263" y="29972"/>
                  </a:cubicBezTo>
                  <a:cubicBezTo>
                    <a:pt x="2656" y="29829"/>
                    <a:pt x="1215" y="28912"/>
                    <a:pt x="406" y="27519"/>
                  </a:cubicBezTo>
                  <a:lnTo>
                    <a:pt x="406" y="27519"/>
                  </a:lnTo>
                  <a:cubicBezTo>
                    <a:pt x="1346" y="27752"/>
                    <a:pt x="2392" y="27866"/>
                    <a:pt x="3526" y="27866"/>
                  </a:cubicBezTo>
                  <a:cubicBezTo>
                    <a:pt x="3958" y="27866"/>
                    <a:pt x="4402" y="27850"/>
                    <a:pt x="4859" y="27817"/>
                  </a:cubicBezTo>
                  <a:lnTo>
                    <a:pt x="5061" y="27805"/>
                  </a:lnTo>
                  <a:lnTo>
                    <a:pt x="5168" y="27793"/>
                  </a:lnTo>
                  <a:cubicBezTo>
                    <a:pt x="5228" y="27793"/>
                    <a:pt x="5311" y="27781"/>
                    <a:pt x="5382" y="27769"/>
                  </a:cubicBezTo>
                  <a:lnTo>
                    <a:pt x="5799" y="27722"/>
                  </a:lnTo>
                  <a:cubicBezTo>
                    <a:pt x="5847" y="27722"/>
                    <a:pt x="5906" y="27698"/>
                    <a:pt x="5954" y="27698"/>
                  </a:cubicBezTo>
                  <a:cubicBezTo>
                    <a:pt x="6049" y="27686"/>
                    <a:pt x="6156" y="27674"/>
                    <a:pt x="6264" y="27662"/>
                  </a:cubicBezTo>
                  <a:cubicBezTo>
                    <a:pt x="6383" y="27650"/>
                    <a:pt x="6490" y="27626"/>
                    <a:pt x="6597" y="27603"/>
                  </a:cubicBezTo>
                  <a:cubicBezTo>
                    <a:pt x="6692" y="27591"/>
                    <a:pt x="6775" y="27579"/>
                    <a:pt x="6859" y="27567"/>
                  </a:cubicBezTo>
                  <a:cubicBezTo>
                    <a:pt x="7145" y="27519"/>
                    <a:pt x="7454" y="27460"/>
                    <a:pt x="7776" y="27388"/>
                  </a:cubicBezTo>
                  <a:lnTo>
                    <a:pt x="8026" y="27329"/>
                  </a:lnTo>
                  <a:cubicBezTo>
                    <a:pt x="8407" y="27245"/>
                    <a:pt x="8811" y="27150"/>
                    <a:pt x="9192" y="27043"/>
                  </a:cubicBezTo>
                  <a:cubicBezTo>
                    <a:pt x="9776" y="26888"/>
                    <a:pt x="10371" y="26710"/>
                    <a:pt x="10943" y="26519"/>
                  </a:cubicBezTo>
                  <a:lnTo>
                    <a:pt x="11431" y="26353"/>
                  </a:lnTo>
                  <a:cubicBezTo>
                    <a:pt x="11848" y="26210"/>
                    <a:pt x="12229" y="26079"/>
                    <a:pt x="12598" y="25936"/>
                  </a:cubicBezTo>
                  <a:cubicBezTo>
                    <a:pt x="12812" y="25852"/>
                    <a:pt x="13026" y="25757"/>
                    <a:pt x="13241" y="25674"/>
                  </a:cubicBezTo>
                  <a:cubicBezTo>
                    <a:pt x="13467" y="25591"/>
                    <a:pt x="13681" y="25495"/>
                    <a:pt x="13895" y="25400"/>
                  </a:cubicBezTo>
                  <a:cubicBezTo>
                    <a:pt x="14026" y="25352"/>
                    <a:pt x="14145" y="25293"/>
                    <a:pt x="14265" y="25245"/>
                  </a:cubicBezTo>
                  <a:cubicBezTo>
                    <a:pt x="14300" y="25233"/>
                    <a:pt x="14324" y="25221"/>
                    <a:pt x="14348" y="25198"/>
                  </a:cubicBezTo>
                  <a:lnTo>
                    <a:pt x="14669" y="25055"/>
                  </a:lnTo>
                  <a:cubicBezTo>
                    <a:pt x="14848" y="24971"/>
                    <a:pt x="15038" y="24888"/>
                    <a:pt x="15217" y="24805"/>
                  </a:cubicBezTo>
                  <a:cubicBezTo>
                    <a:pt x="15431" y="24709"/>
                    <a:pt x="15669" y="24590"/>
                    <a:pt x="15884" y="24483"/>
                  </a:cubicBezTo>
                  <a:cubicBezTo>
                    <a:pt x="16086" y="24388"/>
                    <a:pt x="16300" y="24281"/>
                    <a:pt x="16515" y="24174"/>
                  </a:cubicBezTo>
                  <a:lnTo>
                    <a:pt x="16646" y="24102"/>
                  </a:lnTo>
                  <a:cubicBezTo>
                    <a:pt x="16836" y="23995"/>
                    <a:pt x="17027" y="23900"/>
                    <a:pt x="17205" y="23805"/>
                  </a:cubicBezTo>
                  <a:cubicBezTo>
                    <a:pt x="17420" y="23697"/>
                    <a:pt x="17634" y="23578"/>
                    <a:pt x="17836" y="23459"/>
                  </a:cubicBezTo>
                  <a:cubicBezTo>
                    <a:pt x="18979" y="22840"/>
                    <a:pt x="20122" y="22150"/>
                    <a:pt x="21242" y="21400"/>
                  </a:cubicBezTo>
                  <a:cubicBezTo>
                    <a:pt x="21468" y="21257"/>
                    <a:pt x="21682" y="21114"/>
                    <a:pt x="21908" y="20959"/>
                  </a:cubicBezTo>
                  <a:cubicBezTo>
                    <a:pt x="22349" y="20661"/>
                    <a:pt x="22801" y="20340"/>
                    <a:pt x="23242" y="20018"/>
                  </a:cubicBezTo>
                  <a:cubicBezTo>
                    <a:pt x="23516" y="19816"/>
                    <a:pt x="23778" y="19614"/>
                    <a:pt x="24040" y="19423"/>
                  </a:cubicBezTo>
                  <a:lnTo>
                    <a:pt x="24301" y="19221"/>
                  </a:lnTo>
                  <a:cubicBezTo>
                    <a:pt x="24361" y="19173"/>
                    <a:pt x="24421" y="19125"/>
                    <a:pt x="24492" y="19078"/>
                  </a:cubicBezTo>
                  <a:cubicBezTo>
                    <a:pt x="24682" y="18923"/>
                    <a:pt x="24861" y="18780"/>
                    <a:pt x="25052" y="18625"/>
                  </a:cubicBezTo>
                  <a:lnTo>
                    <a:pt x="25552" y="18209"/>
                  </a:lnTo>
                  <a:lnTo>
                    <a:pt x="25814" y="17994"/>
                  </a:lnTo>
                  <a:cubicBezTo>
                    <a:pt x="25968" y="17863"/>
                    <a:pt x="26099" y="17744"/>
                    <a:pt x="26254" y="17625"/>
                  </a:cubicBezTo>
                  <a:cubicBezTo>
                    <a:pt x="26433" y="17470"/>
                    <a:pt x="26611" y="17316"/>
                    <a:pt x="26790" y="17161"/>
                  </a:cubicBezTo>
                  <a:cubicBezTo>
                    <a:pt x="27219" y="16780"/>
                    <a:pt x="27611" y="16423"/>
                    <a:pt x="27992" y="16066"/>
                  </a:cubicBezTo>
                  <a:cubicBezTo>
                    <a:pt x="28171" y="15899"/>
                    <a:pt x="28326" y="15744"/>
                    <a:pt x="28504" y="15577"/>
                  </a:cubicBezTo>
                  <a:cubicBezTo>
                    <a:pt x="28683" y="15411"/>
                    <a:pt x="28862" y="15232"/>
                    <a:pt x="29040" y="15054"/>
                  </a:cubicBezTo>
                  <a:lnTo>
                    <a:pt x="29076" y="15018"/>
                  </a:lnTo>
                  <a:cubicBezTo>
                    <a:pt x="29171" y="14923"/>
                    <a:pt x="29266" y="14827"/>
                    <a:pt x="29350" y="14732"/>
                  </a:cubicBezTo>
                  <a:cubicBezTo>
                    <a:pt x="29445" y="14637"/>
                    <a:pt x="29540" y="14553"/>
                    <a:pt x="29624" y="14458"/>
                  </a:cubicBezTo>
                  <a:lnTo>
                    <a:pt x="29671" y="14411"/>
                  </a:lnTo>
                  <a:cubicBezTo>
                    <a:pt x="29850" y="14220"/>
                    <a:pt x="30028" y="14030"/>
                    <a:pt x="30207" y="13839"/>
                  </a:cubicBezTo>
                  <a:cubicBezTo>
                    <a:pt x="30552" y="13470"/>
                    <a:pt x="30909" y="13065"/>
                    <a:pt x="31279" y="12637"/>
                  </a:cubicBezTo>
                  <a:lnTo>
                    <a:pt x="31338" y="12565"/>
                  </a:lnTo>
                  <a:cubicBezTo>
                    <a:pt x="31410" y="12482"/>
                    <a:pt x="31469" y="12410"/>
                    <a:pt x="31529" y="12339"/>
                  </a:cubicBezTo>
                  <a:cubicBezTo>
                    <a:pt x="32064" y="11708"/>
                    <a:pt x="32564" y="11077"/>
                    <a:pt x="33017" y="10458"/>
                  </a:cubicBezTo>
                  <a:cubicBezTo>
                    <a:pt x="33184" y="10220"/>
                    <a:pt x="33350" y="10005"/>
                    <a:pt x="33505" y="9779"/>
                  </a:cubicBezTo>
                  <a:cubicBezTo>
                    <a:pt x="33588" y="9660"/>
                    <a:pt x="33660" y="9553"/>
                    <a:pt x="33731" y="9434"/>
                  </a:cubicBezTo>
                  <a:cubicBezTo>
                    <a:pt x="33993" y="9065"/>
                    <a:pt x="34243" y="8660"/>
                    <a:pt x="34517" y="8219"/>
                  </a:cubicBezTo>
                  <a:cubicBezTo>
                    <a:pt x="34672" y="7969"/>
                    <a:pt x="34827" y="7719"/>
                    <a:pt x="34969" y="7469"/>
                  </a:cubicBezTo>
                  <a:cubicBezTo>
                    <a:pt x="35029" y="7338"/>
                    <a:pt x="35112" y="7207"/>
                    <a:pt x="35184" y="7076"/>
                  </a:cubicBezTo>
                  <a:cubicBezTo>
                    <a:pt x="35208" y="7029"/>
                    <a:pt x="35231" y="6993"/>
                    <a:pt x="35255" y="6945"/>
                  </a:cubicBezTo>
                  <a:cubicBezTo>
                    <a:pt x="35374" y="6731"/>
                    <a:pt x="35481" y="6517"/>
                    <a:pt x="35577" y="6314"/>
                  </a:cubicBezTo>
                  <a:cubicBezTo>
                    <a:pt x="35589" y="6302"/>
                    <a:pt x="35589" y="6291"/>
                    <a:pt x="35601" y="6279"/>
                  </a:cubicBezTo>
                  <a:lnTo>
                    <a:pt x="35636" y="6195"/>
                  </a:lnTo>
                  <a:cubicBezTo>
                    <a:pt x="35958" y="5540"/>
                    <a:pt x="36243" y="4886"/>
                    <a:pt x="36493" y="4207"/>
                  </a:cubicBezTo>
                  <a:lnTo>
                    <a:pt x="36529" y="4088"/>
                  </a:lnTo>
                  <a:cubicBezTo>
                    <a:pt x="36565" y="4016"/>
                    <a:pt x="36589" y="3945"/>
                    <a:pt x="36624" y="3838"/>
                  </a:cubicBezTo>
                  <a:cubicBezTo>
                    <a:pt x="36660" y="3719"/>
                    <a:pt x="36696" y="3612"/>
                    <a:pt x="36744" y="3481"/>
                  </a:cubicBezTo>
                  <a:cubicBezTo>
                    <a:pt x="36779" y="3350"/>
                    <a:pt x="36815" y="3219"/>
                    <a:pt x="36851" y="3088"/>
                  </a:cubicBezTo>
                  <a:cubicBezTo>
                    <a:pt x="36922" y="2850"/>
                    <a:pt x="36982" y="2600"/>
                    <a:pt x="37041" y="2361"/>
                  </a:cubicBezTo>
                  <a:close/>
                  <a:moveTo>
                    <a:pt x="37194" y="1"/>
                  </a:moveTo>
                  <a:cubicBezTo>
                    <a:pt x="37132" y="1"/>
                    <a:pt x="37071" y="43"/>
                    <a:pt x="37065" y="123"/>
                  </a:cubicBezTo>
                  <a:cubicBezTo>
                    <a:pt x="37053" y="230"/>
                    <a:pt x="37053" y="326"/>
                    <a:pt x="37053" y="421"/>
                  </a:cubicBezTo>
                  <a:lnTo>
                    <a:pt x="37041" y="587"/>
                  </a:lnTo>
                  <a:cubicBezTo>
                    <a:pt x="37017" y="1028"/>
                    <a:pt x="36958" y="1469"/>
                    <a:pt x="36874" y="1909"/>
                  </a:cubicBezTo>
                  <a:cubicBezTo>
                    <a:pt x="36851" y="2028"/>
                    <a:pt x="36827" y="2147"/>
                    <a:pt x="36791" y="2278"/>
                  </a:cubicBezTo>
                  <a:cubicBezTo>
                    <a:pt x="36732" y="2528"/>
                    <a:pt x="36672" y="2778"/>
                    <a:pt x="36601" y="3028"/>
                  </a:cubicBezTo>
                  <a:cubicBezTo>
                    <a:pt x="36565" y="3159"/>
                    <a:pt x="36517" y="3302"/>
                    <a:pt x="36482" y="3421"/>
                  </a:cubicBezTo>
                  <a:cubicBezTo>
                    <a:pt x="36446" y="3540"/>
                    <a:pt x="36410" y="3647"/>
                    <a:pt x="36374" y="3766"/>
                  </a:cubicBezTo>
                  <a:lnTo>
                    <a:pt x="36493" y="3814"/>
                  </a:lnTo>
                  <a:lnTo>
                    <a:pt x="36363" y="3802"/>
                  </a:lnTo>
                  <a:cubicBezTo>
                    <a:pt x="36339" y="3874"/>
                    <a:pt x="36315" y="3945"/>
                    <a:pt x="36279" y="4016"/>
                  </a:cubicBezTo>
                  <a:lnTo>
                    <a:pt x="36243" y="4136"/>
                  </a:lnTo>
                  <a:cubicBezTo>
                    <a:pt x="35993" y="4802"/>
                    <a:pt x="35720" y="5457"/>
                    <a:pt x="35398" y="6088"/>
                  </a:cubicBezTo>
                  <a:lnTo>
                    <a:pt x="35350" y="6207"/>
                  </a:lnTo>
                  <a:cubicBezTo>
                    <a:pt x="35339" y="6207"/>
                    <a:pt x="35339" y="6219"/>
                    <a:pt x="35339" y="6219"/>
                  </a:cubicBezTo>
                  <a:cubicBezTo>
                    <a:pt x="35231" y="6422"/>
                    <a:pt x="35136" y="6636"/>
                    <a:pt x="35017" y="6838"/>
                  </a:cubicBezTo>
                  <a:cubicBezTo>
                    <a:pt x="34993" y="6886"/>
                    <a:pt x="34969" y="6922"/>
                    <a:pt x="34946" y="6969"/>
                  </a:cubicBezTo>
                  <a:cubicBezTo>
                    <a:pt x="34886" y="7100"/>
                    <a:pt x="34803" y="7219"/>
                    <a:pt x="34731" y="7350"/>
                  </a:cubicBezTo>
                  <a:cubicBezTo>
                    <a:pt x="34588" y="7600"/>
                    <a:pt x="34434" y="7850"/>
                    <a:pt x="34291" y="8100"/>
                  </a:cubicBezTo>
                  <a:cubicBezTo>
                    <a:pt x="34017" y="8541"/>
                    <a:pt x="33767" y="8934"/>
                    <a:pt x="33505" y="9303"/>
                  </a:cubicBezTo>
                  <a:cubicBezTo>
                    <a:pt x="33422" y="9410"/>
                    <a:pt x="33350" y="9529"/>
                    <a:pt x="33279" y="9636"/>
                  </a:cubicBezTo>
                  <a:cubicBezTo>
                    <a:pt x="33124" y="9862"/>
                    <a:pt x="32969" y="10089"/>
                    <a:pt x="32791" y="10315"/>
                  </a:cubicBezTo>
                  <a:cubicBezTo>
                    <a:pt x="32338" y="10934"/>
                    <a:pt x="31850" y="11565"/>
                    <a:pt x="31326" y="12184"/>
                  </a:cubicBezTo>
                  <a:cubicBezTo>
                    <a:pt x="31267" y="12256"/>
                    <a:pt x="31195" y="12327"/>
                    <a:pt x="31136" y="12398"/>
                  </a:cubicBezTo>
                  <a:lnTo>
                    <a:pt x="31064" y="12482"/>
                  </a:lnTo>
                  <a:cubicBezTo>
                    <a:pt x="30707" y="12898"/>
                    <a:pt x="30350" y="13303"/>
                    <a:pt x="30005" y="13672"/>
                  </a:cubicBezTo>
                  <a:cubicBezTo>
                    <a:pt x="29826" y="13863"/>
                    <a:pt x="29647" y="14053"/>
                    <a:pt x="29469" y="14244"/>
                  </a:cubicBezTo>
                  <a:lnTo>
                    <a:pt x="29433" y="14280"/>
                  </a:lnTo>
                  <a:lnTo>
                    <a:pt x="29159" y="14553"/>
                  </a:lnTo>
                  <a:lnTo>
                    <a:pt x="28873" y="14839"/>
                  </a:lnTo>
                  <a:lnTo>
                    <a:pt x="28850" y="14875"/>
                  </a:lnTo>
                  <a:cubicBezTo>
                    <a:pt x="28659" y="15065"/>
                    <a:pt x="28481" y="15232"/>
                    <a:pt x="28314" y="15399"/>
                  </a:cubicBezTo>
                  <a:cubicBezTo>
                    <a:pt x="28147" y="15554"/>
                    <a:pt x="27981" y="15720"/>
                    <a:pt x="27802" y="15887"/>
                  </a:cubicBezTo>
                  <a:cubicBezTo>
                    <a:pt x="27433" y="16232"/>
                    <a:pt x="27040" y="16589"/>
                    <a:pt x="26611" y="16970"/>
                  </a:cubicBezTo>
                  <a:cubicBezTo>
                    <a:pt x="26445" y="17125"/>
                    <a:pt x="26266" y="17280"/>
                    <a:pt x="26087" y="17435"/>
                  </a:cubicBezTo>
                  <a:lnTo>
                    <a:pt x="25647" y="17804"/>
                  </a:lnTo>
                  <a:lnTo>
                    <a:pt x="25385" y="18006"/>
                  </a:lnTo>
                  <a:lnTo>
                    <a:pt x="24885" y="18411"/>
                  </a:lnTo>
                  <a:lnTo>
                    <a:pt x="24313" y="18864"/>
                  </a:lnTo>
                  <a:cubicBezTo>
                    <a:pt x="24254" y="18899"/>
                    <a:pt x="24194" y="18947"/>
                    <a:pt x="24135" y="18994"/>
                  </a:cubicBezTo>
                  <a:lnTo>
                    <a:pt x="23885" y="19185"/>
                  </a:lnTo>
                  <a:cubicBezTo>
                    <a:pt x="23623" y="19399"/>
                    <a:pt x="23361" y="19590"/>
                    <a:pt x="23087" y="19780"/>
                  </a:cubicBezTo>
                  <a:cubicBezTo>
                    <a:pt x="22647" y="20114"/>
                    <a:pt x="22206" y="20423"/>
                    <a:pt x="21765" y="20721"/>
                  </a:cubicBezTo>
                  <a:cubicBezTo>
                    <a:pt x="21551" y="20876"/>
                    <a:pt x="21325" y="21019"/>
                    <a:pt x="21099" y="21173"/>
                  </a:cubicBezTo>
                  <a:cubicBezTo>
                    <a:pt x="19980" y="21912"/>
                    <a:pt x="18848" y="22602"/>
                    <a:pt x="17717" y="23221"/>
                  </a:cubicBezTo>
                  <a:cubicBezTo>
                    <a:pt x="17515" y="23340"/>
                    <a:pt x="17277" y="23459"/>
                    <a:pt x="17098" y="23555"/>
                  </a:cubicBezTo>
                  <a:cubicBezTo>
                    <a:pt x="16908" y="23662"/>
                    <a:pt x="16717" y="23757"/>
                    <a:pt x="16539" y="23852"/>
                  </a:cubicBezTo>
                  <a:lnTo>
                    <a:pt x="16408" y="23924"/>
                  </a:lnTo>
                  <a:lnTo>
                    <a:pt x="15765" y="24233"/>
                  </a:lnTo>
                  <a:cubicBezTo>
                    <a:pt x="15550" y="24352"/>
                    <a:pt x="15324" y="24459"/>
                    <a:pt x="15110" y="24555"/>
                  </a:cubicBezTo>
                  <a:cubicBezTo>
                    <a:pt x="14931" y="24638"/>
                    <a:pt x="14753" y="24721"/>
                    <a:pt x="14574" y="24805"/>
                  </a:cubicBezTo>
                  <a:lnTo>
                    <a:pt x="14241" y="24948"/>
                  </a:lnTo>
                  <a:cubicBezTo>
                    <a:pt x="14217" y="24959"/>
                    <a:pt x="14193" y="24971"/>
                    <a:pt x="14169" y="24983"/>
                  </a:cubicBezTo>
                  <a:cubicBezTo>
                    <a:pt x="14050" y="25043"/>
                    <a:pt x="13931" y="25090"/>
                    <a:pt x="13800" y="25138"/>
                  </a:cubicBezTo>
                  <a:cubicBezTo>
                    <a:pt x="13586" y="25233"/>
                    <a:pt x="13360" y="25329"/>
                    <a:pt x="13145" y="25412"/>
                  </a:cubicBezTo>
                  <a:cubicBezTo>
                    <a:pt x="12931" y="25507"/>
                    <a:pt x="12717" y="25591"/>
                    <a:pt x="12502" y="25674"/>
                  </a:cubicBezTo>
                  <a:cubicBezTo>
                    <a:pt x="12145" y="25817"/>
                    <a:pt x="11764" y="25948"/>
                    <a:pt x="11347" y="26091"/>
                  </a:cubicBezTo>
                  <a:lnTo>
                    <a:pt x="10871" y="26257"/>
                  </a:lnTo>
                  <a:cubicBezTo>
                    <a:pt x="10300" y="26448"/>
                    <a:pt x="9704" y="26626"/>
                    <a:pt x="9133" y="26781"/>
                  </a:cubicBezTo>
                  <a:cubicBezTo>
                    <a:pt x="8740" y="26876"/>
                    <a:pt x="8359" y="26972"/>
                    <a:pt x="7978" y="27055"/>
                  </a:cubicBezTo>
                  <a:cubicBezTo>
                    <a:pt x="7895" y="27079"/>
                    <a:pt x="7811" y="27091"/>
                    <a:pt x="7728" y="27115"/>
                  </a:cubicBezTo>
                  <a:cubicBezTo>
                    <a:pt x="7407" y="27186"/>
                    <a:pt x="7097" y="27245"/>
                    <a:pt x="6811" y="27293"/>
                  </a:cubicBezTo>
                  <a:cubicBezTo>
                    <a:pt x="6728" y="27305"/>
                    <a:pt x="6668" y="27317"/>
                    <a:pt x="6561" y="27329"/>
                  </a:cubicBezTo>
                  <a:cubicBezTo>
                    <a:pt x="6454" y="27353"/>
                    <a:pt x="6347" y="27365"/>
                    <a:pt x="6216" y="27388"/>
                  </a:cubicBezTo>
                  <a:lnTo>
                    <a:pt x="5918" y="27424"/>
                  </a:lnTo>
                  <a:cubicBezTo>
                    <a:pt x="5871" y="27436"/>
                    <a:pt x="5823" y="27448"/>
                    <a:pt x="5775" y="27448"/>
                  </a:cubicBezTo>
                  <a:lnTo>
                    <a:pt x="5359" y="27496"/>
                  </a:lnTo>
                  <a:lnTo>
                    <a:pt x="5144" y="27519"/>
                  </a:lnTo>
                  <a:lnTo>
                    <a:pt x="5049" y="27531"/>
                  </a:lnTo>
                  <a:lnTo>
                    <a:pt x="4847" y="27543"/>
                  </a:lnTo>
                  <a:cubicBezTo>
                    <a:pt x="4366" y="27582"/>
                    <a:pt x="3900" y="27602"/>
                    <a:pt x="3448" y="27602"/>
                  </a:cubicBezTo>
                  <a:cubicBezTo>
                    <a:pt x="2245" y="27602"/>
                    <a:pt x="1149" y="27463"/>
                    <a:pt x="179" y="27186"/>
                  </a:cubicBezTo>
                  <a:cubicBezTo>
                    <a:pt x="166" y="27179"/>
                    <a:pt x="153" y="27176"/>
                    <a:pt x="140" y="27176"/>
                  </a:cubicBezTo>
                  <a:cubicBezTo>
                    <a:pt x="106" y="27176"/>
                    <a:pt x="74" y="27196"/>
                    <a:pt x="48" y="27222"/>
                  </a:cubicBezTo>
                  <a:cubicBezTo>
                    <a:pt x="13" y="27269"/>
                    <a:pt x="1" y="27329"/>
                    <a:pt x="37" y="27376"/>
                  </a:cubicBezTo>
                  <a:cubicBezTo>
                    <a:pt x="846" y="28996"/>
                    <a:pt x="2442" y="30067"/>
                    <a:pt x="4251" y="30222"/>
                  </a:cubicBezTo>
                  <a:cubicBezTo>
                    <a:pt x="5597" y="30329"/>
                    <a:pt x="6954" y="30389"/>
                    <a:pt x="8276" y="30389"/>
                  </a:cubicBezTo>
                  <a:cubicBezTo>
                    <a:pt x="9431" y="30389"/>
                    <a:pt x="10550" y="30341"/>
                    <a:pt x="11657" y="30270"/>
                  </a:cubicBezTo>
                  <a:cubicBezTo>
                    <a:pt x="12967" y="30174"/>
                    <a:pt x="14241" y="30032"/>
                    <a:pt x="15431" y="29829"/>
                  </a:cubicBezTo>
                  <a:cubicBezTo>
                    <a:pt x="20730" y="28948"/>
                    <a:pt x="25052" y="27055"/>
                    <a:pt x="28302" y="24197"/>
                  </a:cubicBezTo>
                  <a:cubicBezTo>
                    <a:pt x="31564" y="21328"/>
                    <a:pt x="34017" y="17232"/>
                    <a:pt x="35577" y="12041"/>
                  </a:cubicBezTo>
                  <a:cubicBezTo>
                    <a:pt x="36005" y="10612"/>
                    <a:pt x="36351" y="9148"/>
                    <a:pt x="36613" y="7672"/>
                  </a:cubicBezTo>
                  <a:cubicBezTo>
                    <a:pt x="37017" y="5505"/>
                    <a:pt x="37267" y="3326"/>
                    <a:pt x="37375" y="1135"/>
                  </a:cubicBezTo>
                  <a:cubicBezTo>
                    <a:pt x="37398" y="790"/>
                    <a:pt x="37375" y="445"/>
                    <a:pt x="37327" y="111"/>
                  </a:cubicBezTo>
                  <a:cubicBezTo>
                    <a:pt x="37310" y="37"/>
                    <a:pt x="37251" y="1"/>
                    <a:pt x="37194" y="1"/>
                  </a:cubicBezTo>
                  <a:close/>
                </a:path>
              </a:pathLst>
            </a:custGeom>
            <a:solidFill>
              <a:srgbClr val="C85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4"/>
            <p:cNvSpPr/>
            <p:nvPr/>
          </p:nvSpPr>
          <p:spPr>
            <a:xfrm>
              <a:off x="1339450" y="3166325"/>
              <a:ext cx="946850" cy="808150"/>
            </a:xfrm>
            <a:custGeom>
              <a:avLst/>
              <a:gdLst/>
              <a:ahLst/>
              <a:cxnLst/>
              <a:rect l="l" t="t" r="r" b="b"/>
              <a:pathLst>
                <a:path w="37874" h="32326" extrusionOk="0">
                  <a:moveTo>
                    <a:pt x="29259" y="285"/>
                  </a:moveTo>
                  <a:cubicBezTo>
                    <a:pt x="30567" y="285"/>
                    <a:pt x="31873" y="337"/>
                    <a:pt x="33171" y="440"/>
                  </a:cubicBezTo>
                  <a:cubicBezTo>
                    <a:pt x="33350" y="452"/>
                    <a:pt x="33528" y="475"/>
                    <a:pt x="33707" y="511"/>
                  </a:cubicBezTo>
                  <a:cubicBezTo>
                    <a:pt x="34469" y="666"/>
                    <a:pt x="35183" y="987"/>
                    <a:pt x="35790" y="1476"/>
                  </a:cubicBezTo>
                  <a:cubicBezTo>
                    <a:pt x="36779" y="2249"/>
                    <a:pt x="37433" y="3369"/>
                    <a:pt x="37636" y="4607"/>
                  </a:cubicBezTo>
                  <a:cubicBezTo>
                    <a:pt x="37636" y="4833"/>
                    <a:pt x="37624" y="5071"/>
                    <a:pt x="37600" y="5333"/>
                  </a:cubicBezTo>
                  <a:cubicBezTo>
                    <a:pt x="37588" y="5428"/>
                    <a:pt x="37576" y="5524"/>
                    <a:pt x="37564" y="5631"/>
                  </a:cubicBezTo>
                  <a:cubicBezTo>
                    <a:pt x="37529" y="5893"/>
                    <a:pt x="37493" y="6143"/>
                    <a:pt x="37445" y="6369"/>
                  </a:cubicBezTo>
                  <a:cubicBezTo>
                    <a:pt x="37421" y="6488"/>
                    <a:pt x="37398" y="6619"/>
                    <a:pt x="37362" y="6738"/>
                  </a:cubicBezTo>
                  <a:cubicBezTo>
                    <a:pt x="37314" y="7000"/>
                    <a:pt x="37255" y="7238"/>
                    <a:pt x="37171" y="7500"/>
                  </a:cubicBezTo>
                  <a:cubicBezTo>
                    <a:pt x="37136" y="7619"/>
                    <a:pt x="37100" y="7762"/>
                    <a:pt x="37064" y="7881"/>
                  </a:cubicBezTo>
                  <a:cubicBezTo>
                    <a:pt x="37029" y="8000"/>
                    <a:pt x="36981" y="8119"/>
                    <a:pt x="36945" y="8238"/>
                  </a:cubicBezTo>
                  <a:cubicBezTo>
                    <a:pt x="36910" y="8357"/>
                    <a:pt x="36862" y="8465"/>
                    <a:pt x="36814" y="8619"/>
                  </a:cubicBezTo>
                  <a:cubicBezTo>
                    <a:pt x="36755" y="8762"/>
                    <a:pt x="36707" y="8917"/>
                    <a:pt x="36648" y="9060"/>
                  </a:cubicBezTo>
                  <a:cubicBezTo>
                    <a:pt x="36576" y="9238"/>
                    <a:pt x="36505" y="9417"/>
                    <a:pt x="36421" y="9608"/>
                  </a:cubicBezTo>
                  <a:cubicBezTo>
                    <a:pt x="36350" y="9762"/>
                    <a:pt x="36290" y="9905"/>
                    <a:pt x="36219" y="10060"/>
                  </a:cubicBezTo>
                  <a:cubicBezTo>
                    <a:pt x="36136" y="10227"/>
                    <a:pt x="36064" y="10393"/>
                    <a:pt x="35981" y="10560"/>
                  </a:cubicBezTo>
                  <a:lnTo>
                    <a:pt x="35933" y="10655"/>
                  </a:lnTo>
                  <a:cubicBezTo>
                    <a:pt x="35921" y="10667"/>
                    <a:pt x="35921" y="10679"/>
                    <a:pt x="35921" y="10691"/>
                  </a:cubicBezTo>
                  <a:cubicBezTo>
                    <a:pt x="35814" y="10893"/>
                    <a:pt x="35707" y="11108"/>
                    <a:pt x="35588" y="11310"/>
                  </a:cubicBezTo>
                  <a:cubicBezTo>
                    <a:pt x="35564" y="11358"/>
                    <a:pt x="35540" y="11393"/>
                    <a:pt x="35528" y="11441"/>
                  </a:cubicBezTo>
                  <a:lnTo>
                    <a:pt x="35302" y="11822"/>
                  </a:lnTo>
                  <a:cubicBezTo>
                    <a:pt x="35159" y="12072"/>
                    <a:pt x="35005" y="12322"/>
                    <a:pt x="34862" y="12572"/>
                  </a:cubicBezTo>
                  <a:lnTo>
                    <a:pt x="34671" y="12870"/>
                  </a:lnTo>
                  <a:lnTo>
                    <a:pt x="34481" y="13168"/>
                  </a:lnTo>
                  <a:cubicBezTo>
                    <a:pt x="34350" y="13358"/>
                    <a:pt x="34219" y="13560"/>
                    <a:pt x="34088" y="13763"/>
                  </a:cubicBezTo>
                  <a:cubicBezTo>
                    <a:pt x="34004" y="13870"/>
                    <a:pt x="33933" y="13989"/>
                    <a:pt x="33850" y="14096"/>
                  </a:cubicBezTo>
                  <a:cubicBezTo>
                    <a:pt x="33695" y="14322"/>
                    <a:pt x="33540" y="14549"/>
                    <a:pt x="33373" y="14775"/>
                  </a:cubicBezTo>
                  <a:cubicBezTo>
                    <a:pt x="33254" y="14930"/>
                    <a:pt x="33147" y="15084"/>
                    <a:pt x="33016" y="15239"/>
                  </a:cubicBezTo>
                  <a:cubicBezTo>
                    <a:pt x="32885" y="15418"/>
                    <a:pt x="32754" y="15596"/>
                    <a:pt x="32599" y="15787"/>
                  </a:cubicBezTo>
                  <a:cubicBezTo>
                    <a:pt x="32540" y="15870"/>
                    <a:pt x="32457" y="15965"/>
                    <a:pt x="32385" y="16049"/>
                  </a:cubicBezTo>
                  <a:lnTo>
                    <a:pt x="32195" y="16275"/>
                  </a:lnTo>
                  <a:cubicBezTo>
                    <a:pt x="32099" y="16406"/>
                    <a:pt x="32004" y="16525"/>
                    <a:pt x="31897" y="16644"/>
                  </a:cubicBezTo>
                  <a:cubicBezTo>
                    <a:pt x="31814" y="16739"/>
                    <a:pt x="31730" y="16847"/>
                    <a:pt x="31647" y="16942"/>
                  </a:cubicBezTo>
                  <a:cubicBezTo>
                    <a:pt x="31290" y="17358"/>
                    <a:pt x="30933" y="17763"/>
                    <a:pt x="30575" y="18132"/>
                  </a:cubicBezTo>
                  <a:cubicBezTo>
                    <a:pt x="30409" y="18323"/>
                    <a:pt x="30230" y="18513"/>
                    <a:pt x="30052" y="18692"/>
                  </a:cubicBezTo>
                  <a:lnTo>
                    <a:pt x="30004" y="18740"/>
                  </a:lnTo>
                  <a:lnTo>
                    <a:pt x="29742" y="19013"/>
                  </a:lnTo>
                  <a:lnTo>
                    <a:pt x="29456" y="19299"/>
                  </a:lnTo>
                  <a:lnTo>
                    <a:pt x="29420" y="19335"/>
                  </a:lnTo>
                  <a:cubicBezTo>
                    <a:pt x="29242" y="19525"/>
                    <a:pt x="29063" y="19692"/>
                    <a:pt x="28897" y="19859"/>
                  </a:cubicBezTo>
                  <a:cubicBezTo>
                    <a:pt x="28730" y="20014"/>
                    <a:pt x="28551" y="20180"/>
                    <a:pt x="28385" y="20347"/>
                  </a:cubicBezTo>
                  <a:lnTo>
                    <a:pt x="27932" y="20752"/>
                  </a:lnTo>
                  <a:lnTo>
                    <a:pt x="27789" y="20883"/>
                  </a:lnTo>
                  <a:cubicBezTo>
                    <a:pt x="27587" y="21073"/>
                    <a:pt x="27385" y="21252"/>
                    <a:pt x="27182" y="21430"/>
                  </a:cubicBezTo>
                  <a:cubicBezTo>
                    <a:pt x="27004" y="21585"/>
                    <a:pt x="26837" y="21740"/>
                    <a:pt x="26646" y="21883"/>
                  </a:cubicBezTo>
                  <a:cubicBezTo>
                    <a:pt x="26575" y="21954"/>
                    <a:pt x="26492" y="22026"/>
                    <a:pt x="26408" y="22097"/>
                  </a:cubicBezTo>
                  <a:lnTo>
                    <a:pt x="25956" y="22478"/>
                  </a:lnTo>
                  <a:lnTo>
                    <a:pt x="25456" y="22883"/>
                  </a:lnTo>
                  <a:lnTo>
                    <a:pt x="24872" y="23324"/>
                  </a:lnTo>
                  <a:cubicBezTo>
                    <a:pt x="24825" y="23371"/>
                    <a:pt x="24765" y="23419"/>
                    <a:pt x="24706" y="23466"/>
                  </a:cubicBezTo>
                  <a:lnTo>
                    <a:pt x="24444" y="23657"/>
                  </a:lnTo>
                  <a:cubicBezTo>
                    <a:pt x="24182" y="23859"/>
                    <a:pt x="23920" y="24062"/>
                    <a:pt x="23658" y="24252"/>
                  </a:cubicBezTo>
                  <a:cubicBezTo>
                    <a:pt x="23241" y="24562"/>
                    <a:pt x="22813" y="24859"/>
                    <a:pt x="22324" y="25193"/>
                  </a:cubicBezTo>
                  <a:cubicBezTo>
                    <a:pt x="22110" y="25348"/>
                    <a:pt x="21884" y="25490"/>
                    <a:pt x="21670" y="25645"/>
                  </a:cubicBezTo>
                  <a:cubicBezTo>
                    <a:pt x="21527" y="25729"/>
                    <a:pt x="21384" y="25824"/>
                    <a:pt x="21241" y="25919"/>
                  </a:cubicBezTo>
                  <a:cubicBezTo>
                    <a:pt x="21098" y="26002"/>
                    <a:pt x="20967" y="26098"/>
                    <a:pt x="20824" y="26181"/>
                  </a:cubicBezTo>
                  <a:cubicBezTo>
                    <a:pt x="20610" y="26324"/>
                    <a:pt x="20396" y="26455"/>
                    <a:pt x="20181" y="26586"/>
                  </a:cubicBezTo>
                  <a:lnTo>
                    <a:pt x="19657" y="26895"/>
                  </a:lnTo>
                  <a:cubicBezTo>
                    <a:pt x="19443" y="27038"/>
                    <a:pt x="19217" y="27169"/>
                    <a:pt x="18991" y="27288"/>
                  </a:cubicBezTo>
                  <a:cubicBezTo>
                    <a:pt x="18764" y="27419"/>
                    <a:pt x="18550" y="27550"/>
                    <a:pt x="18312" y="27669"/>
                  </a:cubicBezTo>
                  <a:lnTo>
                    <a:pt x="18383" y="27788"/>
                  </a:lnTo>
                  <a:lnTo>
                    <a:pt x="18383" y="27788"/>
                  </a:lnTo>
                  <a:lnTo>
                    <a:pt x="18288" y="27693"/>
                  </a:lnTo>
                  <a:lnTo>
                    <a:pt x="18133" y="27776"/>
                  </a:lnTo>
                  <a:cubicBezTo>
                    <a:pt x="17967" y="27860"/>
                    <a:pt x="17812" y="27943"/>
                    <a:pt x="17657" y="28026"/>
                  </a:cubicBezTo>
                  <a:cubicBezTo>
                    <a:pt x="17252" y="28253"/>
                    <a:pt x="16800" y="28479"/>
                    <a:pt x="16336" y="28705"/>
                  </a:cubicBezTo>
                  <a:cubicBezTo>
                    <a:pt x="16109" y="28812"/>
                    <a:pt x="15895" y="28919"/>
                    <a:pt x="15669" y="29015"/>
                  </a:cubicBezTo>
                  <a:cubicBezTo>
                    <a:pt x="15490" y="29110"/>
                    <a:pt x="15312" y="29193"/>
                    <a:pt x="15133" y="29265"/>
                  </a:cubicBezTo>
                  <a:cubicBezTo>
                    <a:pt x="15026" y="29312"/>
                    <a:pt x="14919" y="29360"/>
                    <a:pt x="14800" y="29419"/>
                  </a:cubicBezTo>
                  <a:cubicBezTo>
                    <a:pt x="14776" y="29431"/>
                    <a:pt x="14752" y="29443"/>
                    <a:pt x="14728" y="29443"/>
                  </a:cubicBezTo>
                  <a:cubicBezTo>
                    <a:pt x="14609" y="29503"/>
                    <a:pt x="14490" y="29550"/>
                    <a:pt x="14359" y="29610"/>
                  </a:cubicBezTo>
                  <a:cubicBezTo>
                    <a:pt x="14145" y="29705"/>
                    <a:pt x="13930" y="29789"/>
                    <a:pt x="13716" y="29872"/>
                  </a:cubicBezTo>
                  <a:cubicBezTo>
                    <a:pt x="13502" y="29967"/>
                    <a:pt x="13288" y="30051"/>
                    <a:pt x="13073" y="30134"/>
                  </a:cubicBezTo>
                  <a:cubicBezTo>
                    <a:pt x="12704" y="30277"/>
                    <a:pt x="12323" y="30408"/>
                    <a:pt x="11918" y="30562"/>
                  </a:cubicBezTo>
                  <a:lnTo>
                    <a:pt x="11430" y="30717"/>
                  </a:lnTo>
                  <a:cubicBezTo>
                    <a:pt x="10859" y="30908"/>
                    <a:pt x="10275" y="31086"/>
                    <a:pt x="9704" y="31241"/>
                  </a:cubicBezTo>
                  <a:cubicBezTo>
                    <a:pt x="9311" y="31348"/>
                    <a:pt x="8918" y="31444"/>
                    <a:pt x="8537" y="31527"/>
                  </a:cubicBezTo>
                  <a:cubicBezTo>
                    <a:pt x="8454" y="31539"/>
                    <a:pt x="8382" y="31563"/>
                    <a:pt x="8299" y="31575"/>
                  </a:cubicBezTo>
                  <a:cubicBezTo>
                    <a:pt x="7977" y="31646"/>
                    <a:pt x="7668" y="31705"/>
                    <a:pt x="7382" y="31753"/>
                  </a:cubicBezTo>
                  <a:cubicBezTo>
                    <a:pt x="7299" y="31777"/>
                    <a:pt x="7227" y="31777"/>
                    <a:pt x="7120" y="31801"/>
                  </a:cubicBezTo>
                  <a:cubicBezTo>
                    <a:pt x="7025" y="31813"/>
                    <a:pt x="6906" y="31836"/>
                    <a:pt x="6775" y="31848"/>
                  </a:cubicBezTo>
                  <a:lnTo>
                    <a:pt x="6477" y="31896"/>
                  </a:lnTo>
                  <a:lnTo>
                    <a:pt x="6263" y="31920"/>
                  </a:lnTo>
                  <a:cubicBezTo>
                    <a:pt x="6144" y="31932"/>
                    <a:pt x="6037" y="31944"/>
                    <a:pt x="5918" y="31956"/>
                  </a:cubicBezTo>
                  <a:cubicBezTo>
                    <a:pt x="5798" y="31979"/>
                    <a:pt x="5679" y="31991"/>
                    <a:pt x="5560" y="31991"/>
                  </a:cubicBezTo>
                  <a:cubicBezTo>
                    <a:pt x="5501" y="32003"/>
                    <a:pt x="5453" y="32003"/>
                    <a:pt x="5406" y="32003"/>
                  </a:cubicBezTo>
                  <a:cubicBezTo>
                    <a:pt x="4929" y="32042"/>
                    <a:pt x="4465" y="32062"/>
                    <a:pt x="4016" y="32062"/>
                  </a:cubicBezTo>
                  <a:cubicBezTo>
                    <a:pt x="2830" y="32062"/>
                    <a:pt x="1748" y="31926"/>
                    <a:pt x="798" y="31658"/>
                  </a:cubicBezTo>
                  <a:lnTo>
                    <a:pt x="786" y="31658"/>
                  </a:lnTo>
                  <a:cubicBezTo>
                    <a:pt x="691" y="31455"/>
                    <a:pt x="607" y="31229"/>
                    <a:pt x="548" y="31003"/>
                  </a:cubicBezTo>
                  <a:cubicBezTo>
                    <a:pt x="536" y="30991"/>
                    <a:pt x="536" y="30979"/>
                    <a:pt x="536" y="30967"/>
                  </a:cubicBezTo>
                  <a:cubicBezTo>
                    <a:pt x="357" y="30432"/>
                    <a:pt x="286" y="29860"/>
                    <a:pt x="322" y="29300"/>
                  </a:cubicBezTo>
                  <a:cubicBezTo>
                    <a:pt x="429" y="27003"/>
                    <a:pt x="703" y="24717"/>
                    <a:pt x="1143" y="22454"/>
                  </a:cubicBezTo>
                  <a:cubicBezTo>
                    <a:pt x="1369" y="21228"/>
                    <a:pt x="1667" y="20014"/>
                    <a:pt x="2000" y="18835"/>
                  </a:cubicBezTo>
                  <a:cubicBezTo>
                    <a:pt x="3536" y="13501"/>
                    <a:pt x="6001" y="9322"/>
                    <a:pt x="9311" y="6405"/>
                  </a:cubicBezTo>
                  <a:cubicBezTo>
                    <a:pt x="12490" y="3619"/>
                    <a:pt x="16705" y="1761"/>
                    <a:pt x="21860" y="868"/>
                  </a:cubicBezTo>
                  <a:cubicBezTo>
                    <a:pt x="23360" y="618"/>
                    <a:pt x="24872" y="452"/>
                    <a:pt x="26384" y="368"/>
                  </a:cubicBezTo>
                  <a:cubicBezTo>
                    <a:pt x="27341" y="313"/>
                    <a:pt x="28301" y="285"/>
                    <a:pt x="29259" y="285"/>
                  </a:cubicBezTo>
                  <a:close/>
                  <a:moveTo>
                    <a:pt x="29190" y="0"/>
                  </a:moveTo>
                  <a:cubicBezTo>
                    <a:pt x="28243" y="0"/>
                    <a:pt x="27296" y="28"/>
                    <a:pt x="26349" y="83"/>
                  </a:cubicBezTo>
                  <a:cubicBezTo>
                    <a:pt x="24813" y="166"/>
                    <a:pt x="23289" y="333"/>
                    <a:pt x="21789" y="595"/>
                  </a:cubicBezTo>
                  <a:cubicBezTo>
                    <a:pt x="16586" y="1487"/>
                    <a:pt x="12311" y="3369"/>
                    <a:pt x="9108" y="6190"/>
                  </a:cubicBezTo>
                  <a:cubicBezTo>
                    <a:pt x="5763" y="9143"/>
                    <a:pt x="3274" y="13358"/>
                    <a:pt x="1727" y="18752"/>
                  </a:cubicBezTo>
                  <a:cubicBezTo>
                    <a:pt x="1381" y="19930"/>
                    <a:pt x="1096" y="21157"/>
                    <a:pt x="857" y="22383"/>
                  </a:cubicBezTo>
                  <a:cubicBezTo>
                    <a:pt x="429" y="24657"/>
                    <a:pt x="143" y="26955"/>
                    <a:pt x="36" y="29265"/>
                  </a:cubicBezTo>
                  <a:cubicBezTo>
                    <a:pt x="0" y="29860"/>
                    <a:pt x="83" y="30455"/>
                    <a:pt x="262" y="31015"/>
                  </a:cubicBezTo>
                  <a:cubicBezTo>
                    <a:pt x="262" y="31039"/>
                    <a:pt x="262" y="31051"/>
                    <a:pt x="274" y="31063"/>
                  </a:cubicBezTo>
                  <a:cubicBezTo>
                    <a:pt x="357" y="31324"/>
                    <a:pt x="453" y="31586"/>
                    <a:pt x="584" y="31836"/>
                  </a:cubicBezTo>
                  <a:cubicBezTo>
                    <a:pt x="595" y="31860"/>
                    <a:pt x="631" y="31884"/>
                    <a:pt x="667" y="31896"/>
                  </a:cubicBezTo>
                  <a:cubicBezTo>
                    <a:pt x="1720" y="32182"/>
                    <a:pt x="2795" y="32325"/>
                    <a:pt x="3893" y="32325"/>
                  </a:cubicBezTo>
                  <a:cubicBezTo>
                    <a:pt x="3937" y="32325"/>
                    <a:pt x="3980" y="32325"/>
                    <a:pt x="4024" y="32325"/>
                  </a:cubicBezTo>
                  <a:cubicBezTo>
                    <a:pt x="4465" y="32325"/>
                    <a:pt x="4929" y="32301"/>
                    <a:pt x="5406" y="32265"/>
                  </a:cubicBezTo>
                  <a:lnTo>
                    <a:pt x="5560" y="32253"/>
                  </a:lnTo>
                  <a:cubicBezTo>
                    <a:pt x="5679" y="32253"/>
                    <a:pt x="5810" y="32229"/>
                    <a:pt x="5918" y="32217"/>
                  </a:cubicBezTo>
                  <a:cubicBezTo>
                    <a:pt x="6037" y="32206"/>
                    <a:pt x="6144" y="32194"/>
                    <a:pt x="6275" y="32182"/>
                  </a:cubicBezTo>
                  <a:cubicBezTo>
                    <a:pt x="6346" y="32170"/>
                    <a:pt x="6418" y="32170"/>
                    <a:pt x="6489" y="32158"/>
                  </a:cubicBezTo>
                  <a:cubicBezTo>
                    <a:pt x="6584" y="32146"/>
                    <a:pt x="6691" y="32122"/>
                    <a:pt x="6811" y="32110"/>
                  </a:cubicBezTo>
                  <a:cubicBezTo>
                    <a:pt x="6918" y="32098"/>
                    <a:pt x="7025" y="32075"/>
                    <a:pt x="7144" y="32063"/>
                  </a:cubicBezTo>
                  <a:cubicBezTo>
                    <a:pt x="7227" y="32051"/>
                    <a:pt x="7311" y="32027"/>
                    <a:pt x="7394" y="32015"/>
                  </a:cubicBezTo>
                  <a:cubicBezTo>
                    <a:pt x="7692" y="31967"/>
                    <a:pt x="7989" y="31908"/>
                    <a:pt x="8323" y="31836"/>
                  </a:cubicBezTo>
                  <a:lnTo>
                    <a:pt x="8573" y="31777"/>
                  </a:lnTo>
                  <a:cubicBezTo>
                    <a:pt x="8954" y="31694"/>
                    <a:pt x="9347" y="31598"/>
                    <a:pt x="9739" y="31491"/>
                  </a:cubicBezTo>
                  <a:cubicBezTo>
                    <a:pt x="10323" y="31336"/>
                    <a:pt x="10906" y="31158"/>
                    <a:pt x="11490" y="30967"/>
                  </a:cubicBezTo>
                  <a:lnTo>
                    <a:pt x="11978" y="30813"/>
                  </a:lnTo>
                  <a:cubicBezTo>
                    <a:pt x="12395" y="30658"/>
                    <a:pt x="12776" y="30527"/>
                    <a:pt x="13133" y="30384"/>
                  </a:cubicBezTo>
                  <a:cubicBezTo>
                    <a:pt x="13359" y="30301"/>
                    <a:pt x="13573" y="30205"/>
                    <a:pt x="13788" y="30122"/>
                  </a:cubicBezTo>
                  <a:cubicBezTo>
                    <a:pt x="14002" y="30039"/>
                    <a:pt x="14228" y="29943"/>
                    <a:pt x="14442" y="29848"/>
                  </a:cubicBezTo>
                  <a:cubicBezTo>
                    <a:pt x="14561" y="29800"/>
                    <a:pt x="14681" y="29753"/>
                    <a:pt x="14800" y="29705"/>
                  </a:cubicBezTo>
                  <a:cubicBezTo>
                    <a:pt x="14835" y="29693"/>
                    <a:pt x="14859" y="29681"/>
                    <a:pt x="14895" y="29658"/>
                  </a:cubicBezTo>
                  <a:lnTo>
                    <a:pt x="15216" y="29515"/>
                  </a:lnTo>
                  <a:cubicBezTo>
                    <a:pt x="15395" y="29431"/>
                    <a:pt x="15574" y="29348"/>
                    <a:pt x="15752" y="29265"/>
                  </a:cubicBezTo>
                  <a:cubicBezTo>
                    <a:pt x="15978" y="29158"/>
                    <a:pt x="16205" y="29050"/>
                    <a:pt x="16419" y="28943"/>
                  </a:cubicBezTo>
                  <a:cubicBezTo>
                    <a:pt x="16895" y="28705"/>
                    <a:pt x="17348" y="28491"/>
                    <a:pt x="17764" y="28265"/>
                  </a:cubicBezTo>
                  <a:cubicBezTo>
                    <a:pt x="17919" y="28181"/>
                    <a:pt x="18074" y="28098"/>
                    <a:pt x="18229" y="28015"/>
                  </a:cubicBezTo>
                  <a:lnTo>
                    <a:pt x="18395" y="27919"/>
                  </a:lnTo>
                  <a:lnTo>
                    <a:pt x="18336" y="27812"/>
                  </a:lnTo>
                  <a:lnTo>
                    <a:pt x="18431" y="27907"/>
                  </a:lnTo>
                  <a:cubicBezTo>
                    <a:pt x="18657" y="27776"/>
                    <a:pt x="18872" y="27657"/>
                    <a:pt x="19098" y="27526"/>
                  </a:cubicBezTo>
                  <a:cubicBezTo>
                    <a:pt x="19324" y="27395"/>
                    <a:pt x="19550" y="27264"/>
                    <a:pt x="19776" y="27134"/>
                  </a:cubicBezTo>
                  <a:cubicBezTo>
                    <a:pt x="19943" y="27026"/>
                    <a:pt x="20122" y="26919"/>
                    <a:pt x="20300" y="26812"/>
                  </a:cubicBezTo>
                  <a:cubicBezTo>
                    <a:pt x="20515" y="26681"/>
                    <a:pt x="20729" y="26550"/>
                    <a:pt x="20943" y="26407"/>
                  </a:cubicBezTo>
                  <a:cubicBezTo>
                    <a:pt x="21086" y="26324"/>
                    <a:pt x="21217" y="26229"/>
                    <a:pt x="21360" y="26145"/>
                  </a:cubicBezTo>
                  <a:cubicBezTo>
                    <a:pt x="21503" y="26050"/>
                    <a:pt x="21646" y="25955"/>
                    <a:pt x="21789" y="25860"/>
                  </a:cubicBezTo>
                  <a:cubicBezTo>
                    <a:pt x="22003" y="25717"/>
                    <a:pt x="22229" y="25562"/>
                    <a:pt x="22455" y="25419"/>
                  </a:cubicBezTo>
                  <a:cubicBezTo>
                    <a:pt x="22943" y="25086"/>
                    <a:pt x="23384" y="24776"/>
                    <a:pt x="23789" y="24478"/>
                  </a:cubicBezTo>
                  <a:cubicBezTo>
                    <a:pt x="24063" y="24276"/>
                    <a:pt x="24325" y="24074"/>
                    <a:pt x="24587" y="23883"/>
                  </a:cubicBezTo>
                  <a:lnTo>
                    <a:pt x="24848" y="23681"/>
                  </a:lnTo>
                  <a:cubicBezTo>
                    <a:pt x="24908" y="23633"/>
                    <a:pt x="24968" y="23585"/>
                    <a:pt x="25039" y="23538"/>
                  </a:cubicBezTo>
                  <a:cubicBezTo>
                    <a:pt x="25229" y="23383"/>
                    <a:pt x="25408" y="23240"/>
                    <a:pt x="25599" y="23085"/>
                  </a:cubicBezTo>
                  <a:lnTo>
                    <a:pt x="26111" y="22657"/>
                  </a:lnTo>
                  <a:lnTo>
                    <a:pt x="26575" y="22276"/>
                  </a:lnTo>
                  <a:cubicBezTo>
                    <a:pt x="26658" y="22204"/>
                    <a:pt x="26730" y="22133"/>
                    <a:pt x="26813" y="22061"/>
                  </a:cubicBezTo>
                  <a:cubicBezTo>
                    <a:pt x="26992" y="21919"/>
                    <a:pt x="27170" y="21752"/>
                    <a:pt x="27349" y="21609"/>
                  </a:cubicBezTo>
                  <a:cubicBezTo>
                    <a:pt x="27551" y="21430"/>
                    <a:pt x="27754" y="21240"/>
                    <a:pt x="27956" y="21061"/>
                  </a:cubicBezTo>
                  <a:lnTo>
                    <a:pt x="28111" y="20918"/>
                  </a:lnTo>
                  <a:lnTo>
                    <a:pt x="28551" y="20514"/>
                  </a:lnTo>
                  <a:cubicBezTo>
                    <a:pt x="28730" y="20347"/>
                    <a:pt x="28885" y="20192"/>
                    <a:pt x="29063" y="20025"/>
                  </a:cubicBezTo>
                  <a:cubicBezTo>
                    <a:pt x="29242" y="19847"/>
                    <a:pt x="29420" y="19668"/>
                    <a:pt x="29599" y="19502"/>
                  </a:cubicBezTo>
                  <a:lnTo>
                    <a:pt x="29635" y="19466"/>
                  </a:lnTo>
                  <a:cubicBezTo>
                    <a:pt x="29730" y="19371"/>
                    <a:pt x="29825" y="19275"/>
                    <a:pt x="29921" y="19180"/>
                  </a:cubicBezTo>
                  <a:cubicBezTo>
                    <a:pt x="30004" y="19085"/>
                    <a:pt x="30099" y="18990"/>
                    <a:pt x="30182" y="18906"/>
                  </a:cubicBezTo>
                  <a:lnTo>
                    <a:pt x="30230" y="18859"/>
                  </a:lnTo>
                  <a:cubicBezTo>
                    <a:pt x="30409" y="18668"/>
                    <a:pt x="30587" y="18478"/>
                    <a:pt x="30766" y="18287"/>
                  </a:cubicBezTo>
                  <a:cubicBezTo>
                    <a:pt x="31111" y="17906"/>
                    <a:pt x="31480" y="17501"/>
                    <a:pt x="31837" y="17085"/>
                  </a:cubicBezTo>
                  <a:cubicBezTo>
                    <a:pt x="31921" y="16989"/>
                    <a:pt x="32004" y="16882"/>
                    <a:pt x="32087" y="16787"/>
                  </a:cubicBezTo>
                  <a:cubicBezTo>
                    <a:pt x="32183" y="16668"/>
                    <a:pt x="32290" y="16537"/>
                    <a:pt x="32385" y="16418"/>
                  </a:cubicBezTo>
                  <a:lnTo>
                    <a:pt x="32576" y="16192"/>
                  </a:lnTo>
                  <a:lnTo>
                    <a:pt x="32790" y="15918"/>
                  </a:lnTo>
                  <a:cubicBezTo>
                    <a:pt x="32933" y="15739"/>
                    <a:pt x="33076" y="15549"/>
                    <a:pt x="33219" y="15370"/>
                  </a:cubicBezTo>
                  <a:cubicBezTo>
                    <a:pt x="33338" y="15215"/>
                    <a:pt x="33457" y="15061"/>
                    <a:pt x="33576" y="14906"/>
                  </a:cubicBezTo>
                  <a:cubicBezTo>
                    <a:pt x="33731" y="14668"/>
                    <a:pt x="33909" y="14453"/>
                    <a:pt x="34052" y="14227"/>
                  </a:cubicBezTo>
                  <a:cubicBezTo>
                    <a:pt x="34135" y="14108"/>
                    <a:pt x="34207" y="14001"/>
                    <a:pt x="34290" y="13882"/>
                  </a:cubicBezTo>
                  <a:cubicBezTo>
                    <a:pt x="34421" y="13679"/>
                    <a:pt x="34564" y="13477"/>
                    <a:pt x="34695" y="13275"/>
                  </a:cubicBezTo>
                  <a:lnTo>
                    <a:pt x="34885" y="12977"/>
                  </a:lnTo>
                  <a:cubicBezTo>
                    <a:pt x="34945" y="12882"/>
                    <a:pt x="35005" y="12787"/>
                    <a:pt x="35076" y="12679"/>
                  </a:cubicBezTo>
                  <a:cubicBezTo>
                    <a:pt x="35231" y="12429"/>
                    <a:pt x="35374" y="12179"/>
                    <a:pt x="35516" y="11929"/>
                  </a:cubicBezTo>
                  <a:lnTo>
                    <a:pt x="35731" y="11536"/>
                  </a:lnTo>
                  <a:lnTo>
                    <a:pt x="35802" y="11405"/>
                  </a:lnTo>
                  <a:cubicBezTo>
                    <a:pt x="35921" y="11191"/>
                    <a:pt x="36028" y="10977"/>
                    <a:pt x="36136" y="10774"/>
                  </a:cubicBezTo>
                  <a:lnTo>
                    <a:pt x="36136" y="10762"/>
                  </a:lnTo>
                  <a:cubicBezTo>
                    <a:pt x="36148" y="10727"/>
                    <a:pt x="36171" y="10679"/>
                    <a:pt x="36183" y="10643"/>
                  </a:cubicBezTo>
                  <a:cubicBezTo>
                    <a:pt x="36278" y="10477"/>
                    <a:pt x="36350" y="10298"/>
                    <a:pt x="36421" y="10143"/>
                  </a:cubicBezTo>
                  <a:cubicBezTo>
                    <a:pt x="36493" y="9989"/>
                    <a:pt x="36564" y="9834"/>
                    <a:pt x="36636" y="9691"/>
                  </a:cubicBezTo>
                  <a:cubicBezTo>
                    <a:pt x="36707" y="9500"/>
                    <a:pt x="36790" y="9310"/>
                    <a:pt x="36862" y="9131"/>
                  </a:cubicBezTo>
                  <a:cubicBezTo>
                    <a:pt x="36921" y="8988"/>
                    <a:pt x="36981" y="8834"/>
                    <a:pt x="37040" y="8667"/>
                  </a:cubicBezTo>
                  <a:cubicBezTo>
                    <a:pt x="37076" y="8548"/>
                    <a:pt x="37124" y="8417"/>
                    <a:pt x="37171" y="8298"/>
                  </a:cubicBezTo>
                  <a:cubicBezTo>
                    <a:pt x="37207" y="8179"/>
                    <a:pt x="37243" y="8060"/>
                    <a:pt x="37291" y="7941"/>
                  </a:cubicBezTo>
                  <a:cubicBezTo>
                    <a:pt x="37326" y="7810"/>
                    <a:pt x="37362" y="7679"/>
                    <a:pt x="37398" y="7548"/>
                  </a:cubicBezTo>
                  <a:cubicBezTo>
                    <a:pt x="37481" y="7286"/>
                    <a:pt x="37541" y="7036"/>
                    <a:pt x="37600" y="6774"/>
                  </a:cubicBezTo>
                  <a:cubicBezTo>
                    <a:pt x="37624" y="6655"/>
                    <a:pt x="37660" y="6524"/>
                    <a:pt x="37672" y="6405"/>
                  </a:cubicBezTo>
                  <a:cubicBezTo>
                    <a:pt x="37719" y="6167"/>
                    <a:pt x="37767" y="5917"/>
                    <a:pt x="37802" y="5643"/>
                  </a:cubicBezTo>
                  <a:cubicBezTo>
                    <a:pt x="37814" y="5536"/>
                    <a:pt x="37826" y="5428"/>
                    <a:pt x="37838" y="5333"/>
                  </a:cubicBezTo>
                  <a:cubicBezTo>
                    <a:pt x="37862" y="5071"/>
                    <a:pt x="37874" y="4821"/>
                    <a:pt x="37874" y="4583"/>
                  </a:cubicBezTo>
                  <a:cubicBezTo>
                    <a:pt x="37874" y="4583"/>
                    <a:pt x="37874" y="4571"/>
                    <a:pt x="37874" y="4559"/>
                  </a:cubicBezTo>
                  <a:cubicBezTo>
                    <a:pt x="37672" y="3250"/>
                    <a:pt x="36969" y="2071"/>
                    <a:pt x="35933" y="1249"/>
                  </a:cubicBezTo>
                  <a:cubicBezTo>
                    <a:pt x="35278" y="737"/>
                    <a:pt x="34528" y="392"/>
                    <a:pt x="33731" y="237"/>
                  </a:cubicBezTo>
                  <a:cubicBezTo>
                    <a:pt x="33540" y="202"/>
                    <a:pt x="33350" y="178"/>
                    <a:pt x="33171" y="166"/>
                  </a:cubicBezTo>
                  <a:cubicBezTo>
                    <a:pt x="31844" y="55"/>
                    <a:pt x="30517" y="0"/>
                    <a:pt x="29190" y="0"/>
                  </a:cubicBezTo>
                  <a:close/>
                </a:path>
              </a:pathLst>
            </a:custGeom>
            <a:solidFill>
              <a:srgbClr val="C85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4"/>
            <p:cNvSpPr/>
            <p:nvPr/>
          </p:nvSpPr>
          <p:spPr>
            <a:xfrm>
              <a:off x="1342725" y="3169575"/>
              <a:ext cx="940600" cy="801700"/>
            </a:xfrm>
            <a:custGeom>
              <a:avLst/>
              <a:gdLst/>
              <a:ahLst/>
              <a:cxnLst/>
              <a:rect l="l" t="t" r="r" b="b"/>
              <a:pathLst>
                <a:path w="37624" h="32068" extrusionOk="0">
                  <a:moveTo>
                    <a:pt x="29093" y="0"/>
                  </a:moveTo>
                  <a:cubicBezTo>
                    <a:pt x="28134" y="0"/>
                    <a:pt x="27175" y="28"/>
                    <a:pt x="26218" y="84"/>
                  </a:cubicBezTo>
                  <a:cubicBezTo>
                    <a:pt x="24694" y="167"/>
                    <a:pt x="23182" y="334"/>
                    <a:pt x="21681" y="595"/>
                  </a:cubicBezTo>
                  <a:cubicBezTo>
                    <a:pt x="17264" y="1357"/>
                    <a:pt x="12692" y="2977"/>
                    <a:pt x="9073" y="6156"/>
                  </a:cubicBezTo>
                  <a:cubicBezTo>
                    <a:pt x="5251" y="9513"/>
                    <a:pt x="3012" y="14145"/>
                    <a:pt x="1715" y="18657"/>
                  </a:cubicBezTo>
                  <a:cubicBezTo>
                    <a:pt x="1357" y="19884"/>
                    <a:pt x="1072" y="21098"/>
                    <a:pt x="845" y="22277"/>
                  </a:cubicBezTo>
                  <a:cubicBezTo>
                    <a:pt x="417" y="24539"/>
                    <a:pt x="143" y="26837"/>
                    <a:pt x="36" y="29147"/>
                  </a:cubicBezTo>
                  <a:cubicBezTo>
                    <a:pt x="0" y="29730"/>
                    <a:pt x="72" y="30313"/>
                    <a:pt x="250" y="30861"/>
                  </a:cubicBezTo>
                  <a:cubicBezTo>
                    <a:pt x="250" y="30873"/>
                    <a:pt x="250" y="30885"/>
                    <a:pt x="262" y="30897"/>
                  </a:cubicBezTo>
                  <a:cubicBezTo>
                    <a:pt x="345" y="31159"/>
                    <a:pt x="441" y="31409"/>
                    <a:pt x="572" y="31647"/>
                  </a:cubicBezTo>
                  <a:cubicBezTo>
                    <a:pt x="1555" y="31923"/>
                    <a:pt x="2663" y="32068"/>
                    <a:pt x="3865" y="32068"/>
                  </a:cubicBezTo>
                  <a:cubicBezTo>
                    <a:pt x="4322" y="32068"/>
                    <a:pt x="4792" y="32047"/>
                    <a:pt x="5275" y="32004"/>
                  </a:cubicBezTo>
                  <a:cubicBezTo>
                    <a:pt x="5322" y="32004"/>
                    <a:pt x="5382" y="31992"/>
                    <a:pt x="5429" y="31992"/>
                  </a:cubicBezTo>
                  <a:cubicBezTo>
                    <a:pt x="5548" y="31980"/>
                    <a:pt x="5679" y="31968"/>
                    <a:pt x="5787" y="31956"/>
                  </a:cubicBezTo>
                  <a:cubicBezTo>
                    <a:pt x="5906" y="31945"/>
                    <a:pt x="6013" y="31933"/>
                    <a:pt x="6132" y="31921"/>
                  </a:cubicBezTo>
                  <a:cubicBezTo>
                    <a:pt x="6203" y="31909"/>
                    <a:pt x="6275" y="31909"/>
                    <a:pt x="6358" y="31885"/>
                  </a:cubicBezTo>
                  <a:cubicBezTo>
                    <a:pt x="6465" y="31885"/>
                    <a:pt x="6560" y="31861"/>
                    <a:pt x="6680" y="31849"/>
                  </a:cubicBezTo>
                  <a:cubicBezTo>
                    <a:pt x="6787" y="31837"/>
                    <a:pt x="6894" y="31814"/>
                    <a:pt x="7001" y="31790"/>
                  </a:cubicBezTo>
                  <a:cubicBezTo>
                    <a:pt x="7084" y="31790"/>
                    <a:pt x="7168" y="31766"/>
                    <a:pt x="7263" y="31754"/>
                  </a:cubicBezTo>
                  <a:cubicBezTo>
                    <a:pt x="7561" y="31706"/>
                    <a:pt x="7870" y="31647"/>
                    <a:pt x="8180" y="31575"/>
                  </a:cubicBezTo>
                  <a:lnTo>
                    <a:pt x="8418" y="31528"/>
                  </a:lnTo>
                  <a:cubicBezTo>
                    <a:pt x="8799" y="31433"/>
                    <a:pt x="9192" y="31337"/>
                    <a:pt x="9585" y="31242"/>
                  </a:cubicBezTo>
                  <a:cubicBezTo>
                    <a:pt x="10156" y="31087"/>
                    <a:pt x="10740" y="30909"/>
                    <a:pt x="11335" y="30718"/>
                  </a:cubicBezTo>
                  <a:lnTo>
                    <a:pt x="11811" y="30540"/>
                  </a:lnTo>
                  <a:cubicBezTo>
                    <a:pt x="12204" y="30409"/>
                    <a:pt x="12585" y="30254"/>
                    <a:pt x="12978" y="30111"/>
                  </a:cubicBezTo>
                  <a:cubicBezTo>
                    <a:pt x="13192" y="30028"/>
                    <a:pt x="13407" y="29932"/>
                    <a:pt x="13621" y="29849"/>
                  </a:cubicBezTo>
                  <a:cubicBezTo>
                    <a:pt x="13847" y="29766"/>
                    <a:pt x="14061" y="29682"/>
                    <a:pt x="14276" y="29587"/>
                  </a:cubicBezTo>
                  <a:lnTo>
                    <a:pt x="14645" y="29420"/>
                  </a:lnTo>
                  <a:cubicBezTo>
                    <a:pt x="14669" y="29409"/>
                    <a:pt x="14704" y="29397"/>
                    <a:pt x="14728" y="29385"/>
                  </a:cubicBezTo>
                  <a:cubicBezTo>
                    <a:pt x="14835" y="29337"/>
                    <a:pt x="14942" y="29289"/>
                    <a:pt x="15050" y="29230"/>
                  </a:cubicBezTo>
                  <a:cubicBezTo>
                    <a:pt x="15228" y="29159"/>
                    <a:pt x="15407" y="29075"/>
                    <a:pt x="15585" y="28992"/>
                  </a:cubicBezTo>
                  <a:cubicBezTo>
                    <a:pt x="15800" y="28885"/>
                    <a:pt x="16026" y="28778"/>
                    <a:pt x="16252" y="28670"/>
                  </a:cubicBezTo>
                  <a:cubicBezTo>
                    <a:pt x="16693" y="28456"/>
                    <a:pt x="17133" y="28230"/>
                    <a:pt x="17586" y="27992"/>
                  </a:cubicBezTo>
                  <a:cubicBezTo>
                    <a:pt x="17788" y="27885"/>
                    <a:pt x="18002" y="27765"/>
                    <a:pt x="18205" y="27658"/>
                  </a:cubicBezTo>
                  <a:cubicBezTo>
                    <a:pt x="18217" y="27646"/>
                    <a:pt x="18240" y="27635"/>
                    <a:pt x="18252" y="27635"/>
                  </a:cubicBezTo>
                  <a:cubicBezTo>
                    <a:pt x="18467" y="27515"/>
                    <a:pt x="18693" y="27385"/>
                    <a:pt x="18919" y="27254"/>
                  </a:cubicBezTo>
                  <a:cubicBezTo>
                    <a:pt x="19145" y="27134"/>
                    <a:pt x="19360" y="27004"/>
                    <a:pt x="19586" y="26861"/>
                  </a:cubicBezTo>
                  <a:cubicBezTo>
                    <a:pt x="19764" y="26765"/>
                    <a:pt x="19931" y="26658"/>
                    <a:pt x="20110" y="26551"/>
                  </a:cubicBezTo>
                  <a:cubicBezTo>
                    <a:pt x="20324" y="26420"/>
                    <a:pt x="20538" y="26289"/>
                    <a:pt x="20753" y="26146"/>
                  </a:cubicBezTo>
                  <a:lnTo>
                    <a:pt x="21169" y="25872"/>
                  </a:lnTo>
                  <a:lnTo>
                    <a:pt x="21598" y="25599"/>
                  </a:lnTo>
                  <a:cubicBezTo>
                    <a:pt x="21812" y="25456"/>
                    <a:pt x="22039" y="25301"/>
                    <a:pt x="22265" y="25158"/>
                  </a:cubicBezTo>
                  <a:cubicBezTo>
                    <a:pt x="22705" y="24848"/>
                    <a:pt x="23146" y="24539"/>
                    <a:pt x="23586" y="24217"/>
                  </a:cubicBezTo>
                  <a:cubicBezTo>
                    <a:pt x="23860" y="24015"/>
                    <a:pt x="24122" y="23813"/>
                    <a:pt x="24384" y="23622"/>
                  </a:cubicBezTo>
                  <a:cubicBezTo>
                    <a:pt x="24444" y="23563"/>
                    <a:pt x="24503" y="23527"/>
                    <a:pt x="24575" y="23467"/>
                  </a:cubicBezTo>
                  <a:cubicBezTo>
                    <a:pt x="24658" y="23408"/>
                    <a:pt x="24741" y="23348"/>
                    <a:pt x="24813" y="23289"/>
                  </a:cubicBezTo>
                  <a:cubicBezTo>
                    <a:pt x="25015" y="23134"/>
                    <a:pt x="25206" y="22991"/>
                    <a:pt x="25396" y="22836"/>
                  </a:cubicBezTo>
                  <a:lnTo>
                    <a:pt x="25991" y="22348"/>
                  </a:lnTo>
                  <a:lnTo>
                    <a:pt x="26289" y="22098"/>
                  </a:lnTo>
                  <a:lnTo>
                    <a:pt x="26587" y="21836"/>
                  </a:lnTo>
                  <a:cubicBezTo>
                    <a:pt x="26777" y="21693"/>
                    <a:pt x="26944" y="21527"/>
                    <a:pt x="27123" y="21384"/>
                  </a:cubicBezTo>
                  <a:cubicBezTo>
                    <a:pt x="27325" y="21205"/>
                    <a:pt x="27539" y="21027"/>
                    <a:pt x="27730" y="20836"/>
                  </a:cubicBezTo>
                  <a:lnTo>
                    <a:pt x="27849" y="20729"/>
                  </a:lnTo>
                  <a:lnTo>
                    <a:pt x="28325" y="20288"/>
                  </a:lnTo>
                  <a:lnTo>
                    <a:pt x="28837" y="19800"/>
                  </a:lnTo>
                  <a:cubicBezTo>
                    <a:pt x="29016" y="19622"/>
                    <a:pt x="29194" y="19455"/>
                    <a:pt x="29361" y="19276"/>
                  </a:cubicBezTo>
                  <a:cubicBezTo>
                    <a:pt x="29480" y="19169"/>
                    <a:pt x="29575" y="19062"/>
                    <a:pt x="29682" y="18955"/>
                  </a:cubicBezTo>
                  <a:cubicBezTo>
                    <a:pt x="29790" y="18848"/>
                    <a:pt x="29897" y="18741"/>
                    <a:pt x="29992" y="18633"/>
                  </a:cubicBezTo>
                  <a:cubicBezTo>
                    <a:pt x="30171" y="18443"/>
                    <a:pt x="30349" y="18252"/>
                    <a:pt x="30528" y="18074"/>
                  </a:cubicBezTo>
                  <a:cubicBezTo>
                    <a:pt x="30897" y="17669"/>
                    <a:pt x="31254" y="17264"/>
                    <a:pt x="31599" y="16871"/>
                  </a:cubicBezTo>
                  <a:cubicBezTo>
                    <a:pt x="31683" y="16776"/>
                    <a:pt x="31766" y="16669"/>
                    <a:pt x="31849" y="16574"/>
                  </a:cubicBezTo>
                  <a:cubicBezTo>
                    <a:pt x="31992" y="16419"/>
                    <a:pt x="32111" y="16252"/>
                    <a:pt x="32242" y="16097"/>
                  </a:cubicBezTo>
                  <a:cubicBezTo>
                    <a:pt x="32349" y="15966"/>
                    <a:pt x="32457" y="15835"/>
                    <a:pt x="32564" y="15704"/>
                  </a:cubicBezTo>
                  <a:cubicBezTo>
                    <a:pt x="32707" y="15526"/>
                    <a:pt x="32849" y="15347"/>
                    <a:pt x="32980" y="15157"/>
                  </a:cubicBezTo>
                  <a:cubicBezTo>
                    <a:pt x="33099" y="15002"/>
                    <a:pt x="33219" y="14847"/>
                    <a:pt x="33338" y="14692"/>
                  </a:cubicBezTo>
                  <a:cubicBezTo>
                    <a:pt x="33492" y="14466"/>
                    <a:pt x="33671" y="14240"/>
                    <a:pt x="33814" y="14014"/>
                  </a:cubicBezTo>
                  <a:lnTo>
                    <a:pt x="34052" y="13680"/>
                  </a:lnTo>
                  <a:cubicBezTo>
                    <a:pt x="34183" y="13478"/>
                    <a:pt x="34314" y="13276"/>
                    <a:pt x="34445" y="13073"/>
                  </a:cubicBezTo>
                  <a:cubicBezTo>
                    <a:pt x="34516" y="12978"/>
                    <a:pt x="34576" y="12883"/>
                    <a:pt x="34635" y="12776"/>
                  </a:cubicBezTo>
                  <a:cubicBezTo>
                    <a:pt x="34707" y="12680"/>
                    <a:pt x="34766" y="12585"/>
                    <a:pt x="34826" y="12478"/>
                  </a:cubicBezTo>
                  <a:cubicBezTo>
                    <a:pt x="34981" y="12228"/>
                    <a:pt x="35135" y="11978"/>
                    <a:pt x="35278" y="11728"/>
                  </a:cubicBezTo>
                  <a:lnTo>
                    <a:pt x="35493" y="11335"/>
                  </a:lnTo>
                  <a:cubicBezTo>
                    <a:pt x="35516" y="11299"/>
                    <a:pt x="35540" y="11252"/>
                    <a:pt x="35564" y="11204"/>
                  </a:cubicBezTo>
                  <a:cubicBezTo>
                    <a:pt x="35671" y="11002"/>
                    <a:pt x="35778" y="10787"/>
                    <a:pt x="35886" y="10573"/>
                  </a:cubicBezTo>
                  <a:cubicBezTo>
                    <a:pt x="35909" y="10525"/>
                    <a:pt x="35921" y="10490"/>
                    <a:pt x="35945" y="10454"/>
                  </a:cubicBezTo>
                  <a:cubicBezTo>
                    <a:pt x="36028" y="10287"/>
                    <a:pt x="36112" y="10109"/>
                    <a:pt x="36183" y="9954"/>
                  </a:cubicBezTo>
                  <a:cubicBezTo>
                    <a:pt x="36255" y="9799"/>
                    <a:pt x="36314" y="9644"/>
                    <a:pt x="36386" y="9501"/>
                  </a:cubicBezTo>
                  <a:cubicBezTo>
                    <a:pt x="36457" y="9311"/>
                    <a:pt x="36540" y="9132"/>
                    <a:pt x="36612" y="8942"/>
                  </a:cubicBezTo>
                  <a:cubicBezTo>
                    <a:pt x="36671" y="8787"/>
                    <a:pt x="36731" y="8644"/>
                    <a:pt x="36790" y="8489"/>
                  </a:cubicBezTo>
                  <a:cubicBezTo>
                    <a:pt x="36826" y="8370"/>
                    <a:pt x="36874" y="8239"/>
                    <a:pt x="36909" y="8120"/>
                  </a:cubicBezTo>
                  <a:cubicBezTo>
                    <a:pt x="36957" y="8001"/>
                    <a:pt x="36993" y="7894"/>
                    <a:pt x="37029" y="7763"/>
                  </a:cubicBezTo>
                  <a:cubicBezTo>
                    <a:pt x="37076" y="7632"/>
                    <a:pt x="37112" y="7501"/>
                    <a:pt x="37148" y="7370"/>
                  </a:cubicBezTo>
                  <a:cubicBezTo>
                    <a:pt x="37219" y="7120"/>
                    <a:pt x="37290" y="6870"/>
                    <a:pt x="37338" y="6608"/>
                  </a:cubicBezTo>
                  <a:cubicBezTo>
                    <a:pt x="37374" y="6489"/>
                    <a:pt x="37398" y="6358"/>
                    <a:pt x="37421" y="6239"/>
                  </a:cubicBezTo>
                  <a:cubicBezTo>
                    <a:pt x="37469" y="5989"/>
                    <a:pt x="37505" y="5739"/>
                    <a:pt x="37541" y="5489"/>
                  </a:cubicBezTo>
                  <a:cubicBezTo>
                    <a:pt x="37552" y="5394"/>
                    <a:pt x="37564" y="5298"/>
                    <a:pt x="37576" y="5191"/>
                  </a:cubicBezTo>
                  <a:cubicBezTo>
                    <a:pt x="37600" y="4941"/>
                    <a:pt x="37624" y="4691"/>
                    <a:pt x="37624" y="4453"/>
                  </a:cubicBezTo>
                  <a:cubicBezTo>
                    <a:pt x="37410" y="3167"/>
                    <a:pt x="36731" y="2012"/>
                    <a:pt x="35707" y="1215"/>
                  </a:cubicBezTo>
                  <a:cubicBezTo>
                    <a:pt x="34933" y="607"/>
                    <a:pt x="34004" y="238"/>
                    <a:pt x="33016" y="155"/>
                  </a:cubicBezTo>
                  <a:cubicBezTo>
                    <a:pt x="31711" y="52"/>
                    <a:pt x="30402" y="0"/>
                    <a:pt x="290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4"/>
            <p:cNvSpPr/>
            <p:nvPr/>
          </p:nvSpPr>
          <p:spPr>
            <a:xfrm>
              <a:off x="1350150" y="3188875"/>
              <a:ext cx="875725" cy="775450"/>
            </a:xfrm>
            <a:custGeom>
              <a:avLst/>
              <a:gdLst/>
              <a:ahLst/>
              <a:cxnLst/>
              <a:rect l="l" t="t" r="r" b="b"/>
              <a:pathLst>
                <a:path w="35029" h="31018" extrusionOk="0">
                  <a:moveTo>
                    <a:pt x="34905" y="1"/>
                  </a:moveTo>
                  <a:cubicBezTo>
                    <a:pt x="34898" y="1"/>
                    <a:pt x="34892" y="1"/>
                    <a:pt x="34886" y="2"/>
                  </a:cubicBezTo>
                  <a:cubicBezTo>
                    <a:pt x="28707" y="169"/>
                    <a:pt x="20944" y="3455"/>
                    <a:pt x="14145" y="8789"/>
                  </a:cubicBezTo>
                  <a:cubicBezTo>
                    <a:pt x="5525" y="15540"/>
                    <a:pt x="1" y="24207"/>
                    <a:pt x="72" y="30875"/>
                  </a:cubicBezTo>
                  <a:cubicBezTo>
                    <a:pt x="72" y="30946"/>
                    <a:pt x="132" y="31006"/>
                    <a:pt x="203" y="31006"/>
                  </a:cubicBezTo>
                  <a:lnTo>
                    <a:pt x="203" y="31018"/>
                  </a:lnTo>
                  <a:cubicBezTo>
                    <a:pt x="275" y="31006"/>
                    <a:pt x="334" y="30958"/>
                    <a:pt x="334" y="30887"/>
                  </a:cubicBezTo>
                  <a:cubicBezTo>
                    <a:pt x="275" y="24291"/>
                    <a:pt x="5751" y="15706"/>
                    <a:pt x="14312" y="9003"/>
                  </a:cubicBezTo>
                  <a:cubicBezTo>
                    <a:pt x="21063" y="3693"/>
                    <a:pt x="28766" y="431"/>
                    <a:pt x="34898" y="252"/>
                  </a:cubicBezTo>
                  <a:cubicBezTo>
                    <a:pt x="34969" y="252"/>
                    <a:pt x="35029" y="193"/>
                    <a:pt x="35029" y="121"/>
                  </a:cubicBezTo>
                  <a:cubicBezTo>
                    <a:pt x="35029" y="56"/>
                    <a:pt x="34969" y="1"/>
                    <a:pt x="34905" y="1"/>
                  </a:cubicBezTo>
                  <a:close/>
                </a:path>
              </a:pathLst>
            </a:custGeom>
            <a:solidFill>
              <a:srgbClr val="3332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4"/>
            <p:cNvSpPr/>
            <p:nvPr/>
          </p:nvSpPr>
          <p:spPr>
            <a:xfrm>
              <a:off x="1942300" y="3188875"/>
              <a:ext cx="283575" cy="77775"/>
            </a:xfrm>
            <a:custGeom>
              <a:avLst/>
              <a:gdLst/>
              <a:ahLst/>
              <a:cxnLst/>
              <a:rect l="l" t="t" r="r" b="b"/>
              <a:pathLst>
                <a:path w="11343" h="3111" extrusionOk="0">
                  <a:moveTo>
                    <a:pt x="11219" y="1"/>
                  </a:moveTo>
                  <a:cubicBezTo>
                    <a:pt x="11212" y="1"/>
                    <a:pt x="11206" y="1"/>
                    <a:pt x="11200" y="2"/>
                  </a:cubicBezTo>
                  <a:cubicBezTo>
                    <a:pt x="7890" y="85"/>
                    <a:pt x="4056" y="1074"/>
                    <a:pt x="127" y="2860"/>
                  </a:cubicBezTo>
                  <a:cubicBezTo>
                    <a:pt x="0" y="2917"/>
                    <a:pt x="30" y="3110"/>
                    <a:pt x="163" y="3110"/>
                  </a:cubicBezTo>
                  <a:cubicBezTo>
                    <a:pt x="167" y="3110"/>
                    <a:pt x="171" y="3110"/>
                    <a:pt x="175" y="3110"/>
                  </a:cubicBezTo>
                  <a:cubicBezTo>
                    <a:pt x="199" y="3110"/>
                    <a:pt x="211" y="3110"/>
                    <a:pt x="234" y="3098"/>
                  </a:cubicBezTo>
                  <a:cubicBezTo>
                    <a:pt x="4128" y="1336"/>
                    <a:pt x="7926" y="347"/>
                    <a:pt x="11212" y="264"/>
                  </a:cubicBezTo>
                  <a:cubicBezTo>
                    <a:pt x="11283" y="252"/>
                    <a:pt x="11343" y="193"/>
                    <a:pt x="11331" y="121"/>
                  </a:cubicBezTo>
                  <a:cubicBezTo>
                    <a:pt x="11342" y="56"/>
                    <a:pt x="11283" y="1"/>
                    <a:pt x="11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4"/>
            <p:cNvSpPr/>
            <p:nvPr/>
          </p:nvSpPr>
          <p:spPr>
            <a:xfrm>
              <a:off x="1351050" y="3623225"/>
              <a:ext cx="145000" cy="340800"/>
            </a:xfrm>
            <a:custGeom>
              <a:avLst/>
              <a:gdLst/>
              <a:ahLst/>
              <a:cxnLst/>
              <a:rect l="l" t="t" r="r" b="b"/>
              <a:pathLst>
                <a:path w="5800" h="13632" extrusionOk="0">
                  <a:moveTo>
                    <a:pt x="5634" y="0"/>
                  </a:moveTo>
                  <a:cubicBezTo>
                    <a:pt x="5601" y="0"/>
                    <a:pt x="5566" y="14"/>
                    <a:pt x="5537" y="47"/>
                  </a:cubicBezTo>
                  <a:cubicBezTo>
                    <a:pt x="1953" y="4797"/>
                    <a:pt x="0" y="9572"/>
                    <a:pt x="36" y="13501"/>
                  </a:cubicBezTo>
                  <a:cubicBezTo>
                    <a:pt x="36" y="13572"/>
                    <a:pt x="96" y="13632"/>
                    <a:pt x="167" y="13632"/>
                  </a:cubicBezTo>
                  <a:cubicBezTo>
                    <a:pt x="239" y="13632"/>
                    <a:pt x="298" y="13572"/>
                    <a:pt x="298" y="13501"/>
                  </a:cubicBezTo>
                  <a:cubicBezTo>
                    <a:pt x="262" y="9631"/>
                    <a:pt x="2191" y="4905"/>
                    <a:pt x="5739" y="202"/>
                  </a:cubicBezTo>
                  <a:cubicBezTo>
                    <a:pt x="5800" y="98"/>
                    <a:pt x="5722" y="0"/>
                    <a:pt x="5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4"/>
            <p:cNvSpPr/>
            <p:nvPr/>
          </p:nvSpPr>
          <p:spPr>
            <a:xfrm>
              <a:off x="1363850" y="3636000"/>
              <a:ext cx="303025" cy="314650"/>
            </a:xfrm>
            <a:custGeom>
              <a:avLst/>
              <a:gdLst/>
              <a:ahLst/>
              <a:cxnLst/>
              <a:rect l="l" t="t" r="r" b="b"/>
              <a:pathLst>
                <a:path w="12121" h="12586" extrusionOk="0">
                  <a:moveTo>
                    <a:pt x="870" y="0"/>
                  </a:moveTo>
                  <a:cubicBezTo>
                    <a:pt x="512" y="1215"/>
                    <a:pt x="227" y="2441"/>
                    <a:pt x="0" y="3620"/>
                  </a:cubicBezTo>
                  <a:cubicBezTo>
                    <a:pt x="358" y="3917"/>
                    <a:pt x="703" y="4227"/>
                    <a:pt x="1036" y="4525"/>
                  </a:cubicBezTo>
                  <a:cubicBezTo>
                    <a:pt x="3822" y="7001"/>
                    <a:pt x="6394" y="9692"/>
                    <a:pt x="8740" y="12585"/>
                  </a:cubicBezTo>
                  <a:cubicBezTo>
                    <a:pt x="9311" y="12430"/>
                    <a:pt x="9895" y="12252"/>
                    <a:pt x="10490" y="12061"/>
                  </a:cubicBezTo>
                  <a:lnTo>
                    <a:pt x="10954" y="11895"/>
                  </a:lnTo>
                  <a:cubicBezTo>
                    <a:pt x="11347" y="11764"/>
                    <a:pt x="11728" y="11621"/>
                    <a:pt x="12121" y="11466"/>
                  </a:cubicBezTo>
                  <a:cubicBezTo>
                    <a:pt x="9168" y="7704"/>
                    <a:pt x="5858" y="4239"/>
                    <a:pt x="2227" y="1131"/>
                  </a:cubicBezTo>
                  <a:cubicBezTo>
                    <a:pt x="1774" y="750"/>
                    <a:pt x="1322" y="369"/>
                    <a:pt x="8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4"/>
            <p:cNvSpPr/>
            <p:nvPr/>
          </p:nvSpPr>
          <p:spPr>
            <a:xfrm>
              <a:off x="1360575" y="3632575"/>
              <a:ext cx="310175" cy="321350"/>
            </a:xfrm>
            <a:custGeom>
              <a:avLst/>
              <a:gdLst/>
              <a:ahLst/>
              <a:cxnLst/>
              <a:rect l="l" t="t" r="r" b="b"/>
              <a:pathLst>
                <a:path w="12407" h="12854" extrusionOk="0">
                  <a:moveTo>
                    <a:pt x="1072" y="363"/>
                  </a:moveTo>
                  <a:cubicBezTo>
                    <a:pt x="1441" y="661"/>
                    <a:pt x="1834" y="994"/>
                    <a:pt x="2263" y="1364"/>
                  </a:cubicBezTo>
                  <a:cubicBezTo>
                    <a:pt x="5846" y="4435"/>
                    <a:pt x="9121" y="7841"/>
                    <a:pt x="12050" y="11543"/>
                  </a:cubicBezTo>
                  <a:cubicBezTo>
                    <a:pt x="11728" y="11674"/>
                    <a:pt x="11407" y="11782"/>
                    <a:pt x="11049" y="11912"/>
                  </a:cubicBezTo>
                  <a:lnTo>
                    <a:pt x="10573" y="12067"/>
                  </a:lnTo>
                  <a:cubicBezTo>
                    <a:pt x="10026" y="12258"/>
                    <a:pt x="9466" y="12424"/>
                    <a:pt x="8918" y="12567"/>
                  </a:cubicBezTo>
                  <a:cubicBezTo>
                    <a:pt x="6585" y="9698"/>
                    <a:pt x="4013" y="7019"/>
                    <a:pt x="1251" y="4566"/>
                  </a:cubicBezTo>
                  <a:cubicBezTo>
                    <a:pt x="929" y="4281"/>
                    <a:pt x="608" y="3995"/>
                    <a:pt x="274" y="3709"/>
                  </a:cubicBezTo>
                  <a:cubicBezTo>
                    <a:pt x="501" y="2578"/>
                    <a:pt x="762" y="1447"/>
                    <a:pt x="1072" y="363"/>
                  </a:cubicBezTo>
                  <a:close/>
                  <a:moveTo>
                    <a:pt x="1002" y="1"/>
                  </a:moveTo>
                  <a:cubicBezTo>
                    <a:pt x="944" y="1"/>
                    <a:pt x="886" y="38"/>
                    <a:pt x="870" y="102"/>
                  </a:cubicBezTo>
                  <a:cubicBezTo>
                    <a:pt x="536" y="1280"/>
                    <a:pt x="239" y="2507"/>
                    <a:pt x="0" y="3733"/>
                  </a:cubicBezTo>
                  <a:cubicBezTo>
                    <a:pt x="0" y="3781"/>
                    <a:pt x="12" y="3828"/>
                    <a:pt x="48" y="3864"/>
                  </a:cubicBezTo>
                  <a:cubicBezTo>
                    <a:pt x="393" y="4162"/>
                    <a:pt x="739" y="4471"/>
                    <a:pt x="1084" y="4769"/>
                  </a:cubicBezTo>
                  <a:cubicBezTo>
                    <a:pt x="3858" y="7233"/>
                    <a:pt x="6430" y="9924"/>
                    <a:pt x="8775" y="12805"/>
                  </a:cubicBezTo>
                  <a:cubicBezTo>
                    <a:pt x="8799" y="12829"/>
                    <a:pt x="8835" y="12853"/>
                    <a:pt x="8871" y="12853"/>
                  </a:cubicBezTo>
                  <a:lnTo>
                    <a:pt x="8906" y="12853"/>
                  </a:lnTo>
                  <a:cubicBezTo>
                    <a:pt x="9478" y="12698"/>
                    <a:pt x="10073" y="12520"/>
                    <a:pt x="10657" y="12329"/>
                  </a:cubicBezTo>
                  <a:lnTo>
                    <a:pt x="11133" y="12163"/>
                  </a:lnTo>
                  <a:cubicBezTo>
                    <a:pt x="11561" y="12020"/>
                    <a:pt x="11931" y="11877"/>
                    <a:pt x="12300" y="11734"/>
                  </a:cubicBezTo>
                  <a:cubicBezTo>
                    <a:pt x="12383" y="11698"/>
                    <a:pt x="12407" y="11603"/>
                    <a:pt x="12359" y="11531"/>
                  </a:cubicBezTo>
                  <a:cubicBezTo>
                    <a:pt x="9395" y="7757"/>
                    <a:pt x="6073" y="4293"/>
                    <a:pt x="2441" y="1173"/>
                  </a:cubicBezTo>
                  <a:cubicBezTo>
                    <a:pt x="1941" y="744"/>
                    <a:pt x="1501" y="375"/>
                    <a:pt x="1084" y="30"/>
                  </a:cubicBezTo>
                  <a:cubicBezTo>
                    <a:pt x="1060" y="10"/>
                    <a:pt x="1031" y="1"/>
                    <a:pt x="1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4"/>
            <p:cNvSpPr/>
            <p:nvPr/>
          </p:nvSpPr>
          <p:spPr>
            <a:xfrm>
              <a:off x="1884750" y="3171650"/>
              <a:ext cx="355125" cy="340250"/>
            </a:xfrm>
            <a:custGeom>
              <a:avLst/>
              <a:gdLst/>
              <a:ahLst/>
              <a:cxnLst/>
              <a:rect l="l" t="t" r="r" b="b"/>
              <a:pathLst>
                <a:path w="14205" h="13610" extrusionOk="0">
                  <a:moveTo>
                    <a:pt x="4537" y="1"/>
                  </a:moveTo>
                  <a:cubicBezTo>
                    <a:pt x="3013" y="84"/>
                    <a:pt x="1501" y="251"/>
                    <a:pt x="0" y="501"/>
                  </a:cubicBezTo>
                  <a:cubicBezTo>
                    <a:pt x="739" y="1108"/>
                    <a:pt x="1477" y="1727"/>
                    <a:pt x="2191" y="2370"/>
                  </a:cubicBezTo>
                  <a:cubicBezTo>
                    <a:pt x="5977" y="5727"/>
                    <a:pt x="9394" y="9502"/>
                    <a:pt x="12371" y="13609"/>
                  </a:cubicBezTo>
                  <a:cubicBezTo>
                    <a:pt x="12502" y="13407"/>
                    <a:pt x="12633" y="13205"/>
                    <a:pt x="12764" y="13002"/>
                  </a:cubicBezTo>
                  <a:cubicBezTo>
                    <a:pt x="12823" y="12907"/>
                    <a:pt x="12895" y="12812"/>
                    <a:pt x="12954" y="12704"/>
                  </a:cubicBezTo>
                  <a:cubicBezTo>
                    <a:pt x="13026" y="12609"/>
                    <a:pt x="13085" y="12514"/>
                    <a:pt x="13145" y="12407"/>
                  </a:cubicBezTo>
                  <a:cubicBezTo>
                    <a:pt x="13300" y="12157"/>
                    <a:pt x="13454" y="11907"/>
                    <a:pt x="13585" y="11657"/>
                  </a:cubicBezTo>
                  <a:lnTo>
                    <a:pt x="13812" y="11264"/>
                  </a:lnTo>
                  <a:cubicBezTo>
                    <a:pt x="13835" y="11216"/>
                    <a:pt x="13859" y="11180"/>
                    <a:pt x="13883" y="11133"/>
                  </a:cubicBezTo>
                  <a:cubicBezTo>
                    <a:pt x="13990" y="10930"/>
                    <a:pt x="14097" y="10716"/>
                    <a:pt x="14205" y="10502"/>
                  </a:cubicBezTo>
                  <a:cubicBezTo>
                    <a:pt x="14205" y="10502"/>
                    <a:pt x="14205" y="10502"/>
                    <a:pt x="14205" y="10490"/>
                  </a:cubicBezTo>
                  <a:cubicBezTo>
                    <a:pt x="11811" y="7335"/>
                    <a:pt x="9168" y="4370"/>
                    <a:pt x="6299" y="1632"/>
                  </a:cubicBezTo>
                  <a:cubicBezTo>
                    <a:pt x="5727" y="1084"/>
                    <a:pt x="5132" y="536"/>
                    <a:pt x="45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4"/>
            <p:cNvSpPr/>
            <p:nvPr/>
          </p:nvSpPr>
          <p:spPr>
            <a:xfrm>
              <a:off x="1881175" y="3168375"/>
              <a:ext cx="362275" cy="347100"/>
            </a:xfrm>
            <a:custGeom>
              <a:avLst/>
              <a:gdLst/>
              <a:ahLst/>
              <a:cxnLst/>
              <a:rect l="l" t="t" r="r" b="b"/>
              <a:pathLst>
                <a:path w="14491" h="13884" extrusionOk="0">
                  <a:moveTo>
                    <a:pt x="4656" y="274"/>
                  </a:moveTo>
                  <a:cubicBezTo>
                    <a:pt x="5239" y="798"/>
                    <a:pt x="5823" y="1334"/>
                    <a:pt x="6382" y="1870"/>
                  </a:cubicBezTo>
                  <a:cubicBezTo>
                    <a:pt x="9228" y="4584"/>
                    <a:pt x="11847" y="7525"/>
                    <a:pt x="14217" y="10657"/>
                  </a:cubicBezTo>
                  <a:cubicBezTo>
                    <a:pt x="14145" y="10788"/>
                    <a:pt x="14002" y="11073"/>
                    <a:pt x="13919" y="11216"/>
                  </a:cubicBezTo>
                  <a:cubicBezTo>
                    <a:pt x="13895" y="11264"/>
                    <a:pt x="13871" y="11311"/>
                    <a:pt x="13847" y="11347"/>
                  </a:cubicBezTo>
                  <a:lnTo>
                    <a:pt x="13633" y="11740"/>
                  </a:lnTo>
                  <a:cubicBezTo>
                    <a:pt x="13478" y="11978"/>
                    <a:pt x="13336" y="12228"/>
                    <a:pt x="13181" y="12478"/>
                  </a:cubicBezTo>
                  <a:lnTo>
                    <a:pt x="13002" y="12776"/>
                  </a:lnTo>
                  <a:lnTo>
                    <a:pt x="12800" y="13074"/>
                  </a:lnTo>
                  <a:cubicBezTo>
                    <a:pt x="12704" y="13228"/>
                    <a:pt x="12609" y="13371"/>
                    <a:pt x="12502" y="13526"/>
                  </a:cubicBezTo>
                  <a:cubicBezTo>
                    <a:pt x="9549" y="9466"/>
                    <a:pt x="6168" y="5739"/>
                    <a:pt x="2417" y="2406"/>
                  </a:cubicBezTo>
                  <a:cubicBezTo>
                    <a:pt x="1786" y="1846"/>
                    <a:pt x="1132" y="1286"/>
                    <a:pt x="453" y="727"/>
                  </a:cubicBezTo>
                  <a:lnTo>
                    <a:pt x="441" y="727"/>
                  </a:lnTo>
                  <a:cubicBezTo>
                    <a:pt x="1834" y="501"/>
                    <a:pt x="3239" y="358"/>
                    <a:pt x="4656" y="274"/>
                  </a:cubicBezTo>
                  <a:close/>
                  <a:moveTo>
                    <a:pt x="4680" y="1"/>
                  </a:moveTo>
                  <a:cubicBezTo>
                    <a:pt x="3144" y="84"/>
                    <a:pt x="1632" y="262"/>
                    <a:pt x="120" y="513"/>
                  </a:cubicBezTo>
                  <a:cubicBezTo>
                    <a:pt x="72" y="524"/>
                    <a:pt x="24" y="560"/>
                    <a:pt x="12" y="608"/>
                  </a:cubicBezTo>
                  <a:cubicBezTo>
                    <a:pt x="1" y="655"/>
                    <a:pt x="24" y="715"/>
                    <a:pt x="60" y="751"/>
                  </a:cubicBezTo>
                  <a:cubicBezTo>
                    <a:pt x="810" y="1358"/>
                    <a:pt x="1548" y="1989"/>
                    <a:pt x="2239" y="2608"/>
                  </a:cubicBezTo>
                  <a:cubicBezTo>
                    <a:pt x="6025" y="5966"/>
                    <a:pt x="9430" y="9728"/>
                    <a:pt x="12395" y="13824"/>
                  </a:cubicBezTo>
                  <a:cubicBezTo>
                    <a:pt x="12419" y="13859"/>
                    <a:pt x="12466" y="13883"/>
                    <a:pt x="12502" y="13883"/>
                  </a:cubicBezTo>
                  <a:lnTo>
                    <a:pt x="12514" y="13871"/>
                  </a:lnTo>
                  <a:cubicBezTo>
                    <a:pt x="12550" y="13859"/>
                    <a:pt x="12597" y="13847"/>
                    <a:pt x="12621" y="13812"/>
                  </a:cubicBezTo>
                  <a:cubicBezTo>
                    <a:pt x="12752" y="13609"/>
                    <a:pt x="12895" y="13407"/>
                    <a:pt x="13026" y="13205"/>
                  </a:cubicBezTo>
                  <a:lnTo>
                    <a:pt x="13216" y="12907"/>
                  </a:lnTo>
                  <a:cubicBezTo>
                    <a:pt x="13276" y="12812"/>
                    <a:pt x="13336" y="12705"/>
                    <a:pt x="13407" y="12609"/>
                  </a:cubicBezTo>
                  <a:cubicBezTo>
                    <a:pt x="13550" y="12359"/>
                    <a:pt x="13705" y="12097"/>
                    <a:pt x="13847" y="11847"/>
                  </a:cubicBezTo>
                  <a:lnTo>
                    <a:pt x="14062" y="11454"/>
                  </a:lnTo>
                  <a:lnTo>
                    <a:pt x="14133" y="11335"/>
                  </a:lnTo>
                  <a:cubicBezTo>
                    <a:pt x="14252" y="11121"/>
                    <a:pt x="14467" y="10680"/>
                    <a:pt x="14467" y="10680"/>
                  </a:cubicBezTo>
                  <a:cubicBezTo>
                    <a:pt x="14490" y="10645"/>
                    <a:pt x="14479" y="10585"/>
                    <a:pt x="14455" y="10549"/>
                  </a:cubicBezTo>
                  <a:cubicBezTo>
                    <a:pt x="12062" y="7382"/>
                    <a:pt x="9418" y="4418"/>
                    <a:pt x="6549" y="1667"/>
                  </a:cubicBezTo>
                  <a:cubicBezTo>
                    <a:pt x="5954" y="1120"/>
                    <a:pt x="5358" y="572"/>
                    <a:pt x="4763" y="36"/>
                  </a:cubicBezTo>
                  <a:cubicBezTo>
                    <a:pt x="4739" y="12"/>
                    <a:pt x="4703" y="1"/>
                    <a:pt x="4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4"/>
            <p:cNvSpPr/>
            <p:nvPr/>
          </p:nvSpPr>
          <p:spPr>
            <a:xfrm>
              <a:off x="1339450" y="3166325"/>
              <a:ext cx="948650" cy="871225"/>
            </a:xfrm>
            <a:custGeom>
              <a:avLst/>
              <a:gdLst/>
              <a:ahLst/>
              <a:cxnLst/>
              <a:rect l="l" t="t" r="r" b="b"/>
              <a:pathLst>
                <a:path w="37946" h="34849" extrusionOk="0">
                  <a:moveTo>
                    <a:pt x="29147" y="261"/>
                  </a:moveTo>
                  <a:cubicBezTo>
                    <a:pt x="30456" y="261"/>
                    <a:pt x="31802" y="309"/>
                    <a:pt x="33147" y="416"/>
                  </a:cubicBezTo>
                  <a:cubicBezTo>
                    <a:pt x="33326" y="428"/>
                    <a:pt x="33492" y="452"/>
                    <a:pt x="33671" y="487"/>
                  </a:cubicBezTo>
                  <a:cubicBezTo>
                    <a:pt x="34433" y="642"/>
                    <a:pt x="35147" y="964"/>
                    <a:pt x="35755" y="1452"/>
                  </a:cubicBezTo>
                  <a:cubicBezTo>
                    <a:pt x="36743" y="2226"/>
                    <a:pt x="37398" y="3333"/>
                    <a:pt x="37612" y="4571"/>
                  </a:cubicBezTo>
                  <a:lnTo>
                    <a:pt x="37612" y="4607"/>
                  </a:lnTo>
                  <a:cubicBezTo>
                    <a:pt x="37612" y="4762"/>
                    <a:pt x="37600" y="4916"/>
                    <a:pt x="37588" y="5071"/>
                  </a:cubicBezTo>
                  <a:cubicBezTo>
                    <a:pt x="37576" y="5119"/>
                    <a:pt x="37612" y="5167"/>
                    <a:pt x="37672" y="5178"/>
                  </a:cubicBezTo>
                  <a:cubicBezTo>
                    <a:pt x="37672" y="5309"/>
                    <a:pt x="37672" y="5440"/>
                    <a:pt x="37672" y="5571"/>
                  </a:cubicBezTo>
                  <a:cubicBezTo>
                    <a:pt x="37552" y="7750"/>
                    <a:pt x="37302" y="9929"/>
                    <a:pt x="36910" y="12072"/>
                  </a:cubicBezTo>
                  <a:cubicBezTo>
                    <a:pt x="36648" y="13537"/>
                    <a:pt x="36290" y="14989"/>
                    <a:pt x="35874" y="16418"/>
                  </a:cubicBezTo>
                  <a:cubicBezTo>
                    <a:pt x="34326" y="21561"/>
                    <a:pt x="31909" y="25610"/>
                    <a:pt x="28670" y="28455"/>
                  </a:cubicBezTo>
                  <a:cubicBezTo>
                    <a:pt x="25456" y="31277"/>
                    <a:pt x="21181" y="33146"/>
                    <a:pt x="15931" y="34027"/>
                  </a:cubicBezTo>
                  <a:cubicBezTo>
                    <a:pt x="14752" y="34218"/>
                    <a:pt x="13490" y="34372"/>
                    <a:pt x="12180" y="34468"/>
                  </a:cubicBezTo>
                  <a:cubicBezTo>
                    <a:pt x="11036" y="34546"/>
                    <a:pt x="9888" y="34584"/>
                    <a:pt x="8741" y="34584"/>
                  </a:cubicBezTo>
                  <a:cubicBezTo>
                    <a:pt x="7430" y="34584"/>
                    <a:pt x="6118" y="34534"/>
                    <a:pt x="4810" y="34432"/>
                  </a:cubicBezTo>
                  <a:cubicBezTo>
                    <a:pt x="3096" y="34277"/>
                    <a:pt x="1584" y="33253"/>
                    <a:pt x="810" y="31717"/>
                  </a:cubicBezTo>
                  <a:cubicBezTo>
                    <a:pt x="691" y="31479"/>
                    <a:pt x="595" y="31241"/>
                    <a:pt x="512" y="30991"/>
                  </a:cubicBezTo>
                  <a:cubicBezTo>
                    <a:pt x="512" y="30979"/>
                    <a:pt x="500" y="30967"/>
                    <a:pt x="500" y="30955"/>
                  </a:cubicBezTo>
                  <a:cubicBezTo>
                    <a:pt x="334" y="30408"/>
                    <a:pt x="262" y="29836"/>
                    <a:pt x="286" y="29277"/>
                  </a:cubicBezTo>
                  <a:cubicBezTo>
                    <a:pt x="405" y="26979"/>
                    <a:pt x="679" y="24693"/>
                    <a:pt x="1107" y="22431"/>
                  </a:cubicBezTo>
                  <a:cubicBezTo>
                    <a:pt x="1346" y="21204"/>
                    <a:pt x="1631" y="19990"/>
                    <a:pt x="1965" y="18811"/>
                  </a:cubicBezTo>
                  <a:cubicBezTo>
                    <a:pt x="3512" y="13477"/>
                    <a:pt x="5965" y="9298"/>
                    <a:pt x="9287" y="6381"/>
                  </a:cubicBezTo>
                  <a:cubicBezTo>
                    <a:pt x="12454" y="3607"/>
                    <a:pt x="16669" y="1749"/>
                    <a:pt x="21836" y="856"/>
                  </a:cubicBezTo>
                  <a:cubicBezTo>
                    <a:pt x="23324" y="595"/>
                    <a:pt x="24837" y="428"/>
                    <a:pt x="26349" y="344"/>
                  </a:cubicBezTo>
                  <a:cubicBezTo>
                    <a:pt x="27265" y="285"/>
                    <a:pt x="28206" y="261"/>
                    <a:pt x="29147" y="261"/>
                  </a:cubicBezTo>
                  <a:close/>
                  <a:moveTo>
                    <a:pt x="29190" y="0"/>
                  </a:moveTo>
                  <a:cubicBezTo>
                    <a:pt x="28243" y="0"/>
                    <a:pt x="27296" y="28"/>
                    <a:pt x="26349" y="83"/>
                  </a:cubicBezTo>
                  <a:cubicBezTo>
                    <a:pt x="24813" y="166"/>
                    <a:pt x="23289" y="333"/>
                    <a:pt x="21789" y="595"/>
                  </a:cubicBezTo>
                  <a:cubicBezTo>
                    <a:pt x="16586" y="1487"/>
                    <a:pt x="12311" y="3369"/>
                    <a:pt x="9108" y="6190"/>
                  </a:cubicBezTo>
                  <a:cubicBezTo>
                    <a:pt x="5763" y="9143"/>
                    <a:pt x="3274" y="13358"/>
                    <a:pt x="1715" y="18752"/>
                  </a:cubicBezTo>
                  <a:cubicBezTo>
                    <a:pt x="1381" y="19930"/>
                    <a:pt x="1084" y="21157"/>
                    <a:pt x="857" y="22383"/>
                  </a:cubicBezTo>
                  <a:cubicBezTo>
                    <a:pt x="417" y="24657"/>
                    <a:pt x="143" y="26955"/>
                    <a:pt x="24" y="29265"/>
                  </a:cubicBezTo>
                  <a:cubicBezTo>
                    <a:pt x="0" y="29860"/>
                    <a:pt x="72" y="30455"/>
                    <a:pt x="250" y="31015"/>
                  </a:cubicBezTo>
                  <a:cubicBezTo>
                    <a:pt x="250" y="31039"/>
                    <a:pt x="262" y="31051"/>
                    <a:pt x="262" y="31063"/>
                  </a:cubicBezTo>
                  <a:cubicBezTo>
                    <a:pt x="345" y="31324"/>
                    <a:pt x="453" y="31586"/>
                    <a:pt x="584" y="31836"/>
                  </a:cubicBezTo>
                  <a:cubicBezTo>
                    <a:pt x="1393" y="33456"/>
                    <a:pt x="2989" y="34527"/>
                    <a:pt x="4798" y="34682"/>
                  </a:cubicBezTo>
                  <a:cubicBezTo>
                    <a:pt x="6144" y="34789"/>
                    <a:pt x="7501" y="34849"/>
                    <a:pt x="8823" y="34849"/>
                  </a:cubicBezTo>
                  <a:cubicBezTo>
                    <a:pt x="9978" y="34849"/>
                    <a:pt x="11097" y="34801"/>
                    <a:pt x="12216" y="34730"/>
                  </a:cubicBezTo>
                  <a:cubicBezTo>
                    <a:pt x="13526" y="34634"/>
                    <a:pt x="14800" y="34480"/>
                    <a:pt x="15990" y="34277"/>
                  </a:cubicBezTo>
                  <a:cubicBezTo>
                    <a:pt x="21277" y="33396"/>
                    <a:pt x="25610" y="31503"/>
                    <a:pt x="28849" y="28657"/>
                  </a:cubicBezTo>
                  <a:cubicBezTo>
                    <a:pt x="32123" y="25776"/>
                    <a:pt x="34576" y="21692"/>
                    <a:pt x="36136" y="16501"/>
                  </a:cubicBezTo>
                  <a:cubicBezTo>
                    <a:pt x="36564" y="15061"/>
                    <a:pt x="36910" y="13596"/>
                    <a:pt x="37171" y="12120"/>
                  </a:cubicBezTo>
                  <a:cubicBezTo>
                    <a:pt x="37564" y="9965"/>
                    <a:pt x="37826" y="7774"/>
                    <a:pt x="37933" y="5583"/>
                  </a:cubicBezTo>
                  <a:cubicBezTo>
                    <a:pt x="37945" y="5238"/>
                    <a:pt x="37933" y="4905"/>
                    <a:pt x="37886" y="4559"/>
                  </a:cubicBezTo>
                  <a:cubicBezTo>
                    <a:pt x="37672" y="3250"/>
                    <a:pt x="36969" y="2071"/>
                    <a:pt x="35933" y="1249"/>
                  </a:cubicBezTo>
                  <a:cubicBezTo>
                    <a:pt x="35278" y="737"/>
                    <a:pt x="34528" y="392"/>
                    <a:pt x="33731" y="237"/>
                  </a:cubicBezTo>
                  <a:cubicBezTo>
                    <a:pt x="33540" y="202"/>
                    <a:pt x="33350" y="178"/>
                    <a:pt x="33171" y="166"/>
                  </a:cubicBezTo>
                  <a:cubicBezTo>
                    <a:pt x="31844" y="55"/>
                    <a:pt x="30517" y="0"/>
                    <a:pt x="29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4"/>
            <p:cNvSpPr/>
            <p:nvPr/>
          </p:nvSpPr>
          <p:spPr>
            <a:xfrm>
              <a:off x="1488275" y="3260000"/>
              <a:ext cx="462275" cy="369475"/>
            </a:xfrm>
            <a:custGeom>
              <a:avLst/>
              <a:gdLst/>
              <a:ahLst/>
              <a:cxnLst/>
              <a:rect l="l" t="t" r="r" b="b"/>
              <a:pathLst>
                <a:path w="18491" h="14779" extrusionOk="0">
                  <a:moveTo>
                    <a:pt x="18346" y="0"/>
                  </a:moveTo>
                  <a:cubicBezTo>
                    <a:pt x="18328" y="0"/>
                    <a:pt x="18308" y="5"/>
                    <a:pt x="18288" y="15"/>
                  </a:cubicBezTo>
                  <a:cubicBezTo>
                    <a:pt x="14835" y="1598"/>
                    <a:pt x="11597" y="3586"/>
                    <a:pt x="8620" y="5944"/>
                  </a:cubicBezTo>
                  <a:cubicBezTo>
                    <a:pt x="5394" y="8432"/>
                    <a:pt x="2512" y="11337"/>
                    <a:pt x="48" y="14576"/>
                  </a:cubicBezTo>
                  <a:cubicBezTo>
                    <a:pt x="0" y="14624"/>
                    <a:pt x="12" y="14707"/>
                    <a:pt x="72" y="14754"/>
                  </a:cubicBezTo>
                  <a:cubicBezTo>
                    <a:pt x="96" y="14766"/>
                    <a:pt x="119" y="14778"/>
                    <a:pt x="155" y="14778"/>
                  </a:cubicBezTo>
                  <a:cubicBezTo>
                    <a:pt x="191" y="14778"/>
                    <a:pt x="226" y="14766"/>
                    <a:pt x="262" y="14731"/>
                  </a:cubicBezTo>
                  <a:cubicBezTo>
                    <a:pt x="2715" y="11516"/>
                    <a:pt x="5584" y="8635"/>
                    <a:pt x="8787" y="6158"/>
                  </a:cubicBezTo>
                  <a:cubicBezTo>
                    <a:pt x="11740" y="3813"/>
                    <a:pt x="14966" y="1824"/>
                    <a:pt x="18395" y="253"/>
                  </a:cubicBezTo>
                  <a:cubicBezTo>
                    <a:pt x="18467" y="217"/>
                    <a:pt x="18491" y="146"/>
                    <a:pt x="18467" y="74"/>
                  </a:cubicBezTo>
                  <a:cubicBezTo>
                    <a:pt x="18441" y="31"/>
                    <a:pt x="18396" y="0"/>
                    <a:pt x="18346" y="0"/>
                  </a:cubicBezTo>
                  <a:close/>
                </a:path>
              </a:pathLst>
            </a:custGeom>
            <a:solidFill>
              <a:srgbClr val="F2E8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4"/>
            <p:cNvSpPr/>
            <p:nvPr/>
          </p:nvSpPr>
          <p:spPr>
            <a:xfrm>
              <a:off x="1352300" y="3278175"/>
              <a:ext cx="934600" cy="696300"/>
            </a:xfrm>
            <a:custGeom>
              <a:avLst/>
              <a:gdLst/>
              <a:ahLst/>
              <a:cxnLst/>
              <a:rect l="l" t="t" r="r" b="b"/>
              <a:pathLst>
                <a:path w="37384" h="27852" extrusionOk="0">
                  <a:moveTo>
                    <a:pt x="37235" y="0"/>
                  </a:moveTo>
                  <a:cubicBezTo>
                    <a:pt x="37171" y="0"/>
                    <a:pt x="37122" y="56"/>
                    <a:pt x="37122" y="121"/>
                  </a:cubicBezTo>
                  <a:cubicBezTo>
                    <a:pt x="37122" y="347"/>
                    <a:pt x="37098" y="597"/>
                    <a:pt x="37074" y="859"/>
                  </a:cubicBezTo>
                  <a:cubicBezTo>
                    <a:pt x="37074" y="954"/>
                    <a:pt x="37062" y="1050"/>
                    <a:pt x="37050" y="1157"/>
                  </a:cubicBezTo>
                  <a:cubicBezTo>
                    <a:pt x="37015" y="1419"/>
                    <a:pt x="36967" y="1669"/>
                    <a:pt x="36931" y="1895"/>
                  </a:cubicBezTo>
                  <a:cubicBezTo>
                    <a:pt x="36907" y="2014"/>
                    <a:pt x="36884" y="2145"/>
                    <a:pt x="36848" y="2264"/>
                  </a:cubicBezTo>
                  <a:cubicBezTo>
                    <a:pt x="36788" y="2526"/>
                    <a:pt x="36729" y="2764"/>
                    <a:pt x="36657" y="3026"/>
                  </a:cubicBezTo>
                  <a:cubicBezTo>
                    <a:pt x="36622" y="3145"/>
                    <a:pt x="36586" y="3288"/>
                    <a:pt x="36538" y="3407"/>
                  </a:cubicBezTo>
                  <a:cubicBezTo>
                    <a:pt x="36503" y="3526"/>
                    <a:pt x="36467" y="3645"/>
                    <a:pt x="36431" y="3764"/>
                  </a:cubicBezTo>
                  <a:cubicBezTo>
                    <a:pt x="36384" y="3883"/>
                    <a:pt x="36348" y="3991"/>
                    <a:pt x="36288" y="4145"/>
                  </a:cubicBezTo>
                  <a:cubicBezTo>
                    <a:pt x="36241" y="4288"/>
                    <a:pt x="36181" y="4443"/>
                    <a:pt x="36122" y="4586"/>
                  </a:cubicBezTo>
                  <a:cubicBezTo>
                    <a:pt x="36050" y="4764"/>
                    <a:pt x="35979" y="4943"/>
                    <a:pt x="35895" y="5134"/>
                  </a:cubicBezTo>
                  <a:cubicBezTo>
                    <a:pt x="35836" y="5288"/>
                    <a:pt x="35764" y="5431"/>
                    <a:pt x="35693" y="5586"/>
                  </a:cubicBezTo>
                  <a:cubicBezTo>
                    <a:pt x="35622" y="5753"/>
                    <a:pt x="35538" y="5919"/>
                    <a:pt x="35455" y="6086"/>
                  </a:cubicBezTo>
                  <a:lnTo>
                    <a:pt x="35419" y="6181"/>
                  </a:lnTo>
                  <a:cubicBezTo>
                    <a:pt x="35407" y="6193"/>
                    <a:pt x="35395" y="6205"/>
                    <a:pt x="35395" y="6217"/>
                  </a:cubicBezTo>
                  <a:cubicBezTo>
                    <a:pt x="35288" y="6419"/>
                    <a:pt x="35181" y="6634"/>
                    <a:pt x="35074" y="6836"/>
                  </a:cubicBezTo>
                  <a:cubicBezTo>
                    <a:pt x="35050" y="6884"/>
                    <a:pt x="35026" y="6919"/>
                    <a:pt x="35002" y="6967"/>
                  </a:cubicBezTo>
                  <a:lnTo>
                    <a:pt x="34788" y="7348"/>
                  </a:lnTo>
                  <a:cubicBezTo>
                    <a:pt x="34645" y="7598"/>
                    <a:pt x="34491" y="7848"/>
                    <a:pt x="34348" y="8098"/>
                  </a:cubicBezTo>
                  <a:lnTo>
                    <a:pt x="34157" y="8396"/>
                  </a:lnTo>
                  <a:lnTo>
                    <a:pt x="33967" y="8694"/>
                  </a:lnTo>
                  <a:cubicBezTo>
                    <a:pt x="33836" y="8884"/>
                    <a:pt x="33705" y="9086"/>
                    <a:pt x="33562" y="9289"/>
                  </a:cubicBezTo>
                  <a:cubicBezTo>
                    <a:pt x="33478" y="9396"/>
                    <a:pt x="33419" y="9515"/>
                    <a:pt x="33336" y="9622"/>
                  </a:cubicBezTo>
                  <a:cubicBezTo>
                    <a:pt x="33181" y="9848"/>
                    <a:pt x="33014" y="10075"/>
                    <a:pt x="32847" y="10301"/>
                  </a:cubicBezTo>
                  <a:cubicBezTo>
                    <a:pt x="32740" y="10456"/>
                    <a:pt x="32621" y="10610"/>
                    <a:pt x="32502" y="10765"/>
                  </a:cubicBezTo>
                  <a:cubicBezTo>
                    <a:pt x="32371" y="10944"/>
                    <a:pt x="32228" y="11122"/>
                    <a:pt x="32085" y="11313"/>
                  </a:cubicBezTo>
                  <a:cubicBezTo>
                    <a:pt x="32014" y="11396"/>
                    <a:pt x="31943" y="11491"/>
                    <a:pt x="31871" y="11575"/>
                  </a:cubicBezTo>
                  <a:lnTo>
                    <a:pt x="31681" y="11801"/>
                  </a:lnTo>
                  <a:cubicBezTo>
                    <a:pt x="31585" y="11932"/>
                    <a:pt x="31490" y="12051"/>
                    <a:pt x="31383" y="12170"/>
                  </a:cubicBezTo>
                  <a:cubicBezTo>
                    <a:pt x="31300" y="12265"/>
                    <a:pt x="31216" y="12373"/>
                    <a:pt x="31133" y="12468"/>
                  </a:cubicBezTo>
                  <a:cubicBezTo>
                    <a:pt x="30764" y="12884"/>
                    <a:pt x="30407" y="13289"/>
                    <a:pt x="30061" y="13658"/>
                  </a:cubicBezTo>
                  <a:cubicBezTo>
                    <a:pt x="29883" y="13849"/>
                    <a:pt x="29716" y="14039"/>
                    <a:pt x="29526" y="14218"/>
                  </a:cubicBezTo>
                  <a:lnTo>
                    <a:pt x="29490" y="14266"/>
                  </a:lnTo>
                  <a:lnTo>
                    <a:pt x="29216" y="14539"/>
                  </a:lnTo>
                  <a:lnTo>
                    <a:pt x="28942" y="14825"/>
                  </a:lnTo>
                  <a:lnTo>
                    <a:pt x="28906" y="14861"/>
                  </a:lnTo>
                  <a:cubicBezTo>
                    <a:pt x="28716" y="15051"/>
                    <a:pt x="28549" y="15218"/>
                    <a:pt x="28383" y="15385"/>
                  </a:cubicBezTo>
                  <a:cubicBezTo>
                    <a:pt x="28204" y="15540"/>
                    <a:pt x="28037" y="15706"/>
                    <a:pt x="27871" y="15873"/>
                  </a:cubicBezTo>
                  <a:lnTo>
                    <a:pt x="27418" y="16278"/>
                  </a:lnTo>
                  <a:lnTo>
                    <a:pt x="27275" y="16409"/>
                  </a:lnTo>
                  <a:cubicBezTo>
                    <a:pt x="27073" y="16599"/>
                    <a:pt x="26871" y="16778"/>
                    <a:pt x="26668" y="16956"/>
                  </a:cubicBezTo>
                  <a:cubicBezTo>
                    <a:pt x="26490" y="17111"/>
                    <a:pt x="26311" y="17266"/>
                    <a:pt x="26132" y="17409"/>
                  </a:cubicBezTo>
                  <a:cubicBezTo>
                    <a:pt x="26049" y="17480"/>
                    <a:pt x="25978" y="17552"/>
                    <a:pt x="25894" y="17623"/>
                  </a:cubicBezTo>
                  <a:lnTo>
                    <a:pt x="25442" y="18004"/>
                  </a:lnTo>
                  <a:lnTo>
                    <a:pt x="24930" y="18409"/>
                  </a:lnTo>
                  <a:lnTo>
                    <a:pt x="24358" y="18850"/>
                  </a:lnTo>
                  <a:cubicBezTo>
                    <a:pt x="24299" y="18897"/>
                    <a:pt x="24239" y="18945"/>
                    <a:pt x="24180" y="18992"/>
                  </a:cubicBezTo>
                  <a:lnTo>
                    <a:pt x="23930" y="19183"/>
                  </a:lnTo>
                  <a:cubicBezTo>
                    <a:pt x="23668" y="19385"/>
                    <a:pt x="23406" y="19588"/>
                    <a:pt x="23132" y="19778"/>
                  </a:cubicBezTo>
                  <a:cubicBezTo>
                    <a:pt x="22727" y="20088"/>
                    <a:pt x="22287" y="20385"/>
                    <a:pt x="21810" y="20719"/>
                  </a:cubicBezTo>
                  <a:cubicBezTo>
                    <a:pt x="21596" y="20874"/>
                    <a:pt x="21370" y="21016"/>
                    <a:pt x="21144" y="21171"/>
                  </a:cubicBezTo>
                  <a:cubicBezTo>
                    <a:pt x="21013" y="21255"/>
                    <a:pt x="20858" y="21350"/>
                    <a:pt x="20727" y="21445"/>
                  </a:cubicBezTo>
                  <a:cubicBezTo>
                    <a:pt x="20584" y="21528"/>
                    <a:pt x="20453" y="21624"/>
                    <a:pt x="20298" y="21707"/>
                  </a:cubicBezTo>
                  <a:cubicBezTo>
                    <a:pt x="20084" y="21850"/>
                    <a:pt x="19882" y="21981"/>
                    <a:pt x="19667" y="22112"/>
                  </a:cubicBezTo>
                  <a:lnTo>
                    <a:pt x="19143" y="22421"/>
                  </a:lnTo>
                  <a:cubicBezTo>
                    <a:pt x="18917" y="22564"/>
                    <a:pt x="18691" y="22695"/>
                    <a:pt x="18477" y="22814"/>
                  </a:cubicBezTo>
                  <a:cubicBezTo>
                    <a:pt x="18250" y="22945"/>
                    <a:pt x="18024" y="23076"/>
                    <a:pt x="17798" y="23195"/>
                  </a:cubicBezTo>
                  <a:lnTo>
                    <a:pt x="17869" y="23314"/>
                  </a:lnTo>
                  <a:lnTo>
                    <a:pt x="17762" y="23219"/>
                  </a:lnTo>
                  <a:lnTo>
                    <a:pt x="17607" y="23302"/>
                  </a:lnTo>
                  <a:cubicBezTo>
                    <a:pt x="17453" y="23386"/>
                    <a:pt x="17298" y="23469"/>
                    <a:pt x="17143" y="23552"/>
                  </a:cubicBezTo>
                  <a:cubicBezTo>
                    <a:pt x="16726" y="23779"/>
                    <a:pt x="16286" y="24005"/>
                    <a:pt x="15810" y="24231"/>
                  </a:cubicBezTo>
                  <a:cubicBezTo>
                    <a:pt x="15595" y="24338"/>
                    <a:pt x="15381" y="24445"/>
                    <a:pt x="15155" y="24541"/>
                  </a:cubicBezTo>
                  <a:cubicBezTo>
                    <a:pt x="14976" y="24636"/>
                    <a:pt x="14798" y="24719"/>
                    <a:pt x="14619" y="24791"/>
                  </a:cubicBezTo>
                  <a:cubicBezTo>
                    <a:pt x="14512" y="24838"/>
                    <a:pt x="14405" y="24886"/>
                    <a:pt x="14286" y="24945"/>
                  </a:cubicBezTo>
                  <a:cubicBezTo>
                    <a:pt x="14262" y="24957"/>
                    <a:pt x="14238" y="24969"/>
                    <a:pt x="14214" y="24969"/>
                  </a:cubicBezTo>
                  <a:cubicBezTo>
                    <a:pt x="14083" y="25029"/>
                    <a:pt x="13964" y="25076"/>
                    <a:pt x="13845" y="25136"/>
                  </a:cubicBezTo>
                  <a:cubicBezTo>
                    <a:pt x="13631" y="25231"/>
                    <a:pt x="13416" y="25315"/>
                    <a:pt x="13202" y="25398"/>
                  </a:cubicBezTo>
                  <a:cubicBezTo>
                    <a:pt x="12976" y="25493"/>
                    <a:pt x="12762" y="25577"/>
                    <a:pt x="12547" y="25660"/>
                  </a:cubicBezTo>
                  <a:cubicBezTo>
                    <a:pt x="12190" y="25803"/>
                    <a:pt x="11809" y="25934"/>
                    <a:pt x="11392" y="26088"/>
                  </a:cubicBezTo>
                  <a:lnTo>
                    <a:pt x="10916" y="26243"/>
                  </a:lnTo>
                  <a:cubicBezTo>
                    <a:pt x="10345" y="26434"/>
                    <a:pt x="9761" y="26612"/>
                    <a:pt x="9178" y="26767"/>
                  </a:cubicBezTo>
                  <a:cubicBezTo>
                    <a:pt x="8797" y="26874"/>
                    <a:pt x="8404" y="26970"/>
                    <a:pt x="8023" y="27053"/>
                  </a:cubicBezTo>
                  <a:cubicBezTo>
                    <a:pt x="7940" y="27065"/>
                    <a:pt x="7856" y="27089"/>
                    <a:pt x="7773" y="27101"/>
                  </a:cubicBezTo>
                  <a:cubicBezTo>
                    <a:pt x="7451" y="27172"/>
                    <a:pt x="7154" y="27231"/>
                    <a:pt x="6856" y="27279"/>
                  </a:cubicBezTo>
                  <a:cubicBezTo>
                    <a:pt x="6773" y="27303"/>
                    <a:pt x="6713" y="27303"/>
                    <a:pt x="6606" y="27327"/>
                  </a:cubicBezTo>
                  <a:cubicBezTo>
                    <a:pt x="6499" y="27339"/>
                    <a:pt x="6392" y="27362"/>
                    <a:pt x="6261" y="27374"/>
                  </a:cubicBezTo>
                  <a:lnTo>
                    <a:pt x="5963" y="27422"/>
                  </a:lnTo>
                  <a:lnTo>
                    <a:pt x="5737" y="27446"/>
                  </a:lnTo>
                  <a:cubicBezTo>
                    <a:pt x="5630" y="27458"/>
                    <a:pt x="5523" y="27470"/>
                    <a:pt x="5404" y="27482"/>
                  </a:cubicBezTo>
                  <a:cubicBezTo>
                    <a:pt x="5284" y="27505"/>
                    <a:pt x="5165" y="27517"/>
                    <a:pt x="5034" y="27517"/>
                  </a:cubicBezTo>
                  <a:cubicBezTo>
                    <a:pt x="4987" y="27529"/>
                    <a:pt x="4939" y="27529"/>
                    <a:pt x="4892" y="27529"/>
                  </a:cubicBezTo>
                  <a:cubicBezTo>
                    <a:pt x="4411" y="27568"/>
                    <a:pt x="3945" y="27588"/>
                    <a:pt x="3493" y="27588"/>
                  </a:cubicBezTo>
                  <a:cubicBezTo>
                    <a:pt x="2290" y="27588"/>
                    <a:pt x="1194" y="27449"/>
                    <a:pt x="224" y="27172"/>
                  </a:cubicBezTo>
                  <a:cubicBezTo>
                    <a:pt x="210" y="27168"/>
                    <a:pt x="196" y="27166"/>
                    <a:pt x="183" y="27166"/>
                  </a:cubicBezTo>
                  <a:cubicBezTo>
                    <a:pt x="47" y="27166"/>
                    <a:pt x="1" y="27378"/>
                    <a:pt x="153" y="27422"/>
                  </a:cubicBezTo>
                  <a:cubicBezTo>
                    <a:pt x="1206" y="27708"/>
                    <a:pt x="2281" y="27851"/>
                    <a:pt x="3379" y="27851"/>
                  </a:cubicBezTo>
                  <a:cubicBezTo>
                    <a:pt x="3423" y="27851"/>
                    <a:pt x="3466" y="27851"/>
                    <a:pt x="3510" y="27851"/>
                  </a:cubicBezTo>
                  <a:cubicBezTo>
                    <a:pt x="3951" y="27851"/>
                    <a:pt x="4415" y="27827"/>
                    <a:pt x="4892" y="27791"/>
                  </a:cubicBezTo>
                  <a:lnTo>
                    <a:pt x="5046" y="27779"/>
                  </a:lnTo>
                  <a:cubicBezTo>
                    <a:pt x="5165" y="27779"/>
                    <a:pt x="5296" y="27755"/>
                    <a:pt x="5404" y="27743"/>
                  </a:cubicBezTo>
                  <a:cubicBezTo>
                    <a:pt x="5523" y="27732"/>
                    <a:pt x="5630" y="27720"/>
                    <a:pt x="5761" y="27708"/>
                  </a:cubicBezTo>
                  <a:cubicBezTo>
                    <a:pt x="5832" y="27696"/>
                    <a:pt x="5904" y="27696"/>
                    <a:pt x="5975" y="27684"/>
                  </a:cubicBezTo>
                  <a:cubicBezTo>
                    <a:pt x="6070" y="27672"/>
                    <a:pt x="6177" y="27648"/>
                    <a:pt x="6297" y="27636"/>
                  </a:cubicBezTo>
                  <a:cubicBezTo>
                    <a:pt x="6404" y="27624"/>
                    <a:pt x="6511" y="27601"/>
                    <a:pt x="6630" y="27589"/>
                  </a:cubicBezTo>
                  <a:cubicBezTo>
                    <a:pt x="6713" y="27577"/>
                    <a:pt x="6797" y="27553"/>
                    <a:pt x="6880" y="27541"/>
                  </a:cubicBezTo>
                  <a:cubicBezTo>
                    <a:pt x="7178" y="27493"/>
                    <a:pt x="7475" y="27434"/>
                    <a:pt x="7809" y="27362"/>
                  </a:cubicBezTo>
                  <a:lnTo>
                    <a:pt x="8059" y="27303"/>
                  </a:lnTo>
                  <a:cubicBezTo>
                    <a:pt x="8440" y="27220"/>
                    <a:pt x="8833" y="27124"/>
                    <a:pt x="9225" y="27017"/>
                  </a:cubicBezTo>
                  <a:cubicBezTo>
                    <a:pt x="9809" y="26862"/>
                    <a:pt x="10392" y="26684"/>
                    <a:pt x="10976" y="26493"/>
                  </a:cubicBezTo>
                  <a:lnTo>
                    <a:pt x="11464" y="26339"/>
                  </a:lnTo>
                  <a:cubicBezTo>
                    <a:pt x="11881" y="26184"/>
                    <a:pt x="12262" y="26053"/>
                    <a:pt x="12619" y="25910"/>
                  </a:cubicBezTo>
                  <a:cubicBezTo>
                    <a:pt x="12845" y="25827"/>
                    <a:pt x="13059" y="25731"/>
                    <a:pt x="13274" y="25648"/>
                  </a:cubicBezTo>
                  <a:cubicBezTo>
                    <a:pt x="13488" y="25565"/>
                    <a:pt x="13714" y="25469"/>
                    <a:pt x="13928" y="25374"/>
                  </a:cubicBezTo>
                  <a:cubicBezTo>
                    <a:pt x="14047" y="25326"/>
                    <a:pt x="14167" y="25279"/>
                    <a:pt x="14286" y="25231"/>
                  </a:cubicBezTo>
                  <a:cubicBezTo>
                    <a:pt x="14321" y="25219"/>
                    <a:pt x="14345" y="25207"/>
                    <a:pt x="14381" y="25184"/>
                  </a:cubicBezTo>
                  <a:lnTo>
                    <a:pt x="14702" y="25041"/>
                  </a:lnTo>
                  <a:cubicBezTo>
                    <a:pt x="14881" y="24957"/>
                    <a:pt x="15060" y="24874"/>
                    <a:pt x="15238" y="24791"/>
                  </a:cubicBezTo>
                  <a:cubicBezTo>
                    <a:pt x="15464" y="24684"/>
                    <a:pt x="15691" y="24576"/>
                    <a:pt x="15905" y="24469"/>
                  </a:cubicBezTo>
                  <a:cubicBezTo>
                    <a:pt x="16381" y="24231"/>
                    <a:pt x="16834" y="24017"/>
                    <a:pt x="17250" y="23791"/>
                  </a:cubicBezTo>
                  <a:cubicBezTo>
                    <a:pt x="17405" y="23707"/>
                    <a:pt x="17560" y="23624"/>
                    <a:pt x="17715" y="23541"/>
                  </a:cubicBezTo>
                  <a:lnTo>
                    <a:pt x="17881" y="23445"/>
                  </a:lnTo>
                  <a:lnTo>
                    <a:pt x="17822" y="23338"/>
                  </a:lnTo>
                  <a:lnTo>
                    <a:pt x="17917" y="23433"/>
                  </a:lnTo>
                  <a:cubicBezTo>
                    <a:pt x="18143" y="23302"/>
                    <a:pt x="18358" y="23183"/>
                    <a:pt x="18584" y="23052"/>
                  </a:cubicBezTo>
                  <a:cubicBezTo>
                    <a:pt x="18810" y="22921"/>
                    <a:pt x="19036" y="22790"/>
                    <a:pt x="19262" y="22660"/>
                  </a:cubicBezTo>
                  <a:cubicBezTo>
                    <a:pt x="19429" y="22552"/>
                    <a:pt x="19608" y="22445"/>
                    <a:pt x="19786" y="22338"/>
                  </a:cubicBezTo>
                  <a:cubicBezTo>
                    <a:pt x="20001" y="22207"/>
                    <a:pt x="20215" y="22076"/>
                    <a:pt x="20429" y="21933"/>
                  </a:cubicBezTo>
                  <a:cubicBezTo>
                    <a:pt x="20572" y="21850"/>
                    <a:pt x="20703" y="21755"/>
                    <a:pt x="20846" y="21671"/>
                  </a:cubicBezTo>
                  <a:cubicBezTo>
                    <a:pt x="20989" y="21576"/>
                    <a:pt x="21132" y="21481"/>
                    <a:pt x="21275" y="21386"/>
                  </a:cubicBezTo>
                  <a:cubicBezTo>
                    <a:pt x="21489" y="21243"/>
                    <a:pt x="21715" y="21088"/>
                    <a:pt x="21941" y="20945"/>
                  </a:cubicBezTo>
                  <a:cubicBezTo>
                    <a:pt x="22429" y="20612"/>
                    <a:pt x="22870" y="20302"/>
                    <a:pt x="23275" y="20004"/>
                  </a:cubicBezTo>
                  <a:cubicBezTo>
                    <a:pt x="23549" y="19802"/>
                    <a:pt x="23811" y="19600"/>
                    <a:pt x="24073" y="19409"/>
                  </a:cubicBezTo>
                  <a:lnTo>
                    <a:pt x="24334" y="19207"/>
                  </a:lnTo>
                  <a:cubicBezTo>
                    <a:pt x="24394" y="19159"/>
                    <a:pt x="24454" y="19111"/>
                    <a:pt x="24525" y="19064"/>
                  </a:cubicBezTo>
                  <a:cubicBezTo>
                    <a:pt x="24715" y="18909"/>
                    <a:pt x="24894" y="18766"/>
                    <a:pt x="25085" y="18611"/>
                  </a:cubicBezTo>
                  <a:lnTo>
                    <a:pt x="25620" y="18195"/>
                  </a:lnTo>
                  <a:lnTo>
                    <a:pt x="26073" y="17814"/>
                  </a:lnTo>
                  <a:cubicBezTo>
                    <a:pt x="26156" y="17754"/>
                    <a:pt x="26239" y="17683"/>
                    <a:pt x="26323" y="17611"/>
                  </a:cubicBezTo>
                  <a:cubicBezTo>
                    <a:pt x="26501" y="17456"/>
                    <a:pt x="26680" y="17302"/>
                    <a:pt x="26859" y="17147"/>
                  </a:cubicBezTo>
                  <a:cubicBezTo>
                    <a:pt x="27061" y="16968"/>
                    <a:pt x="27263" y="16790"/>
                    <a:pt x="27466" y="16611"/>
                  </a:cubicBezTo>
                  <a:lnTo>
                    <a:pt x="27609" y="16468"/>
                  </a:lnTo>
                  <a:lnTo>
                    <a:pt x="28061" y="16052"/>
                  </a:lnTo>
                  <a:cubicBezTo>
                    <a:pt x="28240" y="15897"/>
                    <a:pt x="28395" y="15742"/>
                    <a:pt x="28573" y="15563"/>
                  </a:cubicBezTo>
                  <a:cubicBezTo>
                    <a:pt x="28752" y="15397"/>
                    <a:pt x="28930" y="15218"/>
                    <a:pt x="29109" y="15040"/>
                  </a:cubicBezTo>
                  <a:lnTo>
                    <a:pt x="29145" y="15004"/>
                  </a:lnTo>
                  <a:cubicBezTo>
                    <a:pt x="29240" y="14909"/>
                    <a:pt x="29335" y="14813"/>
                    <a:pt x="29418" y="14730"/>
                  </a:cubicBezTo>
                  <a:cubicBezTo>
                    <a:pt x="29514" y="14635"/>
                    <a:pt x="29609" y="14539"/>
                    <a:pt x="29692" y="14444"/>
                  </a:cubicBezTo>
                  <a:lnTo>
                    <a:pt x="29740" y="14408"/>
                  </a:lnTo>
                  <a:cubicBezTo>
                    <a:pt x="29919" y="14218"/>
                    <a:pt x="30097" y="14027"/>
                    <a:pt x="30276" y="13837"/>
                  </a:cubicBezTo>
                  <a:cubicBezTo>
                    <a:pt x="30621" y="13456"/>
                    <a:pt x="30978" y="13051"/>
                    <a:pt x="31347" y="12634"/>
                  </a:cubicBezTo>
                  <a:cubicBezTo>
                    <a:pt x="31431" y="12539"/>
                    <a:pt x="31514" y="12432"/>
                    <a:pt x="31597" y="12337"/>
                  </a:cubicBezTo>
                  <a:cubicBezTo>
                    <a:pt x="31693" y="12206"/>
                    <a:pt x="31800" y="12087"/>
                    <a:pt x="31895" y="11968"/>
                  </a:cubicBezTo>
                  <a:lnTo>
                    <a:pt x="32085" y="11730"/>
                  </a:lnTo>
                  <a:lnTo>
                    <a:pt x="32300" y="11468"/>
                  </a:lnTo>
                  <a:cubicBezTo>
                    <a:pt x="32443" y="11289"/>
                    <a:pt x="32586" y="11099"/>
                    <a:pt x="32728" y="10920"/>
                  </a:cubicBezTo>
                  <a:cubicBezTo>
                    <a:pt x="32847" y="10765"/>
                    <a:pt x="32967" y="10610"/>
                    <a:pt x="33074" y="10444"/>
                  </a:cubicBezTo>
                  <a:cubicBezTo>
                    <a:pt x="33240" y="10217"/>
                    <a:pt x="33419" y="9991"/>
                    <a:pt x="33562" y="9765"/>
                  </a:cubicBezTo>
                  <a:cubicBezTo>
                    <a:pt x="33645" y="9658"/>
                    <a:pt x="33717" y="9551"/>
                    <a:pt x="33800" y="9432"/>
                  </a:cubicBezTo>
                  <a:cubicBezTo>
                    <a:pt x="33931" y="9229"/>
                    <a:pt x="34074" y="9027"/>
                    <a:pt x="34193" y="8824"/>
                  </a:cubicBezTo>
                  <a:lnTo>
                    <a:pt x="34383" y="8527"/>
                  </a:lnTo>
                  <a:cubicBezTo>
                    <a:pt x="34455" y="8432"/>
                    <a:pt x="34514" y="8336"/>
                    <a:pt x="34574" y="8229"/>
                  </a:cubicBezTo>
                  <a:cubicBezTo>
                    <a:pt x="34729" y="7979"/>
                    <a:pt x="34883" y="7729"/>
                    <a:pt x="35026" y="7467"/>
                  </a:cubicBezTo>
                  <a:lnTo>
                    <a:pt x="35241" y="7086"/>
                  </a:lnTo>
                  <a:lnTo>
                    <a:pt x="35312" y="6955"/>
                  </a:lnTo>
                  <a:cubicBezTo>
                    <a:pt x="35419" y="6741"/>
                    <a:pt x="35538" y="6527"/>
                    <a:pt x="35634" y="6312"/>
                  </a:cubicBezTo>
                  <a:cubicBezTo>
                    <a:pt x="35657" y="6277"/>
                    <a:pt x="35681" y="6229"/>
                    <a:pt x="35693" y="6193"/>
                  </a:cubicBezTo>
                  <a:cubicBezTo>
                    <a:pt x="35788" y="6027"/>
                    <a:pt x="35860" y="5848"/>
                    <a:pt x="35931" y="5693"/>
                  </a:cubicBezTo>
                  <a:cubicBezTo>
                    <a:pt x="36003" y="5538"/>
                    <a:pt x="36074" y="5384"/>
                    <a:pt x="36134" y="5229"/>
                  </a:cubicBezTo>
                  <a:cubicBezTo>
                    <a:pt x="36217" y="5050"/>
                    <a:pt x="36300" y="4860"/>
                    <a:pt x="36372" y="4681"/>
                  </a:cubicBezTo>
                  <a:cubicBezTo>
                    <a:pt x="36431" y="4526"/>
                    <a:pt x="36479" y="4383"/>
                    <a:pt x="36538" y="4217"/>
                  </a:cubicBezTo>
                  <a:cubicBezTo>
                    <a:pt x="36586" y="4098"/>
                    <a:pt x="36634" y="3967"/>
                    <a:pt x="36669" y="3848"/>
                  </a:cubicBezTo>
                  <a:cubicBezTo>
                    <a:pt x="36717" y="3729"/>
                    <a:pt x="36753" y="3610"/>
                    <a:pt x="36788" y="3479"/>
                  </a:cubicBezTo>
                  <a:cubicBezTo>
                    <a:pt x="36836" y="3348"/>
                    <a:pt x="36872" y="3217"/>
                    <a:pt x="36907" y="3098"/>
                  </a:cubicBezTo>
                  <a:cubicBezTo>
                    <a:pt x="36979" y="2836"/>
                    <a:pt x="37050" y="2586"/>
                    <a:pt x="37110" y="2324"/>
                  </a:cubicBezTo>
                  <a:cubicBezTo>
                    <a:pt x="37134" y="2193"/>
                    <a:pt x="37158" y="2074"/>
                    <a:pt x="37181" y="1943"/>
                  </a:cubicBezTo>
                  <a:cubicBezTo>
                    <a:pt x="37229" y="1716"/>
                    <a:pt x="37265" y="1466"/>
                    <a:pt x="37300" y="1193"/>
                  </a:cubicBezTo>
                  <a:cubicBezTo>
                    <a:pt x="37324" y="1085"/>
                    <a:pt x="37324" y="978"/>
                    <a:pt x="37336" y="871"/>
                  </a:cubicBezTo>
                  <a:cubicBezTo>
                    <a:pt x="37360" y="621"/>
                    <a:pt x="37384" y="359"/>
                    <a:pt x="37384" y="133"/>
                  </a:cubicBezTo>
                  <a:cubicBezTo>
                    <a:pt x="37384" y="61"/>
                    <a:pt x="37324" y="2"/>
                    <a:pt x="37253" y="2"/>
                  </a:cubicBezTo>
                  <a:cubicBezTo>
                    <a:pt x="37247" y="1"/>
                    <a:pt x="37240" y="0"/>
                    <a:pt x="37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4"/>
            <p:cNvSpPr/>
            <p:nvPr/>
          </p:nvSpPr>
          <p:spPr>
            <a:xfrm>
              <a:off x="1761375" y="3262975"/>
              <a:ext cx="126675" cy="120025"/>
            </a:xfrm>
            <a:custGeom>
              <a:avLst/>
              <a:gdLst/>
              <a:ahLst/>
              <a:cxnLst/>
              <a:rect l="l" t="t" r="r" b="b"/>
              <a:pathLst>
                <a:path w="5067" h="4801" extrusionOk="0">
                  <a:moveTo>
                    <a:pt x="2842" y="1"/>
                  </a:moveTo>
                  <a:cubicBezTo>
                    <a:pt x="2778" y="1"/>
                    <a:pt x="2720" y="46"/>
                    <a:pt x="2709" y="110"/>
                  </a:cubicBezTo>
                  <a:lnTo>
                    <a:pt x="2304" y="2229"/>
                  </a:lnTo>
                  <a:lnTo>
                    <a:pt x="232" y="1741"/>
                  </a:lnTo>
                  <a:cubicBezTo>
                    <a:pt x="215" y="1735"/>
                    <a:pt x="199" y="1733"/>
                    <a:pt x="183" y="1733"/>
                  </a:cubicBezTo>
                  <a:cubicBezTo>
                    <a:pt x="42" y="1733"/>
                    <a:pt x="1" y="1959"/>
                    <a:pt x="173" y="1991"/>
                  </a:cubicBezTo>
                  <a:lnTo>
                    <a:pt x="2256" y="2479"/>
                  </a:lnTo>
                  <a:lnTo>
                    <a:pt x="1828" y="4658"/>
                  </a:lnTo>
                  <a:cubicBezTo>
                    <a:pt x="1816" y="4730"/>
                    <a:pt x="1864" y="4789"/>
                    <a:pt x="1935" y="4801"/>
                  </a:cubicBezTo>
                  <a:lnTo>
                    <a:pt x="1959" y="4801"/>
                  </a:lnTo>
                  <a:cubicBezTo>
                    <a:pt x="2018" y="4801"/>
                    <a:pt x="2078" y="4765"/>
                    <a:pt x="2090" y="4706"/>
                  </a:cubicBezTo>
                  <a:lnTo>
                    <a:pt x="2507" y="2539"/>
                  </a:lnTo>
                  <a:lnTo>
                    <a:pt x="4900" y="3098"/>
                  </a:lnTo>
                  <a:lnTo>
                    <a:pt x="4935" y="3098"/>
                  </a:lnTo>
                  <a:cubicBezTo>
                    <a:pt x="4995" y="3098"/>
                    <a:pt x="5043" y="3051"/>
                    <a:pt x="5054" y="2991"/>
                  </a:cubicBezTo>
                  <a:cubicBezTo>
                    <a:pt x="5066" y="2920"/>
                    <a:pt x="5019" y="2860"/>
                    <a:pt x="4959" y="2848"/>
                  </a:cubicBezTo>
                  <a:lnTo>
                    <a:pt x="2554" y="2277"/>
                  </a:lnTo>
                  <a:lnTo>
                    <a:pt x="2959" y="146"/>
                  </a:lnTo>
                  <a:cubicBezTo>
                    <a:pt x="2971" y="86"/>
                    <a:pt x="2923" y="15"/>
                    <a:pt x="2864" y="3"/>
                  </a:cubicBezTo>
                  <a:cubicBezTo>
                    <a:pt x="2856" y="2"/>
                    <a:pt x="2849" y="1"/>
                    <a:pt x="28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4"/>
            <p:cNvSpPr/>
            <p:nvPr/>
          </p:nvSpPr>
          <p:spPr>
            <a:xfrm>
              <a:off x="1616850" y="3350200"/>
              <a:ext cx="137150" cy="136400"/>
            </a:xfrm>
            <a:custGeom>
              <a:avLst/>
              <a:gdLst/>
              <a:ahLst/>
              <a:cxnLst/>
              <a:rect l="l" t="t" r="r" b="b"/>
              <a:pathLst>
                <a:path w="5486" h="5456" extrusionOk="0">
                  <a:moveTo>
                    <a:pt x="3054" y="1"/>
                  </a:moveTo>
                  <a:cubicBezTo>
                    <a:pt x="2991" y="1"/>
                    <a:pt x="2942" y="56"/>
                    <a:pt x="2942" y="121"/>
                  </a:cubicBezTo>
                  <a:lnTo>
                    <a:pt x="2823" y="2491"/>
                  </a:lnTo>
                  <a:lnTo>
                    <a:pt x="156" y="2193"/>
                  </a:lnTo>
                  <a:cubicBezTo>
                    <a:pt x="148" y="2192"/>
                    <a:pt x="141" y="2191"/>
                    <a:pt x="134" y="2191"/>
                  </a:cubicBezTo>
                  <a:cubicBezTo>
                    <a:pt x="72" y="2191"/>
                    <a:pt x="23" y="2237"/>
                    <a:pt x="13" y="2312"/>
                  </a:cubicBezTo>
                  <a:cubicBezTo>
                    <a:pt x="1" y="2384"/>
                    <a:pt x="48" y="2455"/>
                    <a:pt x="132" y="2455"/>
                  </a:cubicBezTo>
                  <a:lnTo>
                    <a:pt x="2811" y="2753"/>
                  </a:lnTo>
                  <a:lnTo>
                    <a:pt x="2680" y="5324"/>
                  </a:lnTo>
                  <a:cubicBezTo>
                    <a:pt x="2680" y="5396"/>
                    <a:pt x="2739" y="5455"/>
                    <a:pt x="2811" y="5455"/>
                  </a:cubicBezTo>
                  <a:cubicBezTo>
                    <a:pt x="2870" y="5455"/>
                    <a:pt x="2930" y="5396"/>
                    <a:pt x="2942" y="5336"/>
                  </a:cubicBezTo>
                  <a:lnTo>
                    <a:pt x="3061" y="2776"/>
                  </a:lnTo>
                  <a:lnTo>
                    <a:pt x="5287" y="3026"/>
                  </a:lnTo>
                  <a:lnTo>
                    <a:pt x="5311" y="3026"/>
                  </a:lnTo>
                  <a:cubicBezTo>
                    <a:pt x="5315" y="3027"/>
                    <a:pt x="5318" y="3027"/>
                    <a:pt x="5322" y="3027"/>
                  </a:cubicBezTo>
                  <a:cubicBezTo>
                    <a:pt x="5478" y="3027"/>
                    <a:pt x="5486" y="2776"/>
                    <a:pt x="5323" y="2776"/>
                  </a:cubicBezTo>
                  <a:lnTo>
                    <a:pt x="5335" y="2765"/>
                  </a:lnTo>
                  <a:lnTo>
                    <a:pt x="3084" y="2514"/>
                  </a:lnTo>
                  <a:lnTo>
                    <a:pt x="3204" y="133"/>
                  </a:lnTo>
                  <a:cubicBezTo>
                    <a:pt x="3204" y="62"/>
                    <a:pt x="3144" y="2"/>
                    <a:pt x="3073" y="2"/>
                  </a:cubicBezTo>
                  <a:cubicBezTo>
                    <a:pt x="3066" y="1"/>
                    <a:pt x="3060" y="1"/>
                    <a:pt x="30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4"/>
            <p:cNvSpPr/>
            <p:nvPr/>
          </p:nvSpPr>
          <p:spPr>
            <a:xfrm>
              <a:off x="1507500" y="3459275"/>
              <a:ext cx="134675" cy="134775"/>
            </a:xfrm>
            <a:custGeom>
              <a:avLst/>
              <a:gdLst/>
              <a:ahLst/>
              <a:cxnLst/>
              <a:rect l="l" t="t" r="r" b="b"/>
              <a:pathLst>
                <a:path w="5387" h="5391" extrusionOk="0">
                  <a:moveTo>
                    <a:pt x="2380" y="0"/>
                  </a:moveTo>
                  <a:cubicBezTo>
                    <a:pt x="2308" y="0"/>
                    <a:pt x="2235" y="57"/>
                    <a:pt x="2255" y="152"/>
                  </a:cubicBezTo>
                  <a:lnTo>
                    <a:pt x="2660" y="2438"/>
                  </a:lnTo>
                  <a:lnTo>
                    <a:pt x="184" y="2402"/>
                  </a:lnTo>
                  <a:cubicBezTo>
                    <a:pt x="177" y="2401"/>
                    <a:pt x="170" y="2401"/>
                    <a:pt x="163" y="2401"/>
                  </a:cubicBezTo>
                  <a:cubicBezTo>
                    <a:pt x="0" y="2401"/>
                    <a:pt x="0" y="2665"/>
                    <a:pt x="163" y="2665"/>
                  </a:cubicBezTo>
                  <a:cubicBezTo>
                    <a:pt x="170" y="2665"/>
                    <a:pt x="177" y="2665"/>
                    <a:pt x="184" y="2664"/>
                  </a:cubicBezTo>
                  <a:lnTo>
                    <a:pt x="2708" y="2700"/>
                  </a:lnTo>
                  <a:lnTo>
                    <a:pt x="3172" y="5283"/>
                  </a:lnTo>
                  <a:cubicBezTo>
                    <a:pt x="3184" y="5343"/>
                    <a:pt x="3232" y="5390"/>
                    <a:pt x="3303" y="5390"/>
                  </a:cubicBezTo>
                  <a:lnTo>
                    <a:pt x="3327" y="5390"/>
                  </a:lnTo>
                  <a:cubicBezTo>
                    <a:pt x="3387" y="5379"/>
                    <a:pt x="3434" y="5307"/>
                    <a:pt x="3422" y="5248"/>
                  </a:cubicBezTo>
                  <a:lnTo>
                    <a:pt x="2970" y="2712"/>
                  </a:lnTo>
                  <a:lnTo>
                    <a:pt x="5232" y="2747"/>
                  </a:lnTo>
                  <a:cubicBezTo>
                    <a:pt x="5387" y="2723"/>
                    <a:pt x="5387" y="2497"/>
                    <a:pt x="5232" y="2485"/>
                  </a:cubicBezTo>
                  <a:lnTo>
                    <a:pt x="5232" y="2473"/>
                  </a:lnTo>
                  <a:lnTo>
                    <a:pt x="2922" y="2438"/>
                  </a:lnTo>
                  <a:lnTo>
                    <a:pt x="2505" y="104"/>
                  </a:lnTo>
                  <a:cubicBezTo>
                    <a:pt x="2490" y="32"/>
                    <a:pt x="2435" y="0"/>
                    <a:pt x="2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0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0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3" grpId="0"/>
      <p:bldP spid="207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0DA8A-785E-5865-42DA-937CCA165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14" y="1999050"/>
            <a:ext cx="2229752" cy="572700"/>
          </a:xfrm>
        </p:spPr>
        <p:txBody>
          <a:bodyPr/>
          <a:lstStyle/>
          <a:p>
            <a:r>
              <a:rPr lang="en-IN" dirty="0"/>
              <a:t>Date and Time Selection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0C9D2B-8F7E-3D1F-A06B-085EA9962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708" y="114006"/>
            <a:ext cx="4833536" cy="445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557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CB13D-67A4-D9D3-15BC-5B4EF0C40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4282" y="1999050"/>
            <a:ext cx="2229602" cy="572700"/>
          </a:xfrm>
        </p:spPr>
        <p:txBody>
          <a:bodyPr/>
          <a:lstStyle/>
          <a:p>
            <a:r>
              <a:rPr lang="en-IN" dirty="0"/>
              <a:t>Payment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7E7C11-4D71-9854-AD15-AD76A529C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42" y="833239"/>
            <a:ext cx="6471189" cy="299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69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E724B-39C1-EEC3-55ED-0A558457E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" y="1999050"/>
            <a:ext cx="2534552" cy="572700"/>
          </a:xfrm>
        </p:spPr>
        <p:txBody>
          <a:bodyPr/>
          <a:lstStyle/>
          <a:p>
            <a:r>
              <a:rPr lang="en-IN" dirty="0"/>
              <a:t>My Bookings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F828BA-9357-B70C-69F1-FEE494322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517" y="732316"/>
            <a:ext cx="6235467" cy="292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2785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691B7-9C80-E637-84F3-3CFCE5304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9544" y="333801"/>
            <a:ext cx="3010339" cy="572700"/>
          </a:xfrm>
        </p:spPr>
        <p:txBody>
          <a:bodyPr/>
          <a:lstStyle/>
          <a:p>
            <a:r>
              <a:rPr lang="en-IN" dirty="0"/>
              <a:t>Admin Add/Edit </a:t>
            </a:r>
            <a:br>
              <a:rPr lang="en-IN" dirty="0"/>
            </a:br>
            <a:r>
              <a:rPr lang="en-IN" dirty="0"/>
              <a:t>Game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F94528-0BF2-BB19-C851-F5F4F9876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15" y="1122223"/>
            <a:ext cx="4118518" cy="35315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8AA651-2B69-D75D-E267-8CCD608D1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815" y="1248937"/>
            <a:ext cx="4059043" cy="340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808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52"/>
          <p:cNvSpPr txBox="1">
            <a:spLocks noGrp="1"/>
          </p:cNvSpPr>
          <p:nvPr>
            <p:ph type="title"/>
          </p:nvPr>
        </p:nvSpPr>
        <p:spPr>
          <a:xfrm>
            <a:off x="-1516675" y="-143250"/>
            <a:ext cx="6217200" cy="12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Conclusion</a:t>
            </a:r>
            <a:endParaRPr sz="3500" dirty="0"/>
          </a:p>
        </p:txBody>
      </p:sp>
      <p:sp>
        <p:nvSpPr>
          <p:cNvPr id="2002" name="Google Shape;2002;p52"/>
          <p:cNvSpPr txBox="1">
            <a:spLocks noGrp="1"/>
          </p:cNvSpPr>
          <p:nvPr>
            <p:ph type="subTitle" idx="1"/>
          </p:nvPr>
        </p:nvSpPr>
        <p:spPr>
          <a:xfrm>
            <a:off x="244225" y="1190887"/>
            <a:ext cx="6505980" cy="17902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This website makes team sports a great joy again and rekindles friendships. It helps people connect and play in one go.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It also helps people explore new careers and interests in both outdoor and indoor sports.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dirty="0"/>
              <a:t>Through this project we have learnt how to build a successful platform based website with both front-end and back-end functionality using MERN stack.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grpSp>
        <p:nvGrpSpPr>
          <p:cNvPr id="2003" name="Google Shape;2003;p52"/>
          <p:cNvGrpSpPr/>
          <p:nvPr/>
        </p:nvGrpSpPr>
        <p:grpSpPr>
          <a:xfrm>
            <a:off x="-695579" y="2783884"/>
            <a:ext cx="3767440" cy="3522200"/>
            <a:chOff x="-883893" y="1382495"/>
            <a:chExt cx="4250271" cy="4250271"/>
          </a:xfrm>
        </p:grpSpPr>
        <p:grpSp>
          <p:nvGrpSpPr>
            <p:cNvPr id="2004" name="Google Shape;2004;p52"/>
            <p:cNvGrpSpPr/>
            <p:nvPr/>
          </p:nvGrpSpPr>
          <p:grpSpPr>
            <a:xfrm>
              <a:off x="950610" y="2102650"/>
              <a:ext cx="688184" cy="693202"/>
              <a:chOff x="1309763" y="1106398"/>
              <a:chExt cx="769609" cy="775221"/>
            </a:xfrm>
          </p:grpSpPr>
          <p:sp>
            <p:nvSpPr>
              <p:cNvPr id="2005" name="Google Shape;2005;p52"/>
              <p:cNvSpPr/>
              <p:nvPr/>
            </p:nvSpPr>
            <p:spPr>
              <a:xfrm rot="-3384850">
                <a:off x="1422165" y="1226643"/>
                <a:ext cx="552846" cy="532210"/>
              </a:xfrm>
              <a:custGeom>
                <a:avLst/>
                <a:gdLst/>
                <a:ahLst/>
                <a:cxnLst/>
                <a:rect l="l" t="t" r="r" b="b"/>
                <a:pathLst>
                  <a:path w="15110" h="14546" extrusionOk="0">
                    <a:moveTo>
                      <a:pt x="7550" y="1"/>
                    </a:moveTo>
                    <a:cubicBezTo>
                      <a:pt x="7368" y="1"/>
                      <a:pt x="7185" y="8"/>
                      <a:pt x="7001" y="21"/>
                    </a:cubicBezTo>
                    <a:cubicBezTo>
                      <a:pt x="2989" y="331"/>
                      <a:pt x="0" y="3831"/>
                      <a:pt x="298" y="7832"/>
                    </a:cubicBezTo>
                    <a:cubicBezTo>
                      <a:pt x="593" y="11642"/>
                      <a:pt x="3782" y="14545"/>
                      <a:pt x="7541" y="14545"/>
                    </a:cubicBezTo>
                    <a:cubicBezTo>
                      <a:pt x="7729" y="14545"/>
                      <a:pt x="7918" y="14538"/>
                      <a:pt x="8108" y="14523"/>
                    </a:cubicBezTo>
                    <a:cubicBezTo>
                      <a:pt x="12109" y="14214"/>
                      <a:pt x="15109" y="10725"/>
                      <a:pt x="14800" y="6725"/>
                    </a:cubicBezTo>
                    <a:cubicBezTo>
                      <a:pt x="14504" y="2897"/>
                      <a:pt x="11316" y="1"/>
                      <a:pt x="75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2"/>
              <p:cNvSpPr/>
              <p:nvPr/>
            </p:nvSpPr>
            <p:spPr>
              <a:xfrm rot="-3384850">
                <a:off x="1497713" y="1348139"/>
                <a:ext cx="552846" cy="364527"/>
              </a:xfrm>
              <a:custGeom>
                <a:avLst/>
                <a:gdLst/>
                <a:ahLst/>
                <a:cxnLst/>
                <a:rect l="l" t="t" r="r" b="b"/>
                <a:pathLst>
                  <a:path w="15110" h="9963" extrusionOk="0">
                    <a:moveTo>
                      <a:pt x="14026" y="0"/>
                    </a:moveTo>
                    <a:lnTo>
                      <a:pt x="14026" y="0"/>
                    </a:lnTo>
                    <a:cubicBezTo>
                      <a:pt x="14014" y="3477"/>
                      <a:pt x="11538" y="6465"/>
                      <a:pt x="8121" y="7120"/>
                    </a:cubicBezTo>
                    <a:cubicBezTo>
                      <a:pt x="7663" y="7208"/>
                      <a:pt x="7206" y="7250"/>
                      <a:pt x="6754" y="7250"/>
                    </a:cubicBezTo>
                    <a:cubicBezTo>
                      <a:pt x="3830" y="7250"/>
                      <a:pt x="1125" y="5474"/>
                      <a:pt x="1" y="2679"/>
                    </a:cubicBezTo>
                    <a:lnTo>
                      <a:pt x="1" y="2679"/>
                    </a:lnTo>
                    <a:cubicBezTo>
                      <a:pt x="1" y="5608"/>
                      <a:pt x="1751" y="8251"/>
                      <a:pt x="4454" y="9394"/>
                    </a:cubicBezTo>
                    <a:cubicBezTo>
                      <a:pt x="5363" y="9776"/>
                      <a:pt x="6320" y="9963"/>
                      <a:pt x="7271" y="9963"/>
                    </a:cubicBezTo>
                    <a:cubicBezTo>
                      <a:pt x="9135" y="9963"/>
                      <a:pt x="10972" y="9246"/>
                      <a:pt x="12360" y="7882"/>
                    </a:cubicBezTo>
                    <a:cubicBezTo>
                      <a:pt x="14455" y="5834"/>
                      <a:pt x="15110" y="2727"/>
                      <a:pt x="14026" y="0"/>
                    </a:cubicBezTo>
                    <a:close/>
                  </a:path>
                </a:pathLst>
              </a:custGeom>
              <a:solidFill>
                <a:srgbClr val="686868">
                  <a:alpha val="2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2"/>
              <p:cNvSpPr/>
              <p:nvPr/>
            </p:nvSpPr>
            <p:spPr>
              <a:xfrm rot="-3384850">
                <a:off x="1530011" y="1169438"/>
                <a:ext cx="264020" cy="256629"/>
              </a:xfrm>
              <a:custGeom>
                <a:avLst/>
                <a:gdLst/>
                <a:ahLst/>
                <a:cxnLst/>
                <a:rect l="l" t="t" r="r" b="b"/>
                <a:pathLst>
                  <a:path w="7216" h="7014" extrusionOk="0">
                    <a:moveTo>
                      <a:pt x="155" y="1"/>
                    </a:moveTo>
                    <a:cubicBezTo>
                      <a:pt x="84" y="1"/>
                      <a:pt x="24" y="48"/>
                      <a:pt x="12" y="120"/>
                    </a:cubicBezTo>
                    <a:cubicBezTo>
                      <a:pt x="0" y="263"/>
                      <a:pt x="0" y="394"/>
                      <a:pt x="0" y="536"/>
                    </a:cubicBezTo>
                    <a:lnTo>
                      <a:pt x="0" y="715"/>
                    </a:lnTo>
                    <a:cubicBezTo>
                      <a:pt x="12" y="774"/>
                      <a:pt x="72" y="834"/>
                      <a:pt x="143" y="834"/>
                    </a:cubicBezTo>
                    <a:cubicBezTo>
                      <a:pt x="215" y="834"/>
                      <a:pt x="274" y="774"/>
                      <a:pt x="262" y="703"/>
                    </a:cubicBezTo>
                    <a:lnTo>
                      <a:pt x="262" y="536"/>
                    </a:lnTo>
                    <a:cubicBezTo>
                      <a:pt x="262" y="405"/>
                      <a:pt x="274" y="274"/>
                      <a:pt x="274" y="132"/>
                    </a:cubicBezTo>
                    <a:cubicBezTo>
                      <a:pt x="286" y="60"/>
                      <a:pt x="227" y="1"/>
                      <a:pt x="155" y="1"/>
                    </a:cubicBezTo>
                    <a:close/>
                    <a:moveTo>
                      <a:pt x="274" y="1723"/>
                    </a:moveTo>
                    <a:cubicBezTo>
                      <a:pt x="200" y="1723"/>
                      <a:pt x="122" y="1784"/>
                      <a:pt x="143" y="1882"/>
                    </a:cubicBezTo>
                    <a:cubicBezTo>
                      <a:pt x="191" y="2072"/>
                      <a:pt x="239" y="2263"/>
                      <a:pt x="298" y="2453"/>
                    </a:cubicBezTo>
                    <a:cubicBezTo>
                      <a:pt x="310" y="2501"/>
                      <a:pt x="358" y="2537"/>
                      <a:pt x="417" y="2537"/>
                    </a:cubicBezTo>
                    <a:lnTo>
                      <a:pt x="465" y="2537"/>
                    </a:lnTo>
                    <a:cubicBezTo>
                      <a:pt x="524" y="2513"/>
                      <a:pt x="572" y="2441"/>
                      <a:pt x="548" y="2370"/>
                    </a:cubicBezTo>
                    <a:cubicBezTo>
                      <a:pt x="489" y="2191"/>
                      <a:pt x="441" y="2013"/>
                      <a:pt x="393" y="1822"/>
                    </a:cubicBezTo>
                    <a:cubicBezTo>
                      <a:pt x="379" y="1753"/>
                      <a:pt x="327" y="1723"/>
                      <a:pt x="274" y="1723"/>
                    </a:cubicBezTo>
                    <a:close/>
                    <a:moveTo>
                      <a:pt x="858" y="3335"/>
                    </a:moveTo>
                    <a:cubicBezTo>
                      <a:pt x="766" y="3335"/>
                      <a:pt x="675" y="3433"/>
                      <a:pt x="739" y="3537"/>
                    </a:cubicBezTo>
                    <a:cubicBezTo>
                      <a:pt x="834" y="3715"/>
                      <a:pt x="929" y="3882"/>
                      <a:pt x="1036" y="4049"/>
                    </a:cubicBezTo>
                    <a:cubicBezTo>
                      <a:pt x="1060" y="4084"/>
                      <a:pt x="1108" y="4108"/>
                      <a:pt x="1143" y="4108"/>
                    </a:cubicBezTo>
                    <a:cubicBezTo>
                      <a:pt x="1167" y="4108"/>
                      <a:pt x="1191" y="4096"/>
                      <a:pt x="1215" y="4084"/>
                    </a:cubicBezTo>
                    <a:cubicBezTo>
                      <a:pt x="1274" y="4049"/>
                      <a:pt x="1298" y="3965"/>
                      <a:pt x="1262" y="3906"/>
                    </a:cubicBezTo>
                    <a:cubicBezTo>
                      <a:pt x="1155" y="3751"/>
                      <a:pt x="1060" y="3584"/>
                      <a:pt x="977" y="3418"/>
                    </a:cubicBezTo>
                    <a:cubicBezTo>
                      <a:pt x="949" y="3359"/>
                      <a:pt x="903" y="3335"/>
                      <a:pt x="858" y="3335"/>
                    </a:cubicBezTo>
                    <a:close/>
                    <a:moveTo>
                      <a:pt x="1848" y="4753"/>
                    </a:moveTo>
                    <a:cubicBezTo>
                      <a:pt x="1752" y="4753"/>
                      <a:pt x="1673" y="4879"/>
                      <a:pt x="1763" y="4977"/>
                    </a:cubicBezTo>
                    <a:lnTo>
                      <a:pt x="1858" y="5073"/>
                    </a:lnTo>
                    <a:cubicBezTo>
                      <a:pt x="1965" y="5180"/>
                      <a:pt x="2072" y="5287"/>
                      <a:pt x="2191" y="5382"/>
                    </a:cubicBezTo>
                    <a:cubicBezTo>
                      <a:pt x="2214" y="5405"/>
                      <a:pt x="2236" y="5416"/>
                      <a:pt x="2268" y="5418"/>
                    </a:cubicBezTo>
                    <a:lnTo>
                      <a:pt x="2268" y="5418"/>
                    </a:lnTo>
                    <a:cubicBezTo>
                      <a:pt x="2384" y="5413"/>
                      <a:pt x="2440" y="5262"/>
                      <a:pt x="2358" y="5192"/>
                    </a:cubicBezTo>
                    <a:cubicBezTo>
                      <a:pt x="2239" y="5096"/>
                      <a:pt x="2144" y="5001"/>
                      <a:pt x="2036" y="4894"/>
                    </a:cubicBezTo>
                    <a:lnTo>
                      <a:pt x="1941" y="4799"/>
                    </a:lnTo>
                    <a:cubicBezTo>
                      <a:pt x="1912" y="4767"/>
                      <a:pt x="1879" y="4753"/>
                      <a:pt x="1848" y="4753"/>
                    </a:cubicBezTo>
                    <a:close/>
                    <a:moveTo>
                      <a:pt x="2268" y="5418"/>
                    </a:moveTo>
                    <a:cubicBezTo>
                      <a:pt x="2266" y="5418"/>
                      <a:pt x="2265" y="5418"/>
                      <a:pt x="2263" y="5418"/>
                    </a:cubicBezTo>
                    <a:lnTo>
                      <a:pt x="2274" y="5418"/>
                    </a:lnTo>
                    <a:cubicBezTo>
                      <a:pt x="2272" y="5418"/>
                      <a:pt x="2270" y="5418"/>
                      <a:pt x="2268" y="5418"/>
                    </a:cubicBezTo>
                    <a:close/>
                    <a:moveTo>
                      <a:pt x="3197" y="5832"/>
                    </a:moveTo>
                    <a:cubicBezTo>
                      <a:pt x="3076" y="5832"/>
                      <a:pt x="2994" y="6016"/>
                      <a:pt x="3132" y="6085"/>
                    </a:cubicBezTo>
                    <a:cubicBezTo>
                      <a:pt x="3310" y="6180"/>
                      <a:pt x="3477" y="6275"/>
                      <a:pt x="3656" y="6359"/>
                    </a:cubicBezTo>
                    <a:cubicBezTo>
                      <a:pt x="3668" y="6370"/>
                      <a:pt x="3691" y="6370"/>
                      <a:pt x="3715" y="6382"/>
                    </a:cubicBezTo>
                    <a:cubicBezTo>
                      <a:pt x="3846" y="6370"/>
                      <a:pt x="3894" y="6192"/>
                      <a:pt x="3763" y="6132"/>
                    </a:cubicBezTo>
                    <a:cubicBezTo>
                      <a:pt x="3596" y="6049"/>
                      <a:pt x="3429" y="5954"/>
                      <a:pt x="3275" y="5858"/>
                    </a:cubicBezTo>
                    <a:cubicBezTo>
                      <a:pt x="3248" y="5840"/>
                      <a:pt x="3221" y="5832"/>
                      <a:pt x="3197" y="5832"/>
                    </a:cubicBezTo>
                    <a:close/>
                    <a:moveTo>
                      <a:pt x="4800" y="6523"/>
                    </a:moveTo>
                    <a:cubicBezTo>
                      <a:pt x="4662" y="6523"/>
                      <a:pt x="4615" y="6730"/>
                      <a:pt x="4751" y="6775"/>
                    </a:cubicBezTo>
                    <a:cubicBezTo>
                      <a:pt x="4941" y="6835"/>
                      <a:pt x="5132" y="6870"/>
                      <a:pt x="5334" y="6906"/>
                    </a:cubicBezTo>
                    <a:lnTo>
                      <a:pt x="5346" y="6906"/>
                    </a:lnTo>
                    <a:lnTo>
                      <a:pt x="5346" y="6918"/>
                    </a:lnTo>
                    <a:cubicBezTo>
                      <a:pt x="5418" y="6918"/>
                      <a:pt x="5477" y="6870"/>
                      <a:pt x="5477" y="6799"/>
                    </a:cubicBezTo>
                    <a:cubicBezTo>
                      <a:pt x="5489" y="6728"/>
                      <a:pt x="5442" y="6668"/>
                      <a:pt x="5382" y="6656"/>
                    </a:cubicBezTo>
                    <a:cubicBezTo>
                      <a:pt x="5192" y="6620"/>
                      <a:pt x="5001" y="6573"/>
                      <a:pt x="4822" y="6525"/>
                    </a:cubicBezTo>
                    <a:cubicBezTo>
                      <a:pt x="4815" y="6524"/>
                      <a:pt x="4807" y="6523"/>
                      <a:pt x="4800" y="6523"/>
                    </a:cubicBezTo>
                    <a:close/>
                    <a:moveTo>
                      <a:pt x="7082" y="6726"/>
                    </a:moveTo>
                    <a:cubicBezTo>
                      <a:pt x="7075" y="6726"/>
                      <a:pt x="7068" y="6726"/>
                      <a:pt x="7061" y="6728"/>
                    </a:cubicBezTo>
                    <a:cubicBezTo>
                      <a:pt x="6870" y="6740"/>
                      <a:pt x="6680" y="6751"/>
                      <a:pt x="6501" y="6751"/>
                    </a:cubicBezTo>
                    <a:cubicBezTo>
                      <a:pt x="6323" y="6751"/>
                      <a:pt x="6323" y="7013"/>
                      <a:pt x="6501" y="7013"/>
                    </a:cubicBezTo>
                    <a:lnTo>
                      <a:pt x="6500" y="7013"/>
                    </a:lnTo>
                    <a:cubicBezTo>
                      <a:pt x="6699" y="7013"/>
                      <a:pt x="6897" y="7013"/>
                      <a:pt x="7085" y="6990"/>
                    </a:cubicBezTo>
                    <a:cubicBezTo>
                      <a:pt x="7156" y="6978"/>
                      <a:pt x="7216" y="6918"/>
                      <a:pt x="7204" y="6835"/>
                    </a:cubicBezTo>
                    <a:cubicBezTo>
                      <a:pt x="7193" y="6771"/>
                      <a:pt x="7144" y="6726"/>
                      <a:pt x="7082" y="6726"/>
                    </a:cubicBezTo>
                    <a:close/>
                    <a:moveTo>
                      <a:pt x="6500" y="7013"/>
                    </a:moveTo>
                    <a:lnTo>
                      <a:pt x="6500" y="7013"/>
                    </a:lnTo>
                    <a:cubicBezTo>
                      <a:pt x="6496" y="7013"/>
                      <a:pt x="6493" y="7013"/>
                      <a:pt x="6489" y="7013"/>
                    </a:cubicBezTo>
                    <a:lnTo>
                      <a:pt x="6501" y="7013"/>
                    </a:lnTo>
                    <a:cubicBezTo>
                      <a:pt x="6501" y="7013"/>
                      <a:pt x="6501" y="7013"/>
                      <a:pt x="6501" y="701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2"/>
              <p:cNvSpPr/>
              <p:nvPr/>
            </p:nvSpPr>
            <p:spPr>
              <a:xfrm rot="-3384850">
                <a:off x="1589254" y="1524551"/>
                <a:ext cx="281399" cy="288095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7874" extrusionOk="0">
                    <a:moveTo>
                      <a:pt x="475" y="4"/>
                    </a:moveTo>
                    <a:cubicBezTo>
                      <a:pt x="344" y="4"/>
                      <a:pt x="201" y="27"/>
                      <a:pt x="70" y="51"/>
                    </a:cubicBezTo>
                    <a:cubicBezTo>
                      <a:pt x="0" y="51"/>
                      <a:pt x="33" y="302"/>
                      <a:pt x="101" y="302"/>
                    </a:cubicBezTo>
                    <a:cubicBezTo>
                      <a:pt x="103" y="302"/>
                      <a:pt x="104" y="302"/>
                      <a:pt x="106" y="301"/>
                    </a:cubicBezTo>
                    <a:cubicBezTo>
                      <a:pt x="225" y="277"/>
                      <a:pt x="356" y="266"/>
                      <a:pt x="487" y="254"/>
                    </a:cubicBezTo>
                    <a:lnTo>
                      <a:pt x="511" y="254"/>
                    </a:lnTo>
                    <a:cubicBezTo>
                      <a:pt x="665" y="230"/>
                      <a:pt x="642" y="4"/>
                      <a:pt x="475" y="4"/>
                    </a:cubicBezTo>
                    <a:close/>
                    <a:moveTo>
                      <a:pt x="1468" y="1"/>
                    </a:moveTo>
                    <a:cubicBezTo>
                      <a:pt x="1308" y="1"/>
                      <a:pt x="1307" y="266"/>
                      <a:pt x="1487" y="266"/>
                    </a:cubicBezTo>
                    <a:cubicBezTo>
                      <a:pt x="1677" y="266"/>
                      <a:pt x="1868" y="289"/>
                      <a:pt x="2058" y="313"/>
                    </a:cubicBezTo>
                    <a:lnTo>
                      <a:pt x="2070" y="313"/>
                    </a:lnTo>
                    <a:cubicBezTo>
                      <a:pt x="2225" y="313"/>
                      <a:pt x="2249" y="75"/>
                      <a:pt x="2082" y="51"/>
                    </a:cubicBezTo>
                    <a:cubicBezTo>
                      <a:pt x="1892" y="27"/>
                      <a:pt x="1701" y="4"/>
                      <a:pt x="1499" y="4"/>
                    </a:cubicBezTo>
                    <a:cubicBezTo>
                      <a:pt x="1488" y="2"/>
                      <a:pt x="1478" y="1"/>
                      <a:pt x="1468" y="1"/>
                    </a:cubicBezTo>
                    <a:close/>
                    <a:moveTo>
                      <a:pt x="3205" y="309"/>
                    </a:moveTo>
                    <a:cubicBezTo>
                      <a:pt x="3072" y="309"/>
                      <a:pt x="3010" y="508"/>
                      <a:pt x="3154" y="563"/>
                    </a:cubicBezTo>
                    <a:cubicBezTo>
                      <a:pt x="3332" y="611"/>
                      <a:pt x="3511" y="682"/>
                      <a:pt x="3678" y="766"/>
                    </a:cubicBezTo>
                    <a:cubicBezTo>
                      <a:pt x="3702" y="766"/>
                      <a:pt x="3713" y="778"/>
                      <a:pt x="3737" y="778"/>
                    </a:cubicBezTo>
                    <a:cubicBezTo>
                      <a:pt x="3868" y="766"/>
                      <a:pt x="3916" y="575"/>
                      <a:pt x="3785" y="527"/>
                    </a:cubicBezTo>
                    <a:cubicBezTo>
                      <a:pt x="3606" y="444"/>
                      <a:pt x="3428" y="373"/>
                      <a:pt x="3237" y="313"/>
                    </a:cubicBezTo>
                    <a:cubicBezTo>
                      <a:pt x="3226" y="311"/>
                      <a:pt x="3215" y="309"/>
                      <a:pt x="3205" y="309"/>
                    </a:cubicBezTo>
                    <a:close/>
                    <a:moveTo>
                      <a:pt x="4760" y="1062"/>
                    </a:moveTo>
                    <a:cubicBezTo>
                      <a:pt x="4717" y="1062"/>
                      <a:pt x="4672" y="1085"/>
                      <a:pt x="4642" y="1123"/>
                    </a:cubicBezTo>
                    <a:cubicBezTo>
                      <a:pt x="4606" y="1182"/>
                      <a:pt x="4618" y="1266"/>
                      <a:pt x="4678" y="1301"/>
                    </a:cubicBezTo>
                    <a:cubicBezTo>
                      <a:pt x="4833" y="1409"/>
                      <a:pt x="4987" y="1516"/>
                      <a:pt x="5130" y="1635"/>
                    </a:cubicBezTo>
                    <a:cubicBezTo>
                      <a:pt x="5154" y="1659"/>
                      <a:pt x="5178" y="1670"/>
                      <a:pt x="5214" y="1670"/>
                    </a:cubicBezTo>
                    <a:lnTo>
                      <a:pt x="5226" y="1670"/>
                    </a:lnTo>
                    <a:cubicBezTo>
                      <a:pt x="5261" y="1670"/>
                      <a:pt x="5297" y="1647"/>
                      <a:pt x="5321" y="1623"/>
                    </a:cubicBezTo>
                    <a:cubicBezTo>
                      <a:pt x="5368" y="1563"/>
                      <a:pt x="5356" y="1480"/>
                      <a:pt x="5297" y="1432"/>
                    </a:cubicBezTo>
                    <a:cubicBezTo>
                      <a:pt x="5154" y="1313"/>
                      <a:pt x="4987" y="1194"/>
                      <a:pt x="4833" y="1087"/>
                    </a:cubicBezTo>
                    <a:cubicBezTo>
                      <a:pt x="4811" y="1070"/>
                      <a:pt x="4786" y="1062"/>
                      <a:pt x="4760" y="1062"/>
                    </a:cubicBezTo>
                    <a:close/>
                    <a:moveTo>
                      <a:pt x="6048" y="2208"/>
                    </a:moveTo>
                    <a:cubicBezTo>
                      <a:pt x="6017" y="2208"/>
                      <a:pt x="5986" y="2219"/>
                      <a:pt x="5964" y="2242"/>
                    </a:cubicBezTo>
                    <a:cubicBezTo>
                      <a:pt x="5904" y="2290"/>
                      <a:pt x="5904" y="2373"/>
                      <a:pt x="5952" y="2421"/>
                    </a:cubicBezTo>
                    <a:cubicBezTo>
                      <a:pt x="6071" y="2575"/>
                      <a:pt x="6190" y="2718"/>
                      <a:pt x="6297" y="2873"/>
                    </a:cubicBezTo>
                    <a:cubicBezTo>
                      <a:pt x="6321" y="2909"/>
                      <a:pt x="6357" y="2933"/>
                      <a:pt x="6404" y="2933"/>
                    </a:cubicBezTo>
                    <a:lnTo>
                      <a:pt x="6404" y="2921"/>
                    </a:lnTo>
                    <a:cubicBezTo>
                      <a:pt x="6511" y="2921"/>
                      <a:pt x="6571" y="2802"/>
                      <a:pt x="6511" y="2718"/>
                    </a:cubicBezTo>
                    <a:cubicBezTo>
                      <a:pt x="6392" y="2563"/>
                      <a:pt x="6273" y="2409"/>
                      <a:pt x="6142" y="2254"/>
                    </a:cubicBezTo>
                    <a:cubicBezTo>
                      <a:pt x="6117" y="2222"/>
                      <a:pt x="6082" y="2208"/>
                      <a:pt x="6048" y="2208"/>
                    </a:cubicBezTo>
                    <a:close/>
                    <a:moveTo>
                      <a:pt x="6987" y="3672"/>
                    </a:moveTo>
                    <a:cubicBezTo>
                      <a:pt x="6908" y="3672"/>
                      <a:pt x="6830" y="3748"/>
                      <a:pt x="6869" y="3849"/>
                    </a:cubicBezTo>
                    <a:cubicBezTo>
                      <a:pt x="6940" y="4016"/>
                      <a:pt x="7011" y="4195"/>
                      <a:pt x="7083" y="4373"/>
                    </a:cubicBezTo>
                    <a:cubicBezTo>
                      <a:pt x="7095" y="4421"/>
                      <a:pt x="7142" y="4457"/>
                      <a:pt x="7202" y="4457"/>
                    </a:cubicBezTo>
                    <a:cubicBezTo>
                      <a:pt x="7214" y="4457"/>
                      <a:pt x="7226" y="4457"/>
                      <a:pt x="7250" y="4445"/>
                    </a:cubicBezTo>
                    <a:cubicBezTo>
                      <a:pt x="7309" y="4421"/>
                      <a:pt x="7345" y="4349"/>
                      <a:pt x="7321" y="4278"/>
                    </a:cubicBezTo>
                    <a:cubicBezTo>
                      <a:pt x="7261" y="4099"/>
                      <a:pt x="7178" y="3921"/>
                      <a:pt x="7095" y="3742"/>
                    </a:cubicBezTo>
                    <a:cubicBezTo>
                      <a:pt x="7070" y="3693"/>
                      <a:pt x="7029" y="3672"/>
                      <a:pt x="6987" y="3672"/>
                    </a:cubicBezTo>
                    <a:close/>
                    <a:moveTo>
                      <a:pt x="7486" y="5312"/>
                    </a:moveTo>
                    <a:cubicBezTo>
                      <a:pt x="7479" y="5312"/>
                      <a:pt x="7471" y="5313"/>
                      <a:pt x="7464" y="5314"/>
                    </a:cubicBezTo>
                    <a:cubicBezTo>
                      <a:pt x="7392" y="5326"/>
                      <a:pt x="7345" y="5397"/>
                      <a:pt x="7357" y="5469"/>
                    </a:cubicBezTo>
                    <a:cubicBezTo>
                      <a:pt x="7392" y="5647"/>
                      <a:pt x="7416" y="5838"/>
                      <a:pt x="7428" y="6028"/>
                    </a:cubicBezTo>
                    <a:cubicBezTo>
                      <a:pt x="7428" y="6100"/>
                      <a:pt x="7488" y="6147"/>
                      <a:pt x="7559" y="6147"/>
                    </a:cubicBezTo>
                    <a:lnTo>
                      <a:pt x="7571" y="6147"/>
                    </a:lnTo>
                    <a:cubicBezTo>
                      <a:pt x="7642" y="6147"/>
                      <a:pt x="7690" y="6088"/>
                      <a:pt x="7690" y="6016"/>
                    </a:cubicBezTo>
                    <a:cubicBezTo>
                      <a:pt x="7678" y="5814"/>
                      <a:pt x="7654" y="5611"/>
                      <a:pt x="7619" y="5421"/>
                    </a:cubicBezTo>
                    <a:cubicBezTo>
                      <a:pt x="7608" y="5357"/>
                      <a:pt x="7549" y="5312"/>
                      <a:pt x="7486" y="5312"/>
                    </a:cubicBezTo>
                    <a:close/>
                    <a:moveTo>
                      <a:pt x="7526" y="7050"/>
                    </a:moveTo>
                    <a:cubicBezTo>
                      <a:pt x="7464" y="7050"/>
                      <a:pt x="7415" y="7096"/>
                      <a:pt x="7404" y="7171"/>
                    </a:cubicBezTo>
                    <a:cubicBezTo>
                      <a:pt x="7381" y="7350"/>
                      <a:pt x="7357" y="7540"/>
                      <a:pt x="7321" y="7719"/>
                    </a:cubicBezTo>
                    <a:cubicBezTo>
                      <a:pt x="7309" y="7790"/>
                      <a:pt x="7345" y="7862"/>
                      <a:pt x="7416" y="7874"/>
                    </a:cubicBezTo>
                    <a:lnTo>
                      <a:pt x="7440" y="7874"/>
                    </a:lnTo>
                    <a:cubicBezTo>
                      <a:pt x="7500" y="7874"/>
                      <a:pt x="7559" y="7838"/>
                      <a:pt x="7571" y="7778"/>
                    </a:cubicBezTo>
                    <a:cubicBezTo>
                      <a:pt x="7619" y="7588"/>
                      <a:pt x="7642" y="7397"/>
                      <a:pt x="7666" y="7195"/>
                    </a:cubicBezTo>
                    <a:cubicBezTo>
                      <a:pt x="7678" y="7124"/>
                      <a:pt x="7631" y="7052"/>
                      <a:pt x="7547" y="7052"/>
                    </a:cubicBezTo>
                    <a:cubicBezTo>
                      <a:pt x="7540" y="7051"/>
                      <a:pt x="7533" y="7050"/>
                      <a:pt x="7526" y="705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52"/>
              <p:cNvSpPr/>
              <p:nvPr/>
            </p:nvSpPr>
            <p:spPr>
              <a:xfrm rot="-3384850">
                <a:off x="1410955" y="1220421"/>
                <a:ext cx="567225" cy="547175"/>
              </a:xfrm>
              <a:custGeom>
                <a:avLst/>
                <a:gdLst/>
                <a:ahLst/>
                <a:cxnLst/>
                <a:rect l="l" t="t" r="r" b="b"/>
                <a:pathLst>
                  <a:path w="15503" h="14955" extrusionOk="0">
                    <a:moveTo>
                      <a:pt x="7790" y="417"/>
                    </a:moveTo>
                    <a:cubicBezTo>
                      <a:pt x="7805" y="417"/>
                      <a:pt x="7820" y="417"/>
                      <a:pt x="7835" y="417"/>
                    </a:cubicBezTo>
                    <a:lnTo>
                      <a:pt x="7906" y="417"/>
                    </a:lnTo>
                    <a:cubicBezTo>
                      <a:pt x="11311" y="441"/>
                      <a:pt x="14228" y="2870"/>
                      <a:pt x="14859" y="6228"/>
                    </a:cubicBezTo>
                    <a:cubicBezTo>
                      <a:pt x="15502" y="9573"/>
                      <a:pt x="13681" y="12907"/>
                      <a:pt x="10514" y="14181"/>
                    </a:cubicBezTo>
                    <a:cubicBezTo>
                      <a:pt x="9644" y="14532"/>
                      <a:pt x="8739" y="14700"/>
                      <a:pt x="7846" y="14700"/>
                    </a:cubicBezTo>
                    <a:cubicBezTo>
                      <a:pt x="5496" y="14700"/>
                      <a:pt x="3224" y="13536"/>
                      <a:pt x="1870" y="11466"/>
                    </a:cubicBezTo>
                    <a:cubicBezTo>
                      <a:pt x="0" y="8621"/>
                      <a:pt x="405" y="4846"/>
                      <a:pt x="2846" y="2453"/>
                    </a:cubicBezTo>
                    <a:cubicBezTo>
                      <a:pt x="4157" y="1154"/>
                      <a:pt x="5937" y="417"/>
                      <a:pt x="7790" y="417"/>
                    </a:cubicBezTo>
                    <a:close/>
                    <a:moveTo>
                      <a:pt x="7799" y="1"/>
                    </a:moveTo>
                    <a:cubicBezTo>
                      <a:pt x="3679" y="1"/>
                      <a:pt x="334" y="3334"/>
                      <a:pt x="322" y="7454"/>
                    </a:cubicBezTo>
                    <a:cubicBezTo>
                      <a:pt x="310" y="11574"/>
                      <a:pt x="3644" y="14931"/>
                      <a:pt x="7763" y="14955"/>
                    </a:cubicBezTo>
                    <a:lnTo>
                      <a:pt x="7835" y="14955"/>
                    </a:lnTo>
                    <a:cubicBezTo>
                      <a:pt x="11966" y="14931"/>
                      <a:pt x="15300" y="11574"/>
                      <a:pt x="15288" y="7454"/>
                    </a:cubicBezTo>
                    <a:cubicBezTo>
                      <a:pt x="15276" y="3334"/>
                      <a:pt x="11930" y="1"/>
                      <a:pt x="7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10" name="Google Shape;2010;p52"/>
            <p:cNvGrpSpPr/>
            <p:nvPr/>
          </p:nvGrpSpPr>
          <p:grpSpPr>
            <a:xfrm rot="-2700000" flipH="1">
              <a:off x="-274893" y="2018371"/>
              <a:ext cx="3032270" cy="2978521"/>
              <a:chOff x="-229526" y="1170468"/>
              <a:chExt cx="3391015" cy="3330906"/>
            </a:xfrm>
          </p:grpSpPr>
          <p:sp>
            <p:nvSpPr>
              <p:cNvPr id="2011" name="Google Shape;2011;p52"/>
              <p:cNvSpPr/>
              <p:nvPr/>
            </p:nvSpPr>
            <p:spPr>
              <a:xfrm rot="-3384850">
                <a:off x="496308" y="1476163"/>
                <a:ext cx="2067520" cy="2523810"/>
              </a:xfrm>
              <a:custGeom>
                <a:avLst/>
                <a:gdLst/>
                <a:ahLst/>
                <a:cxnLst/>
                <a:rect l="l" t="t" r="r" b="b"/>
                <a:pathLst>
                  <a:path w="56508" h="68979" extrusionOk="0">
                    <a:moveTo>
                      <a:pt x="50545" y="0"/>
                    </a:moveTo>
                    <a:cubicBezTo>
                      <a:pt x="50022" y="0"/>
                      <a:pt x="49492" y="75"/>
                      <a:pt x="48971" y="232"/>
                    </a:cubicBezTo>
                    <a:cubicBezTo>
                      <a:pt x="49197" y="363"/>
                      <a:pt x="49411" y="518"/>
                      <a:pt x="49626" y="684"/>
                    </a:cubicBezTo>
                    <a:cubicBezTo>
                      <a:pt x="52019" y="2661"/>
                      <a:pt x="52293" y="6233"/>
                      <a:pt x="50245" y="8554"/>
                    </a:cubicBezTo>
                    <a:lnTo>
                      <a:pt x="11871" y="51845"/>
                    </a:lnTo>
                    <a:lnTo>
                      <a:pt x="9633" y="54381"/>
                    </a:lnTo>
                    <a:lnTo>
                      <a:pt x="8394" y="55763"/>
                    </a:lnTo>
                    <a:lnTo>
                      <a:pt x="6144" y="58311"/>
                    </a:lnTo>
                    <a:lnTo>
                      <a:pt x="0" y="65252"/>
                    </a:lnTo>
                    <a:lnTo>
                      <a:pt x="2191" y="67050"/>
                    </a:lnTo>
                    <a:lnTo>
                      <a:pt x="1179" y="68264"/>
                    </a:lnTo>
                    <a:lnTo>
                      <a:pt x="1989" y="68978"/>
                    </a:lnTo>
                    <a:lnTo>
                      <a:pt x="4525" y="66109"/>
                    </a:lnTo>
                    <a:lnTo>
                      <a:pt x="2394" y="64228"/>
                    </a:lnTo>
                    <a:lnTo>
                      <a:pt x="8775" y="57501"/>
                    </a:lnTo>
                    <a:lnTo>
                      <a:pt x="11109" y="55036"/>
                    </a:lnTo>
                    <a:lnTo>
                      <a:pt x="12383" y="53691"/>
                    </a:lnTo>
                    <a:lnTo>
                      <a:pt x="14717" y="51226"/>
                    </a:lnTo>
                    <a:lnTo>
                      <a:pt x="54519" y="9257"/>
                    </a:lnTo>
                    <a:cubicBezTo>
                      <a:pt x="56222" y="7447"/>
                      <a:pt x="56507" y="4732"/>
                      <a:pt x="55198" y="2613"/>
                    </a:cubicBezTo>
                    <a:cubicBezTo>
                      <a:pt x="54184" y="958"/>
                      <a:pt x="52408" y="0"/>
                      <a:pt x="5054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52"/>
              <p:cNvSpPr/>
              <p:nvPr/>
            </p:nvSpPr>
            <p:spPr>
              <a:xfrm rot="-3384850">
                <a:off x="350414" y="1645171"/>
                <a:ext cx="2149843" cy="2515760"/>
              </a:xfrm>
              <a:custGeom>
                <a:avLst/>
                <a:gdLst/>
                <a:ahLst/>
                <a:cxnLst/>
                <a:rect l="l" t="t" r="r" b="b"/>
                <a:pathLst>
                  <a:path w="58758" h="68759" extrusionOk="0">
                    <a:moveTo>
                      <a:pt x="55436" y="0"/>
                    </a:moveTo>
                    <a:cubicBezTo>
                      <a:pt x="54448" y="286"/>
                      <a:pt x="53567" y="857"/>
                      <a:pt x="52888" y="1619"/>
                    </a:cubicBezTo>
                    <a:cubicBezTo>
                      <a:pt x="52840" y="1679"/>
                      <a:pt x="52805" y="1726"/>
                      <a:pt x="52757" y="1774"/>
                    </a:cubicBezTo>
                    <a:lnTo>
                      <a:pt x="16038" y="46458"/>
                    </a:lnTo>
                    <a:lnTo>
                      <a:pt x="13883" y="49077"/>
                    </a:lnTo>
                    <a:lnTo>
                      <a:pt x="12704" y="50506"/>
                    </a:lnTo>
                    <a:lnTo>
                      <a:pt x="10549" y="53138"/>
                    </a:lnTo>
                    <a:lnTo>
                      <a:pt x="4656" y="60293"/>
                    </a:lnTo>
                    <a:lnTo>
                      <a:pt x="2536" y="58424"/>
                    </a:lnTo>
                    <a:lnTo>
                      <a:pt x="0" y="61293"/>
                    </a:lnTo>
                    <a:lnTo>
                      <a:pt x="8454" y="68758"/>
                    </a:lnTo>
                    <a:lnTo>
                      <a:pt x="9490" y="67580"/>
                    </a:lnTo>
                    <a:lnTo>
                      <a:pt x="8609" y="66794"/>
                    </a:lnTo>
                    <a:cubicBezTo>
                      <a:pt x="7430" y="65818"/>
                      <a:pt x="7299" y="64044"/>
                      <a:pt x="8347" y="62913"/>
                    </a:cubicBezTo>
                    <a:lnTo>
                      <a:pt x="12609" y="58091"/>
                    </a:lnTo>
                    <a:lnTo>
                      <a:pt x="14859" y="55543"/>
                    </a:lnTo>
                    <a:lnTo>
                      <a:pt x="16098" y="54161"/>
                    </a:lnTo>
                    <a:lnTo>
                      <a:pt x="18348" y="51625"/>
                    </a:lnTo>
                    <a:lnTo>
                      <a:pt x="56710" y="8334"/>
                    </a:lnTo>
                    <a:cubicBezTo>
                      <a:pt x="58758" y="6013"/>
                      <a:pt x="58484" y="2441"/>
                      <a:pt x="56091" y="464"/>
                    </a:cubicBezTo>
                    <a:cubicBezTo>
                      <a:pt x="55876" y="298"/>
                      <a:pt x="55662" y="143"/>
                      <a:pt x="554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52"/>
              <p:cNvSpPr/>
              <p:nvPr/>
            </p:nvSpPr>
            <p:spPr>
              <a:xfrm rot="-3384850">
                <a:off x="307420" y="1569973"/>
                <a:ext cx="2317123" cy="2531896"/>
              </a:xfrm>
              <a:custGeom>
                <a:avLst/>
                <a:gdLst/>
                <a:ahLst/>
                <a:cxnLst/>
                <a:rect l="l" t="t" r="r" b="b"/>
                <a:pathLst>
                  <a:path w="63330" h="69200" extrusionOk="0">
                    <a:moveTo>
                      <a:pt x="57231" y="116"/>
                    </a:moveTo>
                    <a:cubicBezTo>
                      <a:pt x="58523" y="116"/>
                      <a:pt x="59821" y="580"/>
                      <a:pt x="60853" y="1524"/>
                    </a:cubicBezTo>
                    <a:cubicBezTo>
                      <a:pt x="63104" y="3584"/>
                      <a:pt x="63175" y="7097"/>
                      <a:pt x="61032" y="9264"/>
                    </a:cubicBezTo>
                    <a:lnTo>
                      <a:pt x="8906" y="64235"/>
                    </a:lnTo>
                    <a:cubicBezTo>
                      <a:pt x="8882" y="64258"/>
                      <a:pt x="8871" y="64294"/>
                      <a:pt x="8871" y="64330"/>
                    </a:cubicBezTo>
                    <a:cubicBezTo>
                      <a:pt x="8882" y="64366"/>
                      <a:pt x="8894" y="64389"/>
                      <a:pt x="8918" y="64425"/>
                    </a:cubicBezTo>
                    <a:lnTo>
                      <a:pt x="10942" y="66211"/>
                    </a:lnTo>
                    <a:lnTo>
                      <a:pt x="8585" y="68890"/>
                    </a:lnTo>
                    <a:lnTo>
                      <a:pt x="322" y="61591"/>
                    </a:lnTo>
                    <a:lnTo>
                      <a:pt x="2691" y="58924"/>
                    </a:lnTo>
                    <a:lnTo>
                      <a:pt x="4715" y="60710"/>
                    </a:lnTo>
                    <a:cubicBezTo>
                      <a:pt x="4733" y="60728"/>
                      <a:pt x="4757" y="60739"/>
                      <a:pt x="4782" y="60739"/>
                    </a:cubicBezTo>
                    <a:cubicBezTo>
                      <a:pt x="4791" y="60739"/>
                      <a:pt x="4801" y="60737"/>
                      <a:pt x="4811" y="60734"/>
                    </a:cubicBezTo>
                    <a:cubicBezTo>
                      <a:pt x="4846" y="60734"/>
                      <a:pt x="4882" y="60722"/>
                      <a:pt x="4906" y="60686"/>
                    </a:cubicBezTo>
                    <a:lnTo>
                      <a:pt x="16276" y="46851"/>
                    </a:lnTo>
                    <a:lnTo>
                      <a:pt x="53007" y="2179"/>
                    </a:lnTo>
                    <a:cubicBezTo>
                      <a:pt x="53043" y="2132"/>
                      <a:pt x="53090" y="2084"/>
                      <a:pt x="53126" y="2025"/>
                    </a:cubicBezTo>
                    <a:cubicBezTo>
                      <a:pt x="54189" y="761"/>
                      <a:pt x="55706" y="116"/>
                      <a:pt x="57231" y="116"/>
                    </a:cubicBezTo>
                    <a:close/>
                    <a:moveTo>
                      <a:pt x="57087" y="0"/>
                    </a:moveTo>
                    <a:cubicBezTo>
                      <a:pt x="55555" y="0"/>
                      <a:pt x="54030" y="625"/>
                      <a:pt x="52924" y="1858"/>
                    </a:cubicBezTo>
                    <a:cubicBezTo>
                      <a:pt x="52876" y="1905"/>
                      <a:pt x="52840" y="1953"/>
                      <a:pt x="52793" y="2001"/>
                    </a:cubicBezTo>
                    <a:lnTo>
                      <a:pt x="4775" y="60413"/>
                    </a:lnTo>
                    <a:lnTo>
                      <a:pt x="2751" y="58627"/>
                    </a:lnTo>
                    <a:cubicBezTo>
                      <a:pt x="2730" y="58606"/>
                      <a:pt x="2702" y="58596"/>
                      <a:pt x="2674" y="58596"/>
                    </a:cubicBezTo>
                    <a:cubicBezTo>
                      <a:pt x="2637" y="58596"/>
                      <a:pt x="2599" y="58612"/>
                      <a:pt x="2572" y="58639"/>
                    </a:cubicBezTo>
                    <a:lnTo>
                      <a:pt x="36" y="61520"/>
                    </a:lnTo>
                    <a:cubicBezTo>
                      <a:pt x="12" y="61544"/>
                      <a:pt x="0" y="61579"/>
                      <a:pt x="12" y="61615"/>
                    </a:cubicBezTo>
                    <a:cubicBezTo>
                      <a:pt x="12" y="61651"/>
                      <a:pt x="24" y="61675"/>
                      <a:pt x="48" y="61699"/>
                    </a:cubicBezTo>
                    <a:lnTo>
                      <a:pt x="8501" y="69164"/>
                    </a:lnTo>
                    <a:cubicBezTo>
                      <a:pt x="8525" y="69188"/>
                      <a:pt x="8561" y="69199"/>
                      <a:pt x="8597" y="69199"/>
                    </a:cubicBezTo>
                    <a:cubicBezTo>
                      <a:pt x="8632" y="69199"/>
                      <a:pt x="8668" y="69176"/>
                      <a:pt x="8692" y="69152"/>
                    </a:cubicBezTo>
                    <a:lnTo>
                      <a:pt x="11228" y="66282"/>
                    </a:lnTo>
                    <a:cubicBezTo>
                      <a:pt x="11252" y="66247"/>
                      <a:pt x="11264" y="66211"/>
                      <a:pt x="11264" y="66187"/>
                    </a:cubicBezTo>
                    <a:cubicBezTo>
                      <a:pt x="11264" y="66151"/>
                      <a:pt x="11240" y="66116"/>
                      <a:pt x="11216" y="66092"/>
                    </a:cubicBezTo>
                    <a:lnTo>
                      <a:pt x="9192" y="64306"/>
                    </a:lnTo>
                    <a:lnTo>
                      <a:pt x="21420" y="51400"/>
                    </a:lnTo>
                    <a:lnTo>
                      <a:pt x="61210" y="9430"/>
                    </a:lnTo>
                    <a:cubicBezTo>
                      <a:pt x="63330" y="7144"/>
                      <a:pt x="63187" y="3572"/>
                      <a:pt x="60877" y="1477"/>
                    </a:cubicBezTo>
                    <a:cubicBezTo>
                      <a:pt x="59799" y="488"/>
                      <a:pt x="58441" y="0"/>
                      <a:pt x="570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4" name="Google Shape;2014;p52"/>
          <p:cNvGrpSpPr/>
          <p:nvPr/>
        </p:nvGrpSpPr>
        <p:grpSpPr>
          <a:xfrm>
            <a:off x="7319649" y="810629"/>
            <a:ext cx="1465277" cy="3522250"/>
            <a:chOff x="7325852" y="1080377"/>
            <a:chExt cx="1264151" cy="3038780"/>
          </a:xfrm>
        </p:grpSpPr>
        <p:sp>
          <p:nvSpPr>
            <p:cNvPr id="2015" name="Google Shape;2015;p52"/>
            <p:cNvSpPr/>
            <p:nvPr/>
          </p:nvSpPr>
          <p:spPr>
            <a:xfrm>
              <a:off x="7325852" y="1152728"/>
              <a:ext cx="1264151" cy="2945659"/>
            </a:xfrm>
            <a:custGeom>
              <a:avLst/>
              <a:gdLst/>
              <a:ahLst/>
              <a:cxnLst/>
              <a:rect l="l" t="t" r="r" b="b"/>
              <a:pathLst>
                <a:path w="43959" h="102431" extrusionOk="0">
                  <a:moveTo>
                    <a:pt x="8101" y="0"/>
                  </a:moveTo>
                  <a:cubicBezTo>
                    <a:pt x="7995" y="0"/>
                    <a:pt x="7922" y="135"/>
                    <a:pt x="8013" y="227"/>
                  </a:cubicBezTo>
                  <a:cubicBezTo>
                    <a:pt x="12347" y="3370"/>
                    <a:pt x="16741" y="10311"/>
                    <a:pt x="16050" y="20348"/>
                  </a:cubicBezTo>
                  <a:cubicBezTo>
                    <a:pt x="15955" y="21634"/>
                    <a:pt x="15800" y="22920"/>
                    <a:pt x="15574" y="24194"/>
                  </a:cubicBezTo>
                  <a:cubicBezTo>
                    <a:pt x="14216" y="31897"/>
                    <a:pt x="18622" y="39482"/>
                    <a:pt x="25825" y="41863"/>
                  </a:cubicBezTo>
                  <a:cubicBezTo>
                    <a:pt x="29480" y="43077"/>
                    <a:pt x="32754" y="45113"/>
                    <a:pt x="35302" y="47745"/>
                  </a:cubicBezTo>
                  <a:cubicBezTo>
                    <a:pt x="41756" y="54412"/>
                    <a:pt x="43696" y="65020"/>
                    <a:pt x="40041" y="73545"/>
                  </a:cubicBezTo>
                  <a:cubicBezTo>
                    <a:pt x="36398" y="81999"/>
                    <a:pt x="27468" y="87869"/>
                    <a:pt x="18265" y="87869"/>
                  </a:cubicBezTo>
                  <a:lnTo>
                    <a:pt x="18062" y="87869"/>
                  </a:lnTo>
                  <a:cubicBezTo>
                    <a:pt x="16848" y="87857"/>
                    <a:pt x="15550" y="87761"/>
                    <a:pt x="14300" y="87678"/>
                  </a:cubicBezTo>
                  <a:cubicBezTo>
                    <a:pt x="12911" y="87579"/>
                    <a:pt x="11508" y="87480"/>
                    <a:pt x="10143" y="87480"/>
                  </a:cubicBezTo>
                  <a:cubicBezTo>
                    <a:pt x="7062" y="87480"/>
                    <a:pt x="4172" y="87988"/>
                    <a:pt x="2060" y="90166"/>
                  </a:cubicBezTo>
                  <a:cubicBezTo>
                    <a:pt x="691" y="91571"/>
                    <a:pt x="0" y="93619"/>
                    <a:pt x="155" y="95786"/>
                  </a:cubicBezTo>
                  <a:cubicBezTo>
                    <a:pt x="322" y="97941"/>
                    <a:pt x="1310" y="99858"/>
                    <a:pt x="2858" y="101049"/>
                  </a:cubicBezTo>
                  <a:cubicBezTo>
                    <a:pt x="4069" y="101954"/>
                    <a:pt x="5548" y="102430"/>
                    <a:pt x="7053" y="102430"/>
                  </a:cubicBezTo>
                  <a:cubicBezTo>
                    <a:pt x="7071" y="102430"/>
                    <a:pt x="7090" y="102430"/>
                    <a:pt x="7108" y="102430"/>
                  </a:cubicBezTo>
                  <a:cubicBezTo>
                    <a:pt x="7632" y="102418"/>
                    <a:pt x="8144" y="102370"/>
                    <a:pt x="8656" y="102263"/>
                  </a:cubicBezTo>
                  <a:cubicBezTo>
                    <a:pt x="10776" y="101858"/>
                    <a:pt x="12573" y="100644"/>
                    <a:pt x="13562" y="98953"/>
                  </a:cubicBezTo>
                  <a:cubicBezTo>
                    <a:pt x="13643" y="98848"/>
                    <a:pt x="13547" y="98748"/>
                    <a:pt x="13451" y="98748"/>
                  </a:cubicBezTo>
                  <a:cubicBezTo>
                    <a:pt x="13406" y="98748"/>
                    <a:pt x="13362" y="98769"/>
                    <a:pt x="13335" y="98822"/>
                  </a:cubicBezTo>
                  <a:cubicBezTo>
                    <a:pt x="12383" y="100453"/>
                    <a:pt x="10656" y="101608"/>
                    <a:pt x="8597" y="102013"/>
                  </a:cubicBezTo>
                  <a:cubicBezTo>
                    <a:pt x="8094" y="102110"/>
                    <a:pt x="7593" y="102157"/>
                    <a:pt x="7100" y="102157"/>
                  </a:cubicBezTo>
                  <a:cubicBezTo>
                    <a:pt x="5582" y="102157"/>
                    <a:pt x="4145" y="101706"/>
                    <a:pt x="3013" y="100834"/>
                  </a:cubicBezTo>
                  <a:cubicBezTo>
                    <a:pt x="1512" y="99691"/>
                    <a:pt x="560" y="97846"/>
                    <a:pt x="405" y="95750"/>
                  </a:cubicBezTo>
                  <a:cubicBezTo>
                    <a:pt x="250" y="93667"/>
                    <a:pt x="917" y="91690"/>
                    <a:pt x="2227" y="90345"/>
                  </a:cubicBezTo>
                  <a:cubicBezTo>
                    <a:pt x="4278" y="88228"/>
                    <a:pt x="7122" y="87735"/>
                    <a:pt x="10159" y="87735"/>
                  </a:cubicBezTo>
                  <a:cubicBezTo>
                    <a:pt x="11511" y="87735"/>
                    <a:pt x="12901" y="87833"/>
                    <a:pt x="14276" y="87928"/>
                  </a:cubicBezTo>
                  <a:cubicBezTo>
                    <a:pt x="15526" y="88023"/>
                    <a:pt x="16824" y="88107"/>
                    <a:pt x="18050" y="88119"/>
                  </a:cubicBezTo>
                  <a:lnTo>
                    <a:pt x="18253" y="88119"/>
                  </a:lnTo>
                  <a:cubicBezTo>
                    <a:pt x="27563" y="88119"/>
                    <a:pt x="36588" y="82189"/>
                    <a:pt x="40267" y="73641"/>
                  </a:cubicBezTo>
                  <a:cubicBezTo>
                    <a:pt x="43958" y="65020"/>
                    <a:pt x="42006" y="54293"/>
                    <a:pt x="35481" y="47554"/>
                  </a:cubicBezTo>
                  <a:cubicBezTo>
                    <a:pt x="32814" y="44828"/>
                    <a:pt x="29516" y="42792"/>
                    <a:pt x="25896" y="41613"/>
                  </a:cubicBezTo>
                  <a:cubicBezTo>
                    <a:pt x="18812" y="39279"/>
                    <a:pt x="14478" y="31802"/>
                    <a:pt x="15812" y="24230"/>
                  </a:cubicBezTo>
                  <a:cubicBezTo>
                    <a:pt x="16038" y="22956"/>
                    <a:pt x="16205" y="21658"/>
                    <a:pt x="16288" y="20360"/>
                  </a:cubicBezTo>
                  <a:cubicBezTo>
                    <a:pt x="16562" y="16419"/>
                    <a:pt x="16026" y="12490"/>
                    <a:pt x="14740" y="9026"/>
                  </a:cubicBezTo>
                  <a:cubicBezTo>
                    <a:pt x="13335" y="5239"/>
                    <a:pt x="11061" y="2120"/>
                    <a:pt x="8156" y="13"/>
                  </a:cubicBezTo>
                  <a:cubicBezTo>
                    <a:pt x="8137" y="4"/>
                    <a:pt x="8118" y="0"/>
                    <a:pt x="810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2"/>
            <p:cNvSpPr/>
            <p:nvPr/>
          </p:nvSpPr>
          <p:spPr>
            <a:xfrm>
              <a:off x="7469317" y="1084144"/>
              <a:ext cx="257495" cy="254878"/>
            </a:xfrm>
            <a:custGeom>
              <a:avLst/>
              <a:gdLst/>
              <a:ahLst/>
              <a:cxnLst/>
              <a:rect l="l" t="t" r="r" b="b"/>
              <a:pathLst>
                <a:path w="8954" h="8863" extrusionOk="0">
                  <a:moveTo>
                    <a:pt x="1922" y="0"/>
                  </a:moveTo>
                  <a:cubicBezTo>
                    <a:pt x="1570" y="0"/>
                    <a:pt x="1221" y="109"/>
                    <a:pt x="929" y="314"/>
                  </a:cubicBezTo>
                  <a:cubicBezTo>
                    <a:pt x="845" y="373"/>
                    <a:pt x="774" y="433"/>
                    <a:pt x="703" y="504"/>
                  </a:cubicBezTo>
                  <a:cubicBezTo>
                    <a:pt x="12" y="1183"/>
                    <a:pt x="0" y="2278"/>
                    <a:pt x="679" y="2969"/>
                  </a:cubicBezTo>
                  <a:lnTo>
                    <a:pt x="5941" y="8327"/>
                  </a:lnTo>
                  <a:lnTo>
                    <a:pt x="6465" y="8863"/>
                  </a:lnTo>
                  <a:lnTo>
                    <a:pt x="8954" y="6410"/>
                  </a:lnTo>
                  <a:lnTo>
                    <a:pt x="3167" y="528"/>
                  </a:lnTo>
                  <a:cubicBezTo>
                    <a:pt x="2893" y="254"/>
                    <a:pt x="2536" y="64"/>
                    <a:pt x="2155" y="16"/>
                  </a:cubicBezTo>
                  <a:cubicBezTo>
                    <a:pt x="2078" y="5"/>
                    <a:pt x="2000" y="0"/>
                    <a:pt x="19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2"/>
            <p:cNvSpPr/>
            <p:nvPr/>
          </p:nvSpPr>
          <p:spPr>
            <a:xfrm>
              <a:off x="7469317" y="1093145"/>
              <a:ext cx="218126" cy="230118"/>
            </a:xfrm>
            <a:custGeom>
              <a:avLst/>
              <a:gdLst/>
              <a:ahLst/>
              <a:cxnLst/>
              <a:rect l="l" t="t" r="r" b="b"/>
              <a:pathLst>
                <a:path w="7585" h="8002" extrusionOk="0">
                  <a:moveTo>
                    <a:pt x="929" y="1"/>
                  </a:moveTo>
                  <a:cubicBezTo>
                    <a:pt x="845" y="60"/>
                    <a:pt x="762" y="120"/>
                    <a:pt x="703" y="191"/>
                  </a:cubicBezTo>
                  <a:cubicBezTo>
                    <a:pt x="12" y="870"/>
                    <a:pt x="0" y="1965"/>
                    <a:pt x="679" y="2656"/>
                  </a:cubicBezTo>
                  <a:lnTo>
                    <a:pt x="5941" y="8002"/>
                  </a:lnTo>
                  <a:lnTo>
                    <a:pt x="7584" y="6371"/>
                  </a:lnTo>
                  <a:lnTo>
                    <a:pt x="1798" y="489"/>
                  </a:lnTo>
                  <a:cubicBezTo>
                    <a:pt x="1560" y="239"/>
                    <a:pt x="1262" y="72"/>
                    <a:pt x="9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2"/>
            <p:cNvSpPr/>
            <p:nvPr/>
          </p:nvSpPr>
          <p:spPr>
            <a:xfrm>
              <a:off x="7465205" y="1080377"/>
              <a:ext cx="265719" cy="262412"/>
            </a:xfrm>
            <a:custGeom>
              <a:avLst/>
              <a:gdLst/>
              <a:ahLst/>
              <a:cxnLst/>
              <a:rect l="l" t="t" r="r" b="b"/>
              <a:pathLst>
                <a:path w="9240" h="9125" extrusionOk="0">
                  <a:moveTo>
                    <a:pt x="2060" y="254"/>
                  </a:moveTo>
                  <a:cubicBezTo>
                    <a:pt x="2131" y="254"/>
                    <a:pt x="2203" y="266"/>
                    <a:pt x="2274" y="266"/>
                  </a:cubicBezTo>
                  <a:cubicBezTo>
                    <a:pt x="2631" y="314"/>
                    <a:pt x="2965" y="481"/>
                    <a:pt x="3215" y="743"/>
                  </a:cubicBezTo>
                  <a:lnTo>
                    <a:pt x="8918" y="6553"/>
                  </a:lnTo>
                  <a:lnTo>
                    <a:pt x="6620" y="8815"/>
                  </a:lnTo>
                  <a:lnTo>
                    <a:pt x="917" y="3005"/>
                  </a:lnTo>
                  <a:cubicBezTo>
                    <a:pt x="286" y="2374"/>
                    <a:pt x="298" y="1350"/>
                    <a:pt x="929" y="731"/>
                  </a:cubicBezTo>
                  <a:cubicBezTo>
                    <a:pt x="1000" y="659"/>
                    <a:pt x="1072" y="612"/>
                    <a:pt x="1143" y="552"/>
                  </a:cubicBezTo>
                  <a:cubicBezTo>
                    <a:pt x="1417" y="362"/>
                    <a:pt x="1739" y="266"/>
                    <a:pt x="2060" y="254"/>
                  </a:cubicBezTo>
                  <a:close/>
                  <a:moveTo>
                    <a:pt x="2061" y="1"/>
                  </a:moveTo>
                  <a:cubicBezTo>
                    <a:pt x="1688" y="1"/>
                    <a:pt x="1312" y="111"/>
                    <a:pt x="988" y="338"/>
                  </a:cubicBezTo>
                  <a:cubicBezTo>
                    <a:pt x="905" y="397"/>
                    <a:pt x="822" y="469"/>
                    <a:pt x="750" y="540"/>
                  </a:cubicBezTo>
                  <a:cubicBezTo>
                    <a:pt x="12" y="1266"/>
                    <a:pt x="0" y="2457"/>
                    <a:pt x="726" y="3195"/>
                  </a:cubicBezTo>
                  <a:lnTo>
                    <a:pt x="6513" y="9077"/>
                  </a:lnTo>
                  <a:cubicBezTo>
                    <a:pt x="6537" y="9113"/>
                    <a:pt x="6572" y="9125"/>
                    <a:pt x="6608" y="9125"/>
                  </a:cubicBezTo>
                  <a:cubicBezTo>
                    <a:pt x="6644" y="9113"/>
                    <a:pt x="6680" y="9101"/>
                    <a:pt x="6703" y="9077"/>
                  </a:cubicBezTo>
                  <a:lnTo>
                    <a:pt x="9192" y="6636"/>
                  </a:lnTo>
                  <a:cubicBezTo>
                    <a:pt x="9239" y="6589"/>
                    <a:pt x="9239" y="6505"/>
                    <a:pt x="9192" y="6446"/>
                  </a:cubicBezTo>
                  <a:lnTo>
                    <a:pt x="3405" y="564"/>
                  </a:lnTo>
                  <a:cubicBezTo>
                    <a:pt x="3040" y="192"/>
                    <a:pt x="2552" y="1"/>
                    <a:pt x="2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2"/>
            <p:cNvSpPr/>
            <p:nvPr/>
          </p:nvSpPr>
          <p:spPr>
            <a:xfrm>
              <a:off x="7592221" y="3894388"/>
              <a:ext cx="278746" cy="221001"/>
            </a:xfrm>
            <a:custGeom>
              <a:avLst/>
              <a:gdLst/>
              <a:ahLst/>
              <a:cxnLst/>
              <a:rect l="l" t="t" r="r" b="b"/>
              <a:pathLst>
                <a:path w="9693" h="7685" extrusionOk="0">
                  <a:moveTo>
                    <a:pt x="7892" y="0"/>
                  </a:moveTo>
                  <a:cubicBezTo>
                    <a:pt x="7570" y="0"/>
                    <a:pt x="7245" y="90"/>
                    <a:pt x="6954" y="278"/>
                  </a:cubicBezTo>
                  <a:lnTo>
                    <a:pt x="643" y="4339"/>
                  </a:lnTo>
                  <a:lnTo>
                    <a:pt x="0" y="4755"/>
                  </a:lnTo>
                  <a:lnTo>
                    <a:pt x="1894" y="7684"/>
                  </a:lnTo>
                  <a:lnTo>
                    <a:pt x="8835" y="3219"/>
                  </a:lnTo>
                  <a:cubicBezTo>
                    <a:pt x="9168" y="3005"/>
                    <a:pt x="9418" y="2695"/>
                    <a:pt x="9549" y="2326"/>
                  </a:cubicBezTo>
                  <a:cubicBezTo>
                    <a:pt x="9692" y="1910"/>
                    <a:pt x="9668" y="1457"/>
                    <a:pt x="9502" y="1052"/>
                  </a:cubicBezTo>
                  <a:cubicBezTo>
                    <a:pt x="9454" y="969"/>
                    <a:pt x="9418" y="874"/>
                    <a:pt x="9359" y="802"/>
                  </a:cubicBezTo>
                  <a:cubicBezTo>
                    <a:pt x="9023" y="284"/>
                    <a:pt x="8464" y="0"/>
                    <a:pt x="78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2"/>
            <p:cNvSpPr/>
            <p:nvPr/>
          </p:nvSpPr>
          <p:spPr>
            <a:xfrm>
              <a:off x="7610712" y="3894273"/>
              <a:ext cx="254763" cy="180712"/>
            </a:xfrm>
            <a:custGeom>
              <a:avLst/>
              <a:gdLst/>
              <a:ahLst/>
              <a:cxnLst/>
              <a:rect l="l" t="t" r="r" b="b"/>
              <a:pathLst>
                <a:path w="8859" h="6284" extrusionOk="0">
                  <a:moveTo>
                    <a:pt x="7263" y="1"/>
                  </a:moveTo>
                  <a:cubicBezTo>
                    <a:pt x="6936" y="1"/>
                    <a:pt x="6605" y="92"/>
                    <a:pt x="6311" y="282"/>
                  </a:cubicBezTo>
                  <a:lnTo>
                    <a:pt x="0" y="4343"/>
                  </a:lnTo>
                  <a:lnTo>
                    <a:pt x="1262" y="6283"/>
                  </a:lnTo>
                  <a:lnTo>
                    <a:pt x="8204" y="1818"/>
                  </a:lnTo>
                  <a:cubicBezTo>
                    <a:pt x="8490" y="1640"/>
                    <a:pt x="8716" y="1378"/>
                    <a:pt x="8859" y="1068"/>
                  </a:cubicBezTo>
                  <a:cubicBezTo>
                    <a:pt x="8823" y="973"/>
                    <a:pt x="8775" y="878"/>
                    <a:pt x="8728" y="794"/>
                  </a:cubicBezTo>
                  <a:cubicBezTo>
                    <a:pt x="8394" y="279"/>
                    <a:pt x="7835" y="1"/>
                    <a:pt x="7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2"/>
            <p:cNvSpPr/>
            <p:nvPr/>
          </p:nvSpPr>
          <p:spPr>
            <a:xfrm>
              <a:off x="7588454" y="3890736"/>
              <a:ext cx="286281" cy="228421"/>
            </a:xfrm>
            <a:custGeom>
              <a:avLst/>
              <a:gdLst/>
              <a:ahLst/>
              <a:cxnLst/>
              <a:rect l="l" t="t" r="r" b="b"/>
              <a:pathLst>
                <a:path w="9955" h="7943" extrusionOk="0">
                  <a:moveTo>
                    <a:pt x="8027" y="263"/>
                  </a:moveTo>
                  <a:cubicBezTo>
                    <a:pt x="8553" y="263"/>
                    <a:pt x="9072" y="523"/>
                    <a:pt x="9383" y="1001"/>
                  </a:cubicBezTo>
                  <a:cubicBezTo>
                    <a:pt x="9430" y="1084"/>
                    <a:pt x="9478" y="1156"/>
                    <a:pt x="9502" y="1251"/>
                  </a:cubicBezTo>
                  <a:cubicBezTo>
                    <a:pt x="9668" y="1620"/>
                    <a:pt x="9680" y="2037"/>
                    <a:pt x="9549" y="2418"/>
                  </a:cubicBezTo>
                  <a:cubicBezTo>
                    <a:pt x="9430" y="2751"/>
                    <a:pt x="9204" y="3049"/>
                    <a:pt x="8894" y="3239"/>
                  </a:cubicBezTo>
                  <a:lnTo>
                    <a:pt x="2072" y="7644"/>
                  </a:lnTo>
                  <a:lnTo>
                    <a:pt x="322" y="4918"/>
                  </a:lnTo>
                  <a:lnTo>
                    <a:pt x="7156" y="525"/>
                  </a:lnTo>
                  <a:cubicBezTo>
                    <a:pt x="7424" y="347"/>
                    <a:pt x="7727" y="263"/>
                    <a:pt x="8027" y="263"/>
                  </a:cubicBezTo>
                  <a:close/>
                  <a:moveTo>
                    <a:pt x="8022" y="0"/>
                  </a:moveTo>
                  <a:cubicBezTo>
                    <a:pt x="7676" y="0"/>
                    <a:pt x="7326" y="97"/>
                    <a:pt x="7013" y="298"/>
                  </a:cubicBezTo>
                  <a:lnTo>
                    <a:pt x="60" y="4775"/>
                  </a:lnTo>
                  <a:cubicBezTo>
                    <a:pt x="36" y="4799"/>
                    <a:pt x="12" y="4823"/>
                    <a:pt x="12" y="4858"/>
                  </a:cubicBezTo>
                  <a:cubicBezTo>
                    <a:pt x="0" y="4894"/>
                    <a:pt x="12" y="4930"/>
                    <a:pt x="24" y="4966"/>
                  </a:cubicBezTo>
                  <a:lnTo>
                    <a:pt x="1917" y="7883"/>
                  </a:lnTo>
                  <a:cubicBezTo>
                    <a:pt x="1941" y="7918"/>
                    <a:pt x="1989" y="7942"/>
                    <a:pt x="2025" y="7942"/>
                  </a:cubicBezTo>
                  <a:cubicBezTo>
                    <a:pt x="2048" y="7942"/>
                    <a:pt x="2072" y="7942"/>
                    <a:pt x="2096" y="7930"/>
                  </a:cubicBezTo>
                  <a:lnTo>
                    <a:pt x="9037" y="3453"/>
                  </a:lnTo>
                  <a:cubicBezTo>
                    <a:pt x="9394" y="3239"/>
                    <a:pt x="9656" y="2894"/>
                    <a:pt x="9799" y="2501"/>
                  </a:cubicBezTo>
                  <a:cubicBezTo>
                    <a:pt x="9954" y="2060"/>
                    <a:pt x="9942" y="1572"/>
                    <a:pt x="9752" y="1144"/>
                  </a:cubicBezTo>
                  <a:cubicBezTo>
                    <a:pt x="9704" y="1048"/>
                    <a:pt x="9656" y="953"/>
                    <a:pt x="9597" y="870"/>
                  </a:cubicBezTo>
                  <a:cubicBezTo>
                    <a:pt x="9239" y="306"/>
                    <a:pt x="8637" y="0"/>
                    <a:pt x="8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1" grpId="0"/>
      <p:bldP spid="200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" name="Google Shape;2026;p53"/>
          <p:cNvSpPr txBox="1">
            <a:spLocks noGrp="1"/>
          </p:cNvSpPr>
          <p:nvPr>
            <p:ph type="title"/>
          </p:nvPr>
        </p:nvSpPr>
        <p:spPr>
          <a:xfrm>
            <a:off x="1081600" y="1437300"/>
            <a:ext cx="6981000" cy="17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200" dirty="0"/>
              <a:t>Thank you</a:t>
            </a:r>
            <a:endParaRPr sz="8200" dirty="0"/>
          </a:p>
        </p:txBody>
      </p:sp>
      <p:grpSp>
        <p:nvGrpSpPr>
          <p:cNvPr id="2028" name="Google Shape;2028;p53"/>
          <p:cNvGrpSpPr/>
          <p:nvPr/>
        </p:nvGrpSpPr>
        <p:grpSpPr>
          <a:xfrm>
            <a:off x="7290920" y="2969162"/>
            <a:ext cx="1783608" cy="2214073"/>
            <a:chOff x="7316195" y="2877262"/>
            <a:chExt cx="1783608" cy="2214073"/>
          </a:xfrm>
        </p:grpSpPr>
        <p:sp>
          <p:nvSpPr>
            <p:cNvPr id="2029" name="Google Shape;2029;p53"/>
            <p:cNvSpPr/>
            <p:nvPr/>
          </p:nvSpPr>
          <p:spPr>
            <a:xfrm rot="924809">
              <a:off x="7537849" y="3846627"/>
              <a:ext cx="1115020" cy="1085608"/>
            </a:xfrm>
            <a:custGeom>
              <a:avLst/>
              <a:gdLst/>
              <a:ahLst/>
              <a:cxnLst/>
              <a:rect l="l" t="t" r="r" b="b"/>
              <a:pathLst>
                <a:path w="29040" h="28274" extrusionOk="0">
                  <a:moveTo>
                    <a:pt x="0" y="0"/>
                  </a:moveTo>
                  <a:lnTo>
                    <a:pt x="0" y="0"/>
                  </a:lnTo>
                  <a:cubicBezTo>
                    <a:pt x="1143" y="5989"/>
                    <a:pt x="4953" y="10882"/>
                    <a:pt x="10133" y="12740"/>
                  </a:cubicBezTo>
                  <a:lnTo>
                    <a:pt x="7751" y="23098"/>
                  </a:lnTo>
                  <a:cubicBezTo>
                    <a:pt x="7359" y="24539"/>
                    <a:pt x="7787" y="26087"/>
                    <a:pt x="8859" y="27122"/>
                  </a:cubicBezTo>
                  <a:cubicBezTo>
                    <a:pt x="9252" y="27503"/>
                    <a:pt x="9716" y="27801"/>
                    <a:pt x="10216" y="27992"/>
                  </a:cubicBezTo>
                  <a:cubicBezTo>
                    <a:pt x="10526" y="28111"/>
                    <a:pt x="10859" y="28194"/>
                    <a:pt x="11192" y="28242"/>
                  </a:cubicBezTo>
                  <a:cubicBezTo>
                    <a:pt x="11366" y="28263"/>
                    <a:pt x="11537" y="28274"/>
                    <a:pt x="11707" y="28274"/>
                  </a:cubicBezTo>
                  <a:cubicBezTo>
                    <a:pt x="13952" y="28274"/>
                    <a:pt x="15832" y="26424"/>
                    <a:pt x="15788" y="24110"/>
                  </a:cubicBezTo>
                  <a:lnTo>
                    <a:pt x="16062" y="13490"/>
                  </a:lnTo>
                  <a:cubicBezTo>
                    <a:pt x="21539" y="12966"/>
                    <a:pt x="26444" y="9180"/>
                    <a:pt x="29040" y="3667"/>
                  </a:cubicBezTo>
                  <a:lnTo>
                    <a:pt x="25849" y="3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 rot="924809">
              <a:off x="7855208" y="4014759"/>
              <a:ext cx="774447" cy="960361"/>
            </a:xfrm>
            <a:custGeom>
              <a:avLst/>
              <a:gdLst/>
              <a:ahLst/>
              <a:cxnLst/>
              <a:rect l="l" t="t" r="r" b="b"/>
              <a:pathLst>
                <a:path w="20170" h="25012" extrusionOk="0">
                  <a:moveTo>
                    <a:pt x="16991" y="0"/>
                  </a:moveTo>
                  <a:cubicBezTo>
                    <a:pt x="14324" y="5108"/>
                    <a:pt x="9621" y="8585"/>
                    <a:pt x="4382" y="9085"/>
                  </a:cubicBezTo>
                  <a:lnTo>
                    <a:pt x="4120" y="19705"/>
                  </a:lnTo>
                  <a:cubicBezTo>
                    <a:pt x="4156" y="21989"/>
                    <a:pt x="2322" y="23861"/>
                    <a:pt x="44" y="23861"/>
                  </a:cubicBezTo>
                  <a:cubicBezTo>
                    <a:pt x="30" y="23861"/>
                    <a:pt x="15" y="23861"/>
                    <a:pt x="1" y="23860"/>
                  </a:cubicBezTo>
                  <a:lnTo>
                    <a:pt x="1" y="23860"/>
                  </a:lnTo>
                  <a:cubicBezTo>
                    <a:pt x="394" y="24241"/>
                    <a:pt x="858" y="24539"/>
                    <a:pt x="1358" y="24730"/>
                  </a:cubicBezTo>
                  <a:cubicBezTo>
                    <a:pt x="1668" y="24849"/>
                    <a:pt x="2001" y="24932"/>
                    <a:pt x="2334" y="24980"/>
                  </a:cubicBezTo>
                  <a:cubicBezTo>
                    <a:pt x="2508" y="25001"/>
                    <a:pt x="2679" y="25012"/>
                    <a:pt x="2849" y="25012"/>
                  </a:cubicBezTo>
                  <a:cubicBezTo>
                    <a:pt x="5094" y="25012"/>
                    <a:pt x="6974" y="23162"/>
                    <a:pt x="6930" y="20848"/>
                  </a:cubicBezTo>
                  <a:lnTo>
                    <a:pt x="7204" y="10228"/>
                  </a:lnTo>
                  <a:cubicBezTo>
                    <a:pt x="12681" y="9704"/>
                    <a:pt x="17586" y="5918"/>
                    <a:pt x="20170" y="405"/>
                  </a:cubicBezTo>
                  <a:lnTo>
                    <a:pt x="16991" y="0"/>
                  </a:ln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 rot="924809">
              <a:off x="7759443" y="3025660"/>
              <a:ext cx="1205980" cy="1001751"/>
            </a:xfrm>
            <a:custGeom>
              <a:avLst/>
              <a:gdLst/>
              <a:ahLst/>
              <a:cxnLst/>
              <a:rect l="l" t="t" r="r" b="b"/>
              <a:pathLst>
                <a:path w="31409" h="26090" extrusionOk="0">
                  <a:moveTo>
                    <a:pt x="16292" y="1"/>
                  </a:moveTo>
                  <a:cubicBezTo>
                    <a:pt x="8413" y="1"/>
                    <a:pt x="1428" y="6825"/>
                    <a:pt x="262" y="16040"/>
                  </a:cubicBezTo>
                  <a:cubicBezTo>
                    <a:pt x="0" y="18160"/>
                    <a:pt x="60" y="20315"/>
                    <a:pt x="452" y="22422"/>
                  </a:cubicBezTo>
                  <a:lnTo>
                    <a:pt x="26301" y="25684"/>
                  </a:lnTo>
                  <a:lnTo>
                    <a:pt x="29480" y="26089"/>
                  </a:lnTo>
                  <a:cubicBezTo>
                    <a:pt x="30385" y="24137"/>
                    <a:pt x="30980" y="22065"/>
                    <a:pt x="31254" y="19946"/>
                  </a:cubicBezTo>
                  <a:cubicBezTo>
                    <a:pt x="31337" y="19219"/>
                    <a:pt x="31385" y="18493"/>
                    <a:pt x="31409" y="17767"/>
                  </a:cubicBezTo>
                  <a:cubicBezTo>
                    <a:pt x="31409" y="17529"/>
                    <a:pt x="31409" y="17290"/>
                    <a:pt x="31409" y="17052"/>
                  </a:cubicBezTo>
                  <a:cubicBezTo>
                    <a:pt x="31409" y="16814"/>
                    <a:pt x="31397" y="16576"/>
                    <a:pt x="31385" y="16338"/>
                  </a:cubicBezTo>
                  <a:cubicBezTo>
                    <a:pt x="31337" y="15302"/>
                    <a:pt x="31206" y="14254"/>
                    <a:pt x="30992" y="13230"/>
                  </a:cubicBezTo>
                  <a:cubicBezTo>
                    <a:pt x="30944" y="13016"/>
                    <a:pt x="30897" y="12790"/>
                    <a:pt x="30849" y="12564"/>
                  </a:cubicBezTo>
                  <a:cubicBezTo>
                    <a:pt x="29694" y="7837"/>
                    <a:pt x="26825" y="3872"/>
                    <a:pt x="22955" y="1729"/>
                  </a:cubicBezTo>
                  <a:cubicBezTo>
                    <a:pt x="22681" y="1574"/>
                    <a:pt x="22384" y="1431"/>
                    <a:pt x="22086" y="1288"/>
                  </a:cubicBezTo>
                  <a:lnTo>
                    <a:pt x="22015" y="1253"/>
                  </a:lnTo>
                  <a:cubicBezTo>
                    <a:pt x="20753" y="669"/>
                    <a:pt x="19395" y="288"/>
                    <a:pt x="18014" y="110"/>
                  </a:cubicBezTo>
                  <a:cubicBezTo>
                    <a:pt x="17437" y="37"/>
                    <a:pt x="16862" y="1"/>
                    <a:pt x="16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 rot="924809">
              <a:off x="8583104" y="3185194"/>
              <a:ext cx="360730" cy="953680"/>
            </a:xfrm>
            <a:custGeom>
              <a:avLst/>
              <a:gdLst/>
              <a:ahLst/>
              <a:cxnLst/>
              <a:rect l="l" t="t" r="r" b="b"/>
              <a:pathLst>
                <a:path w="9395" h="24838" extrusionOk="0">
                  <a:moveTo>
                    <a:pt x="1" y="1"/>
                  </a:moveTo>
                  <a:cubicBezTo>
                    <a:pt x="644" y="668"/>
                    <a:pt x="1215" y="1382"/>
                    <a:pt x="1739" y="2144"/>
                  </a:cubicBezTo>
                  <a:cubicBezTo>
                    <a:pt x="5275" y="5882"/>
                    <a:pt x="7180" y="11526"/>
                    <a:pt x="6430" y="17551"/>
                  </a:cubicBezTo>
                  <a:cubicBezTo>
                    <a:pt x="6156" y="19670"/>
                    <a:pt x="5561" y="21742"/>
                    <a:pt x="4656" y="23682"/>
                  </a:cubicBezTo>
                  <a:cubicBezTo>
                    <a:pt x="4537" y="23932"/>
                    <a:pt x="4418" y="24182"/>
                    <a:pt x="4287" y="24432"/>
                  </a:cubicBezTo>
                  <a:lnTo>
                    <a:pt x="7466" y="24837"/>
                  </a:lnTo>
                  <a:cubicBezTo>
                    <a:pt x="8371" y="22885"/>
                    <a:pt x="8966" y="20813"/>
                    <a:pt x="9240" y="18694"/>
                  </a:cubicBezTo>
                  <a:cubicBezTo>
                    <a:pt x="9323" y="17967"/>
                    <a:pt x="9371" y="17241"/>
                    <a:pt x="9395" y="16515"/>
                  </a:cubicBezTo>
                  <a:cubicBezTo>
                    <a:pt x="9395" y="16277"/>
                    <a:pt x="9395" y="16038"/>
                    <a:pt x="9395" y="15800"/>
                  </a:cubicBezTo>
                  <a:cubicBezTo>
                    <a:pt x="9395" y="15562"/>
                    <a:pt x="9383" y="15324"/>
                    <a:pt x="9371" y="15086"/>
                  </a:cubicBezTo>
                  <a:cubicBezTo>
                    <a:pt x="9323" y="14038"/>
                    <a:pt x="9192" y="13002"/>
                    <a:pt x="8978" y="11978"/>
                  </a:cubicBezTo>
                  <a:cubicBezTo>
                    <a:pt x="8930" y="11764"/>
                    <a:pt x="8883" y="11538"/>
                    <a:pt x="8835" y="11312"/>
                  </a:cubicBezTo>
                  <a:cubicBezTo>
                    <a:pt x="7680" y="6585"/>
                    <a:pt x="4811" y="2620"/>
                    <a:pt x="941" y="477"/>
                  </a:cubicBezTo>
                  <a:cubicBezTo>
                    <a:pt x="667" y="322"/>
                    <a:pt x="370" y="167"/>
                    <a:pt x="72" y="3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 rot="924809">
              <a:off x="7848010" y="4379815"/>
              <a:ext cx="158652" cy="426234"/>
            </a:xfrm>
            <a:custGeom>
              <a:avLst/>
              <a:gdLst/>
              <a:ahLst/>
              <a:cxnLst/>
              <a:rect l="l" t="t" r="r" b="b"/>
              <a:pathLst>
                <a:path w="4132" h="11101" extrusionOk="0">
                  <a:moveTo>
                    <a:pt x="2298" y="0"/>
                  </a:moveTo>
                  <a:lnTo>
                    <a:pt x="251" y="8811"/>
                  </a:lnTo>
                  <a:cubicBezTo>
                    <a:pt x="1" y="9894"/>
                    <a:pt x="739" y="10942"/>
                    <a:pt x="1834" y="11085"/>
                  </a:cubicBezTo>
                  <a:cubicBezTo>
                    <a:pt x="1916" y="11095"/>
                    <a:pt x="1996" y="11100"/>
                    <a:pt x="2076" y="11100"/>
                  </a:cubicBezTo>
                  <a:cubicBezTo>
                    <a:pt x="3069" y="11100"/>
                    <a:pt x="3908" y="10300"/>
                    <a:pt x="3930" y="9275"/>
                  </a:cubicBezTo>
                  <a:lnTo>
                    <a:pt x="4132" y="226"/>
                  </a:lnTo>
                  <a:lnTo>
                    <a:pt x="22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 rot="924809">
              <a:off x="7628533" y="3005988"/>
              <a:ext cx="1233433" cy="1956621"/>
            </a:xfrm>
            <a:custGeom>
              <a:avLst/>
              <a:gdLst/>
              <a:ahLst/>
              <a:cxnLst/>
              <a:rect l="l" t="t" r="r" b="b"/>
              <a:pathLst>
                <a:path w="32124" h="50959" extrusionOk="0">
                  <a:moveTo>
                    <a:pt x="16417" y="276"/>
                  </a:moveTo>
                  <a:cubicBezTo>
                    <a:pt x="16984" y="276"/>
                    <a:pt x="17552" y="312"/>
                    <a:pt x="18121" y="383"/>
                  </a:cubicBezTo>
                  <a:cubicBezTo>
                    <a:pt x="22229" y="907"/>
                    <a:pt x="25849" y="3228"/>
                    <a:pt x="28325" y="6943"/>
                  </a:cubicBezTo>
                  <a:cubicBezTo>
                    <a:pt x="30813" y="10658"/>
                    <a:pt x="31849" y="15313"/>
                    <a:pt x="31254" y="20052"/>
                  </a:cubicBezTo>
                  <a:cubicBezTo>
                    <a:pt x="31004" y="22135"/>
                    <a:pt x="30421" y="24171"/>
                    <a:pt x="29539" y="26076"/>
                  </a:cubicBezTo>
                  <a:lnTo>
                    <a:pt x="13740" y="24088"/>
                  </a:lnTo>
                  <a:lnTo>
                    <a:pt x="703" y="22457"/>
                  </a:lnTo>
                  <a:cubicBezTo>
                    <a:pt x="322" y="20385"/>
                    <a:pt x="262" y="18278"/>
                    <a:pt x="524" y="16206"/>
                  </a:cubicBezTo>
                  <a:cubicBezTo>
                    <a:pt x="1119" y="11455"/>
                    <a:pt x="3286" y="7193"/>
                    <a:pt x="6620" y="4205"/>
                  </a:cubicBezTo>
                  <a:cubicBezTo>
                    <a:pt x="9480" y="1631"/>
                    <a:pt x="12906" y="276"/>
                    <a:pt x="16417" y="276"/>
                  </a:cubicBezTo>
                  <a:close/>
                  <a:moveTo>
                    <a:pt x="750" y="22707"/>
                  </a:moveTo>
                  <a:lnTo>
                    <a:pt x="15085" y="24517"/>
                  </a:lnTo>
                  <a:lnTo>
                    <a:pt x="29420" y="26326"/>
                  </a:lnTo>
                  <a:cubicBezTo>
                    <a:pt x="26813" y="31744"/>
                    <a:pt x="21931" y="35411"/>
                    <a:pt x="16621" y="35911"/>
                  </a:cubicBezTo>
                  <a:lnTo>
                    <a:pt x="16633" y="35911"/>
                  </a:lnTo>
                  <a:cubicBezTo>
                    <a:pt x="16562" y="35923"/>
                    <a:pt x="16514" y="35970"/>
                    <a:pt x="16514" y="36042"/>
                  </a:cubicBezTo>
                  <a:lnTo>
                    <a:pt x="16252" y="46662"/>
                  </a:lnTo>
                  <a:cubicBezTo>
                    <a:pt x="16285" y="48893"/>
                    <a:pt x="14474" y="50684"/>
                    <a:pt x="12301" y="50684"/>
                  </a:cubicBezTo>
                  <a:cubicBezTo>
                    <a:pt x="12132" y="50684"/>
                    <a:pt x="11960" y="50673"/>
                    <a:pt x="11787" y="50651"/>
                  </a:cubicBezTo>
                  <a:cubicBezTo>
                    <a:pt x="9394" y="50353"/>
                    <a:pt x="7834" y="47996"/>
                    <a:pt x="8477" y="45674"/>
                  </a:cubicBezTo>
                  <a:lnTo>
                    <a:pt x="10859" y="35327"/>
                  </a:lnTo>
                  <a:cubicBezTo>
                    <a:pt x="10870" y="35256"/>
                    <a:pt x="10835" y="35196"/>
                    <a:pt x="10775" y="35173"/>
                  </a:cubicBezTo>
                  <a:cubicBezTo>
                    <a:pt x="5763" y="33375"/>
                    <a:pt x="1941" y="28612"/>
                    <a:pt x="750" y="22707"/>
                  </a:cubicBezTo>
                  <a:close/>
                  <a:moveTo>
                    <a:pt x="16433" y="0"/>
                  </a:moveTo>
                  <a:cubicBezTo>
                    <a:pt x="12851" y="0"/>
                    <a:pt x="9364" y="1387"/>
                    <a:pt x="6441" y="4002"/>
                  </a:cubicBezTo>
                  <a:cubicBezTo>
                    <a:pt x="3060" y="7026"/>
                    <a:pt x="869" y="11348"/>
                    <a:pt x="274" y="16146"/>
                  </a:cubicBezTo>
                  <a:cubicBezTo>
                    <a:pt x="0" y="18290"/>
                    <a:pt x="60" y="20457"/>
                    <a:pt x="464" y="22576"/>
                  </a:cubicBezTo>
                  <a:cubicBezTo>
                    <a:pt x="1607" y="28612"/>
                    <a:pt x="5477" y="33506"/>
                    <a:pt x="10573" y="35375"/>
                  </a:cubicBezTo>
                  <a:lnTo>
                    <a:pt x="8215" y="45614"/>
                  </a:lnTo>
                  <a:cubicBezTo>
                    <a:pt x="7537" y="48091"/>
                    <a:pt x="9204" y="50603"/>
                    <a:pt x="11763" y="50925"/>
                  </a:cubicBezTo>
                  <a:cubicBezTo>
                    <a:pt x="11944" y="50947"/>
                    <a:pt x="12123" y="50958"/>
                    <a:pt x="12299" y="50958"/>
                  </a:cubicBezTo>
                  <a:cubicBezTo>
                    <a:pt x="14617" y="50958"/>
                    <a:pt x="16547" y="49052"/>
                    <a:pt x="16514" y="46662"/>
                  </a:cubicBezTo>
                  <a:lnTo>
                    <a:pt x="16776" y="36161"/>
                  </a:lnTo>
                  <a:cubicBezTo>
                    <a:pt x="22170" y="35601"/>
                    <a:pt x="27134" y="31827"/>
                    <a:pt x="29742" y="26267"/>
                  </a:cubicBezTo>
                  <a:cubicBezTo>
                    <a:pt x="30659" y="24314"/>
                    <a:pt x="31254" y="22231"/>
                    <a:pt x="31528" y="20087"/>
                  </a:cubicBezTo>
                  <a:cubicBezTo>
                    <a:pt x="32123" y="15277"/>
                    <a:pt x="31063" y="10551"/>
                    <a:pt x="28551" y="6788"/>
                  </a:cubicBezTo>
                  <a:cubicBezTo>
                    <a:pt x="26027" y="3002"/>
                    <a:pt x="22336" y="633"/>
                    <a:pt x="18169" y="109"/>
                  </a:cubicBezTo>
                  <a:cubicBezTo>
                    <a:pt x="17589" y="36"/>
                    <a:pt x="17010" y="0"/>
                    <a:pt x="16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 rot="924809">
              <a:off x="7842543" y="4374649"/>
              <a:ext cx="169173" cy="436332"/>
            </a:xfrm>
            <a:custGeom>
              <a:avLst/>
              <a:gdLst/>
              <a:ahLst/>
              <a:cxnLst/>
              <a:rect l="l" t="t" r="r" b="b"/>
              <a:pathLst>
                <a:path w="4406" h="11364" extrusionOk="0">
                  <a:moveTo>
                    <a:pt x="2549" y="276"/>
                  </a:moveTo>
                  <a:lnTo>
                    <a:pt x="4144" y="478"/>
                  </a:lnTo>
                  <a:lnTo>
                    <a:pt x="3942" y="9408"/>
                  </a:lnTo>
                  <a:cubicBezTo>
                    <a:pt x="3908" y="10361"/>
                    <a:pt x="3122" y="11087"/>
                    <a:pt x="2207" y="11087"/>
                  </a:cubicBezTo>
                  <a:cubicBezTo>
                    <a:pt x="2139" y="11087"/>
                    <a:pt x="2070" y="11083"/>
                    <a:pt x="2001" y="11075"/>
                  </a:cubicBezTo>
                  <a:cubicBezTo>
                    <a:pt x="989" y="10944"/>
                    <a:pt x="298" y="9968"/>
                    <a:pt x="525" y="8979"/>
                  </a:cubicBezTo>
                  <a:lnTo>
                    <a:pt x="2549" y="276"/>
                  </a:lnTo>
                  <a:close/>
                  <a:moveTo>
                    <a:pt x="2443" y="0"/>
                  </a:moveTo>
                  <a:cubicBezTo>
                    <a:pt x="2380" y="0"/>
                    <a:pt x="2321" y="45"/>
                    <a:pt x="2310" y="109"/>
                  </a:cubicBezTo>
                  <a:lnTo>
                    <a:pt x="263" y="8920"/>
                  </a:lnTo>
                  <a:cubicBezTo>
                    <a:pt x="1" y="10075"/>
                    <a:pt x="786" y="11194"/>
                    <a:pt x="1953" y="11349"/>
                  </a:cubicBezTo>
                  <a:cubicBezTo>
                    <a:pt x="2037" y="11359"/>
                    <a:pt x="2119" y="11364"/>
                    <a:pt x="2201" y="11364"/>
                  </a:cubicBezTo>
                  <a:cubicBezTo>
                    <a:pt x="3274" y="11364"/>
                    <a:pt x="4170" y="10515"/>
                    <a:pt x="4204" y="9420"/>
                  </a:cubicBezTo>
                  <a:lnTo>
                    <a:pt x="4406" y="371"/>
                  </a:lnTo>
                  <a:cubicBezTo>
                    <a:pt x="4406" y="300"/>
                    <a:pt x="4358" y="240"/>
                    <a:pt x="4299" y="240"/>
                  </a:cubicBezTo>
                  <a:lnTo>
                    <a:pt x="2465" y="2"/>
                  </a:lnTo>
                  <a:cubicBezTo>
                    <a:pt x="2458" y="1"/>
                    <a:pt x="2451" y="0"/>
                    <a:pt x="2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 rot="924809">
              <a:off x="7358301" y="3005995"/>
              <a:ext cx="368026" cy="342531"/>
            </a:xfrm>
            <a:custGeom>
              <a:avLst/>
              <a:gdLst/>
              <a:ahLst/>
              <a:cxnLst/>
              <a:rect l="l" t="t" r="r" b="b"/>
              <a:pathLst>
                <a:path w="9585" h="8921" extrusionOk="0">
                  <a:moveTo>
                    <a:pt x="4875" y="1"/>
                  </a:moveTo>
                  <a:cubicBezTo>
                    <a:pt x="3153" y="1"/>
                    <a:pt x="1564" y="991"/>
                    <a:pt x="822" y="2583"/>
                  </a:cubicBezTo>
                  <a:cubicBezTo>
                    <a:pt x="0" y="4333"/>
                    <a:pt x="417" y="6417"/>
                    <a:pt x="1834" y="7738"/>
                  </a:cubicBezTo>
                  <a:cubicBezTo>
                    <a:pt x="2524" y="8369"/>
                    <a:pt x="3382" y="8774"/>
                    <a:pt x="4310" y="8893"/>
                  </a:cubicBezTo>
                  <a:lnTo>
                    <a:pt x="4298" y="8893"/>
                  </a:lnTo>
                  <a:cubicBezTo>
                    <a:pt x="4466" y="8912"/>
                    <a:pt x="4632" y="8921"/>
                    <a:pt x="4796" y="8921"/>
                  </a:cubicBezTo>
                  <a:cubicBezTo>
                    <a:pt x="6985" y="8921"/>
                    <a:pt x="8883" y="7334"/>
                    <a:pt x="9216" y="5119"/>
                  </a:cubicBezTo>
                  <a:cubicBezTo>
                    <a:pt x="9585" y="2750"/>
                    <a:pt x="8001" y="511"/>
                    <a:pt x="5644" y="71"/>
                  </a:cubicBezTo>
                  <a:lnTo>
                    <a:pt x="5430" y="35"/>
                  </a:lnTo>
                  <a:cubicBezTo>
                    <a:pt x="5244" y="12"/>
                    <a:pt x="5059" y="1"/>
                    <a:pt x="4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 rot="924809">
              <a:off x="7365430" y="2996012"/>
              <a:ext cx="287125" cy="299834"/>
            </a:xfrm>
            <a:custGeom>
              <a:avLst/>
              <a:gdLst/>
              <a:ahLst/>
              <a:cxnLst/>
              <a:rect l="l" t="t" r="r" b="b"/>
              <a:pathLst>
                <a:path w="7478" h="7809" extrusionOk="0">
                  <a:moveTo>
                    <a:pt x="4875" y="1"/>
                  </a:moveTo>
                  <a:cubicBezTo>
                    <a:pt x="3153" y="1"/>
                    <a:pt x="1564" y="991"/>
                    <a:pt x="822" y="2583"/>
                  </a:cubicBezTo>
                  <a:cubicBezTo>
                    <a:pt x="0" y="4333"/>
                    <a:pt x="417" y="6417"/>
                    <a:pt x="1834" y="7738"/>
                  </a:cubicBezTo>
                  <a:lnTo>
                    <a:pt x="2048" y="7774"/>
                  </a:lnTo>
                  <a:cubicBezTo>
                    <a:pt x="2234" y="7797"/>
                    <a:pt x="2419" y="7808"/>
                    <a:pt x="2602" y="7808"/>
                  </a:cubicBezTo>
                  <a:cubicBezTo>
                    <a:pt x="4325" y="7808"/>
                    <a:pt x="5913" y="6819"/>
                    <a:pt x="6656" y="5226"/>
                  </a:cubicBezTo>
                  <a:cubicBezTo>
                    <a:pt x="7477" y="3464"/>
                    <a:pt x="7061" y="1381"/>
                    <a:pt x="5644" y="71"/>
                  </a:cubicBezTo>
                  <a:lnTo>
                    <a:pt x="5430" y="35"/>
                  </a:lnTo>
                  <a:cubicBezTo>
                    <a:pt x="5244" y="12"/>
                    <a:pt x="5059" y="1"/>
                    <a:pt x="4875" y="1"/>
                  </a:cubicBezTo>
                  <a:close/>
                </a:path>
              </a:pathLst>
            </a:custGeom>
            <a:solidFill>
              <a:srgbClr val="FFFFFF">
                <a:alpha val="30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 rot="924809">
              <a:off x="7355580" y="3007106"/>
              <a:ext cx="421089" cy="353358"/>
            </a:xfrm>
            <a:custGeom>
              <a:avLst/>
              <a:gdLst/>
              <a:ahLst/>
              <a:cxnLst/>
              <a:rect l="l" t="t" r="r" b="b"/>
              <a:pathLst>
                <a:path w="10967" h="9203" extrusionOk="0">
                  <a:moveTo>
                    <a:pt x="4911" y="260"/>
                  </a:moveTo>
                  <a:cubicBezTo>
                    <a:pt x="5924" y="260"/>
                    <a:pt x="6936" y="615"/>
                    <a:pt x="7752" y="1320"/>
                  </a:cubicBezTo>
                  <a:cubicBezTo>
                    <a:pt x="9311" y="2665"/>
                    <a:pt x="9704" y="4940"/>
                    <a:pt x="8680" y="6737"/>
                  </a:cubicBezTo>
                  <a:cubicBezTo>
                    <a:pt x="7891" y="8123"/>
                    <a:pt x="6437" y="8936"/>
                    <a:pt x="4912" y="8936"/>
                  </a:cubicBezTo>
                  <a:cubicBezTo>
                    <a:pt x="4459" y="8936"/>
                    <a:pt x="3999" y="8864"/>
                    <a:pt x="3549" y="8714"/>
                  </a:cubicBezTo>
                  <a:cubicBezTo>
                    <a:pt x="1584" y="8059"/>
                    <a:pt x="358" y="6118"/>
                    <a:pt x="608" y="4059"/>
                  </a:cubicBezTo>
                  <a:cubicBezTo>
                    <a:pt x="751" y="2916"/>
                    <a:pt x="1346" y="1880"/>
                    <a:pt x="2251" y="1177"/>
                  </a:cubicBezTo>
                  <a:cubicBezTo>
                    <a:pt x="3035" y="565"/>
                    <a:pt x="3973" y="260"/>
                    <a:pt x="4911" y="260"/>
                  </a:cubicBezTo>
                  <a:close/>
                  <a:moveTo>
                    <a:pt x="4944" y="0"/>
                  </a:moveTo>
                  <a:cubicBezTo>
                    <a:pt x="2778" y="0"/>
                    <a:pt x="670" y="1521"/>
                    <a:pt x="358" y="4023"/>
                  </a:cubicBezTo>
                  <a:cubicBezTo>
                    <a:pt x="1" y="6773"/>
                    <a:pt x="2156" y="9202"/>
                    <a:pt x="4918" y="9202"/>
                  </a:cubicBezTo>
                  <a:lnTo>
                    <a:pt x="4918" y="9190"/>
                  </a:lnTo>
                  <a:cubicBezTo>
                    <a:pt x="8871" y="9178"/>
                    <a:pt x="10966" y="4523"/>
                    <a:pt x="8359" y="1558"/>
                  </a:cubicBezTo>
                  <a:cubicBezTo>
                    <a:pt x="7412" y="487"/>
                    <a:pt x="6169" y="0"/>
                    <a:pt x="4944" y="0"/>
                  </a:cubicBezTo>
                  <a:close/>
                </a:path>
              </a:pathLst>
            </a:custGeom>
            <a:solidFill>
              <a:srgbClr val="3332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9" name="Google Shape;2039;p53"/>
          <p:cNvGrpSpPr/>
          <p:nvPr/>
        </p:nvGrpSpPr>
        <p:grpSpPr>
          <a:xfrm>
            <a:off x="518641" y="622399"/>
            <a:ext cx="1341875" cy="972100"/>
            <a:chOff x="608758" y="539704"/>
            <a:chExt cx="1433933" cy="1038790"/>
          </a:xfrm>
        </p:grpSpPr>
        <p:sp>
          <p:nvSpPr>
            <p:cNvPr id="2040" name="Google Shape;2040;p53"/>
            <p:cNvSpPr/>
            <p:nvPr/>
          </p:nvSpPr>
          <p:spPr>
            <a:xfrm rot="-1618984">
              <a:off x="564317" y="987520"/>
              <a:ext cx="1500390" cy="144722"/>
            </a:xfrm>
            <a:custGeom>
              <a:avLst/>
              <a:gdLst/>
              <a:ahLst/>
              <a:cxnLst/>
              <a:rect l="l" t="t" r="r" b="b"/>
              <a:pathLst>
                <a:path w="43709" h="4216" extrusionOk="0">
                  <a:moveTo>
                    <a:pt x="41754" y="1"/>
                  </a:moveTo>
                  <a:cubicBezTo>
                    <a:pt x="41747" y="1"/>
                    <a:pt x="41739" y="1"/>
                    <a:pt x="41732" y="1"/>
                  </a:cubicBezTo>
                  <a:lnTo>
                    <a:pt x="1941" y="323"/>
                  </a:lnTo>
                  <a:cubicBezTo>
                    <a:pt x="870" y="323"/>
                    <a:pt x="1" y="1204"/>
                    <a:pt x="13" y="2275"/>
                  </a:cubicBezTo>
                  <a:cubicBezTo>
                    <a:pt x="13" y="3359"/>
                    <a:pt x="894" y="4216"/>
                    <a:pt x="1977" y="4216"/>
                  </a:cubicBezTo>
                  <a:lnTo>
                    <a:pt x="41756" y="3894"/>
                  </a:lnTo>
                  <a:cubicBezTo>
                    <a:pt x="42839" y="3894"/>
                    <a:pt x="43708" y="3013"/>
                    <a:pt x="43697" y="1930"/>
                  </a:cubicBezTo>
                  <a:cubicBezTo>
                    <a:pt x="43697" y="866"/>
                    <a:pt x="42827" y="1"/>
                    <a:pt x="41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 rot="-1618984">
              <a:off x="560203" y="977751"/>
              <a:ext cx="1531044" cy="153303"/>
            </a:xfrm>
            <a:custGeom>
              <a:avLst/>
              <a:gdLst/>
              <a:ahLst/>
              <a:cxnLst/>
              <a:rect l="l" t="t" r="r" b="b"/>
              <a:pathLst>
                <a:path w="44602" h="4466" extrusionOk="0">
                  <a:moveTo>
                    <a:pt x="41827" y="251"/>
                  </a:moveTo>
                  <a:cubicBezTo>
                    <a:pt x="42827" y="251"/>
                    <a:pt x="43649" y="1061"/>
                    <a:pt x="43649" y="2061"/>
                  </a:cubicBezTo>
                  <a:cubicBezTo>
                    <a:pt x="43649" y="3061"/>
                    <a:pt x="42839" y="3882"/>
                    <a:pt x="41839" y="3882"/>
                  </a:cubicBezTo>
                  <a:lnTo>
                    <a:pt x="2048" y="4204"/>
                  </a:lnTo>
                  <a:cubicBezTo>
                    <a:pt x="1072" y="4180"/>
                    <a:pt x="274" y="3382"/>
                    <a:pt x="274" y="2406"/>
                  </a:cubicBezTo>
                  <a:cubicBezTo>
                    <a:pt x="262" y="1418"/>
                    <a:pt x="1036" y="608"/>
                    <a:pt x="2024" y="573"/>
                  </a:cubicBezTo>
                  <a:lnTo>
                    <a:pt x="41815" y="251"/>
                  </a:lnTo>
                  <a:close/>
                  <a:moveTo>
                    <a:pt x="41858" y="1"/>
                  </a:moveTo>
                  <a:cubicBezTo>
                    <a:pt x="41844" y="1"/>
                    <a:pt x="41829" y="1"/>
                    <a:pt x="41815" y="1"/>
                  </a:cubicBezTo>
                  <a:lnTo>
                    <a:pt x="2024" y="311"/>
                  </a:lnTo>
                  <a:cubicBezTo>
                    <a:pt x="893" y="346"/>
                    <a:pt x="0" y="1275"/>
                    <a:pt x="0" y="2394"/>
                  </a:cubicBezTo>
                  <a:cubicBezTo>
                    <a:pt x="12" y="3525"/>
                    <a:pt x="905" y="4442"/>
                    <a:pt x="2036" y="4466"/>
                  </a:cubicBezTo>
                  <a:lnTo>
                    <a:pt x="2060" y="4466"/>
                  </a:lnTo>
                  <a:lnTo>
                    <a:pt x="41839" y="4144"/>
                  </a:lnTo>
                  <a:cubicBezTo>
                    <a:pt x="43696" y="4132"/>
                    <a:pt x="44601" y="1882"/>
                    <a:pt x="43279" y="596"/>
                  </a:cubicBezTo>
                  <a:cubicBezTo>
                    <a:pt x="42897" y="214"/>
                    <a:pt x="42390" y="1"/>
                    <a:pt x="41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 rot="-1618984">
              <a:off x="992166" y="853809"/>
              <a:ext cx="190067" cy="648673"/>
            </a:xfrm>
            <a:custGeom>
              <a:avLst/>
              <a:gdLst/>
              <a:ahLst/>
              <a:cxnLst/>
              <a:rect l="l" t="t" r="r" b="b"/>
              <a:pathLst>
                <a:path w="5537" h="18897" extrusionOk="0">
                  <a:moveTo>
                    <a:pt x="2836" y="0"/>
                  </a:moveTo>
                  <a:cubicBezTo>
                    <a:pt x="2811" y="0"/>
                    <a:pt x="2787" y="1"/>
                    <a:pt x="2762" y="1"/>
                  </a:cubicBezTo>
                  <a:lnTo>
                    <a:pt x="2619" y="1"/>
                  </a:lnTo>
                  <a:cubicBezTo>
                    <a:pt x="1167" y="13"/>
                    <a:pt x="0" y="1192"/>
                    <a:pt x="12" y="2645"/>
                  </a:cubicBezTo>
                  <a:lnTo>
                    <a:pt x="119" y="16277"/>
                  </a:lnTo>
                  <a:cubicBezTo>
                    <a:pt x="131" y="17730"/>
                    <a:pt x="1322" y="18897"/>
                    <a:pt x="2774" y="18897"/>
                  </a:cubicBezTo>
                  <a:lnTo>
                    <a:pt x="2917" y="18897"/>
                  </a:lnTo>
                  <a:cubicBezTo>
                    <a:pt x="4370" y="18885"/>
                    <a:pt x="5537" y="17694"/>
                    <a:pt x="5525" y="16241"/>
                  </a:cubicBezTo>
                  <a:lnTo>
                    <a:pt x="5417" y="2609"/>
                  </a:lnTo>
                  <a:cubicBezTo>
                    <a:pt x="5406" y="1597"/>
                    <a:pt x="4810" y="668"/>
                    <a:pt x="3893" y="251"/>
                  </a:cubicBezTo>
                  <a:cubicBezTo>
                    <a:pt x="3559" y="84"/>
                    <a:pt x="3203" y="0"/>
                    <a:pt x="28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 rot="-1618984">
              <a:off x="975803" y="869810"/>
              <a:ext cx="138165" cy="564847"/>
            </a:xfrm>
            <a:custGeom>
              <a:avLst/>
              <a:gdLst/>
              <a:ahLst/>
              <a:cxnLst/>
              <a:rect l="l" t="t" r="r" b="b"/>
              <a:pathLst>
                <a:path w="4025" h="16455" extrusionOk="0">
                  <a:moveTo>
                    <a:pt x="2619" y="0"/>
                  </a:moveTo>
                  <a:cubicBezTo>
                    <a:pt x="1167" y="12"/>
                    <a:pt x="0" y="1203"/>
                    <a:pt x="12" y="2656"/>
                  </a:cubicBezTo>
                  <a:lnTo>
                    <a:pt x="119" y="16205"/>
                  </a:lnTo>
                  <a:cubicBezTo>
                    <a:pt x="476" y="16372"/>
                    <a:pt x="857" y="16455"/>
                    <a:pt x="1250" y="16455"/>
                  </a:cubicBezTo>
                  <a:lnTo>
                    <a:pt x="1405" y="16455"/>
                  </a:lnTo>
                  <a:cubicBezTo>
                    <a:pt x="2858" y="16431"/>
                    <a:pt x="4024" y="15252"/>
                    <a:pt x="4013" y="13800"/>
                  </a:cubicBezTo>
                  <a:lnTo>
                    <a:pt x="3905" y="262"/>
                  </a:lnTo>
                  <a:cubicBezTo>
                    <a:pt x="3548" y="84"/>
                    <a:pt x="3155" y="0"/>
                    <a:pt x="27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 rot="-1618984">
              <a:off x="988067" y="849251"/>
              <a:ext cx="198649" cy="657633"/>
            </a:xfrm>
            <a:custGeom>
              <a:avLst/>
              <a:gdLst/>
              <a:ahLst/>
              <a:cxnLst/>
              <a:rect l="l" t="t" r="r" b="b"/>
              <a:pathLst>
                <a:path w="5787" h="19158" extrusionOk="0">
                  <a:moveTo>
                    <a:pt x="2846" y="262"/>
                  </a:moveTo>
                  <a:cubicBezTo>
                    <a:pt x="4251" y="262"/>
                    <a:pt x="5405" y="1393"/>
                    <a:pt x="5417" y="2810"/>
                  </a:cubicBezTo>
                  <a:lnTo>
                    <a:pt x="5525" y="16300"/>
                  </a:lnTo>
                  <a:cubicBezTo>
                    <a:pt x="5525" y="17717"/>
                    <a:pt x="4393" y="18884"/>
                    <a:pt x="2977" y="18896"/>
                  </a:cubicBezTo>
                  <a:lnTo>
                    <a:pt x="2953" y="18896"/>
                  </a:lnTo>
                  <a:cubicBezTo>
                    <a:pt x="1536" y="18896"/>
                    <a:pt x="393" y="17753"/>
                    <a:pt x="381" y="16348"/>
                  </a:cubicBezTo>
                  <a:lnTo>
                    <a:pt x="274" y="2846"/>
                  </a:lnTo>
                  <a:cubicBezTo>
                    <a:pt x="262" y="1429"/>
                    <a:pt x="1405" y="274"/>
                    <a:pt x="2822" y="262"/>
                  </a:cubicBezTo>
                  <a:close/>
                  <a:moveTo>
                    <a:pt x="2832" y="0"/>
                  </a:moveTo>
                  <a:cubicBezTo>
                    <a:pt x="2825" y="0"/>
                    <a:pt x="2817" y="0"/>
                    <a:pt x="2810" y="0"/>
                  </a:cubicBezTo>
                  <a:cubicBezTo>
                    <a:pt x="1250" y="12"/>
                    <a:pt x="0" y="1286"/>
                    <a:pt x="12" y="2846"/>
                  </a:cubicBezTo>
                  <a:lnTo>
                    <a:pt x="119" y="16348"/>
                  </a:lnTo>
                  <a:cubicBezTo>
                    <a:pt x="131" y="17895"/>
                    <a:pt x="1393" y="19158"/>
                    <a:pt x="2941" y="19158"/>
                  </a:cubicBezTo>
                  <a:lnTo>
                    <a:pt x="2977" y="19158"/>
                  </a:lnTo>
                  <a:cubicBezTo>
                    <a:pt x="4536" y="19134"/>
                    <a:pt x="5786" y="17860"/>
                    <a:pt x="5775" y="16300"/>
                  </a:cubicBezTo>
                  <a:lnTo>
                    <a:pt x="5667" y="2810"/>
                  </a:lnTo>
                  <a:cubicBezTo>
                    <a:pt x="5656" y="1246"/>
                    <a:pt x="4382" y="0"/>
                    <a:pt x="2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 rot="-1618984">
              <a:off x="864741" y="1004169"/>
              <a:ext cx="164769" cy="561655"/>
            </a:xfrm>
            <a:custGeom>
              <a:avLst/>
              <a:gdLst/>
              <a:ahLst/>
              <a:cxnLst/>
              <a:rect l="l" t="t" r="r" b="b"/>
              <a:pathLst>
                <a:path w="4800" h="16362" extrusionOk="0">
                  <a:moveTo>
                    <a:pt x="2466" y="1"/>
                  </a:moveTo>
                  <a:cubicBezTo>
                    <a:pt x="2442" y="1"/>
                    <a:pt x="2418" y="1"/>
                    <a:pt x="2394" y="2"/>
                  </a:cubicBezTo>
                  <a:lnTo>
                    <a:pt x="2275" y="2"/>
                  </a:lnTo>
                  <a:cubicBezTo>
                    <a:pt x="1013" y="2"/>
                    <a:pt x="1" y="1038"/>
                    <a:pt x="13" y="2300"/>
                  </a:cubicBezTo>
                  <a:lnTo>
                    <a:pt x="108" y="14099"/>
                  </a:lnTo>
                  <a:cubicBezTo>
                    <a:pt x="120" y="15354"/>
                    <a:pt x="1132" y="16361"/>
                    <a:pt x="2384" y="16361"/>
                  </a:cubicBezTo>
                  <a:cubicBezTo>
                    <a:pt x="2391" y="16361"/>
                    <a:pt x="2399" y="16361"/>
                    <a:pt x="2406" y="16361"/>
                  </a:cubicBezTo>
                  <a:lnTo>
                    <a:pt x="2525" y="16361"/>
                  </a:lnTo>
                  <a:cubicBezTo>
                    <a:pt x="3787" y="16349"/>
                    <a:pt x="4799" y="15325"/>
                    <a:pt x="4787" y="14063"/>
                  </a:cubicBezTo>
                  <a:lnTo>
                    <a:pt x="4692" y="2252"/>
                  </a:lnTo>
                  <a:cubicBezTo>
                    <a:pt x="4680" y="1383"/>
                    <a:pt x="4168" y="586"/>
                    <a:pt x="3370" y="216"/>
                  </a:cubicBezTo>
                  <a:cubicBezTo>
                    <a:pt x="3094" y="73"/>
                    <a:pt x="2777" y="1"/>
                    <a:pt x="24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 rot="-1618984">
              <a:off x="850624" y="1018101"/>
              <a:ext cx="119389" cy="489225"/>
            </a:xfrm>
            <a:custGeom>
              <a:avLst/>
              <a:gdLst/>
              <a:ahLst/>
              <a:cxnLst/>
              <a:rect l="l" t="t" r="r" b="b"/>
              <a:pathLst>
                <a:path w="3478" h="14252" extrusionOk="0">
                  <a:moveTo>
                    <a:pt x="2275" y="0"/>
                  </a:moveTo>
                  <a:cubicBezTo>
                    <a:pt x="1013" y="12"/>
                    <a:pt x="1" y="1048"/>
                    <a:pt x="13" y="2298"/>
                  </a:cubicBezTo>
                  <a:lnTo>
                    <a:pt x="108" y="14038"/>
                  </a:lnTo>
                  <a:cubicBezTo>
                    <a:pt x="418" y="14181"/>
                    <a:pt x="751" y="14252"/>
                    <a:pt x="1084" y="14252"/>
                  </a:cubicBezTo>
                  <a:lnTo>
                    <a:pt x="1215" y="14252"/>
                  </a:lnTo>
                  <a:cubicBezTo>
                    <a:pt x="2466" y="14240"/>
                    <a:pt x="3478" y="13216"/>
                    <a:pt x="3466" y="11954"/>
                  </a:cubicBezTo>
                  <a:lnTo>
                    <a:pt x="3382" y="226"/>
                  </a:lnTo>
                  <a:cubicBezTo>
                    <a:pt x="3073" y="72"/>
                    <a:pt x="2727" y="0"/>
                    <a:pt x="2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 rot="-1618984">
              <a:off x="861038" y="1001263"/>
              <a:ext cx="172938" cy="568967"/>
            </a:xfrm>
            <a:custGeom>
              <a:avLst/>
              <a:gdLst/>
              <a:ahLst/>
              <a:cxnLst/>
              <a:rect l="l" t="t" r="r" b="b"/>
              <a:pathLst>
                <a:path w="5038" h="16575" extrusionOk="0">
                  <a:moveTo>
                    <a:pt x="2465" y="203"/>
                  </a:moveTo>
                  <a:cubicBezTo>
                    <a:pt x="3680" y="203"/>
                    <a:pt x="4668" y="1180"/>
                    <a:pt x="4680" y="2394"/>
                  </a:cubicBezTo>
                  <a:lnTo>
                    <a:pt x="4763" y="14086"/>
                  </a:lnTo>
                  <a:cubicBezTo>
                    <a:pt x="4787" y="15300"/>
                    <a:pt x="3799" y="16300"/>
                    <a:pt x="2585" y="16312"/>
                  </a:cubicBezTo>
                  <a:lnTo>
                    <a:pt x="2561" y="16312"/>
                  </a:lnTo>
                  <a:cubicBezTo>
                    <a:pt x="1346" y="16312"/>
                    <a:pt x="370" y="15336"/>
                    <a:pt x="358" y="14122"/>
                  </a:cubicBezTo>
                  <a:lnTo>
                    <a:pt x="263" y="2430"/>
                  </a:lnTo>
                  <a:cubicBezTo>
                    <a:pt x="251" y="1215"/>
                    <a:pt x="1227" y="215"/>
                    <a:pt x="2454" y="203"/>
                  </a:cubicBezTo>
                  <a:close/>
                  <a:moveTo>
                    <a:pt x="2476" y="1"/>
                  </a:moveTo>
                  <a:cubicBezTo>
                    <a:pt x="2468" y="1"/>
                    <a:pt x="2461" y="1"/>
                    <a:pt x="2454" y="1"/>
                  </a:cubicBezTo>
                  <a:cubicBezTo>
                    <a:pt x="1108" y="13"/>
                    <a:pt x="25" y="1096"/>
                    <a:pt x="1" y="2442"/>
                  </a:cubicBezTo>
                  <a:lnTo>
                    <a:pt x="96" y="14122"/>
                  </a:lnTo>
                  <a:cubicBezTo>
                    <a:pt x="108" y="15479"/>
                    <a:pt x="1203" y="16574"/>
                    <a:pt x="2561" y="16574"/>
                  </a:cubicBezTo>
                  <a:lnTo>
                    <a:pt x="2585" y="16574"/>
                  </a:lnTo>
                  <a:cubicBezTo>
                    <a:pt x="3942" y="16562"/>
                    <a:pt x="5037" y="15443"/>
                    <a:pt x="5037" y="14086"/>
                  </a:cubicBezTo>
                  <a:lnTo>
                    <a:pt x="4942" y="2394"/>
                  </a:lnTo>
                  <a:cubicBezTo>
                    <a:pt x="4895" y="1068"/>
                    <a:pt x="3799" y="1"/>
                    <a:pt x="2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 rot="-1618984">
              <a:off x="1501525" y="589582"/>
              <a:ext cx="189656" cy="648639"/>
            </a:xfrm>
            <a:custGeom>
              <a:avLst/>
              <a:gdLst/>
              <a:ahLst/>
              <a:cxnLst/>
              <a:rect l="l" t="t" r="r" b="b"/>
              <a:pathLst>
                <a:path w="5525" h="18896" extrusionOk="0">
                  <a:moveTo>
                    <a:pt x="2797" y="0"/>
                  </a:moveTo>
                  <a:cubicBezTo>
                    <a:pt x="2789" y="0"/>
                    <a:pt x="2782" y="0"/>
                    <a:pt x="2775" y="0"/>
                  </a:cubicBezTo>
                  <a:lnTo>
                    <a:pt x="2620" y="0"/>
                  </a:lnTo>
                  <a:cubicBezTo>
                    <a:pt x="1167" y="0"/>
                    <a:pt x="0" y="1191"/>
                    <a:pt x="12" y="2644"/>
                  </a:cubicBezTo>
                  <a:lnTo>
                    <a:pt x="131" y="16276"/>
                  </a:lnTo>
                  <a:cubicBezTo>
                    <a:pt x="131" y="17288"/>
                    <a:pt x="715" y="18205"/>
                    <a:pt x="1632" y="18646"/>
                  </a:cubicBezTo>
                  <a:cubicBezTo>
                    <a:pt x="1977" y="18812"/>
                    <a:pt x="2370" y="18896"/>
                    <a:pt x="2763" y="18896"/>
                  </a:cubicBezTo>
                  <a:lnTo>
                    <a:pt x="2906" y="18896"/>
                  </a:lnTo>
                  <a:cubicBezTo>
                    <a:pt x="4358" y="18884"/>
                    <a:pt x="5525" y="17693"/>
                    <a:pt x="5513" y="16241"/>
                  </a:cubicBezTo>
                  <a:lnTo>
                    <a:pt x="5406" y="2608"/>
                  </a:lnTo>
                  <a:cubicBezTo>
                    <a:pt x="5406" y="1163"/>
                    <a:pt x="4239" y="0"/>
                    <a:pt x="27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 rot="-1618984">
              <a:off x="1569527" y="657063"/>
              <a:ext cx="137753" cy="564470"/>
            </a:xfrm>
            <a:custGeom>
              <a:avLst/>
              <a:gdLst/>
              <a:ahLst/>
              <a:cxnLst/>
              <a:rect l="l" t="t" r="r" b="b"/>
              <a:pathLst>
                <a:path w="4013" h="16444" extrusionOk="0">
                  <a:moveTo>
                    <a:pt x="2620" y="0"/>
                  </a:moveTo>
                  <a:cubicBezTo>
                    <a:pt x="1167" y="12"/>
                    <a:pt x="1" y="1203"/>
                    <a:pt x="12" y="2655"/>
                  </a:cubicBezTo>
                  <a:lnTo>
                    <a:pt x="120" y="16193"/>
                  </a:lnTo>
                  <a:cubicBezTo>
                    <a:pt x="457" y="16350"/>
                    <a:pt x="815" y="16444"/>
                    <a:pt x="1185" y="16444"/>
                  </a:cubicBezTo>
                  <a:cubicBezTo>
                    <a:pt x="1207" y="16444"/>
                    <a:pt x="1229" y="16443"/>
                    <a:pt x="1251" y="16443"/>
                  </a:cubicBezTo>
                  <a:lnTo>
                    <a:pt x="1394" y="16443"/>
                  </a:lnTo>
                  <a:cubicBezTo>
                    <a:pt x="2846" y="16431"/>
                    <a:pt x="4013" y="15240"/>
                    <a:pt x="4001" y="13800"/>
                  </a:cubicBezTo>
                  <a:lnTo>
                    <a:pt x="3894" y="250"/>
                  </a:lnTo>
                  <a:cubicBezTo>
                    <a:pt x="3537" y="84"/>
                    <a:pt x="3156" y="0"/>
                    <a:pt x="27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 rot="-1618984">
              <a:off x="1496935" y="585107"/>
              <a:ext cx="198649" cy="657221"/>
            </a:xfrm>
            <a:custGeom>
              <a:avLst/>
              <a:gdLst/>
              <a:ahLst/>
              <a:cxnLst/>
              <a:rect l="l" t="t" r="r" b="b"/>
              <a:pathLst>
                <a:path w="5787" h="19146" extrusionOk="0">
                  <a:moveTo>
                    <a:pt x="2865" y="238"/>
                  </a:moveTo>
                  <a:cubicBezTo>
                    <a:pt x="3528" y="238"/>
                    <a:pt x="4166" y="511"/>
                    <a:pt x="4644" y="989"/>
                  </a:cubicBezTo>
                  <a:cubicBezTo>
                    <a:pt x="5132" y="1465"/>
                    <a:pt x="5406" y="2120"/>
                    <a:pt x="5406" y="2798"/>
                  </a:cubicBezTo>
                  <a:lnTo>
                    <a:pt x="5513" y="16288"/>
                  </a:lnTo>
                  <a:cubicBezTo>
                    <a:pt x="5525" y="17705"/>
                    <a:pt x="4394" y="18872"/>
                    <a:pt x="2965" y="18884"/>
                  </a:cubicBezTo>
                  <a:lnTo>
                    <a:pt x="2953" y="18884"/>
                  </a:lnTo>
                  <a:cubicBezTo>
                    <a:pt x="1536" y="18884"/>
                    <a:pt x="393" y="17741"/>
                    <a:pt x="382" y="16336"/>
                  </a:cubicBezTo>
                  <a:lnTo>
                    <a:pt x="274" y="2834"/>
                  </a:lnTo>
                  <a:cubicBezTo>
                    <a:pt x="262" y="1417"/>
                    <a:pt x="1405" y="262"/>
                    <a:pt x="2822" y="250"/>
                  </a:cubicBezTo>
                  <a:lnTo>
                    <a:pt x="2822" y="239"/>
                  </a:lnTo>
                  <a:cubicBezTo>
                    <a:pt x="2836" y="238"/>
                    <a:pt x="2851" y="238"/>
                    <a:pt x="2865" y="238"/>
                  </a:cubicBezTo>
                  <a:close/>
                  <a:moveTo>
                    <a:pt x="2868" y="0"/>
                  </a:moveTo>
                  <a:cubicBezTo>
                    <a:pt x="2861" y="0"/>
                    <a:pt x="2853" y="0"/>
                    <a:pt x="2846" y="0"/>
                  </a:cubicBezTo>
                  <a:lnTo>
                    <a:pt x="2822" y="0"/>
                  </a:lnTo>
                  <a:cubicBezTo>
                    <a:pt x="1251" y="0"/>
                    <a:pt x="1" y="1286"/>
                    <a:pt x="12" y="2846"/>
                  </a:cubicBezTo>
                  <a:lnTo>
                    <a:pt x="120" y="16348"/>
                  </a:lnTo>
                  <a:cubicBezTo>
                    <a:pt x="131" y="17896"/>
                    <a:pt x="1394" y="19146"/>
                    <a:pt x="2953" y="19146"/>
                  </a:cubicBezTo>
                  <a:lnTo>
                    <a:pt x="2977" y="19146"/>
                  </a:lnTo>
                  <a:cubicBezTo>
                    <a:pt x="4537" y="19134"/>
                    <a:pt x="5787" y="17860"/>
                    <a:pt x="5775" y="16300"/>
                  </a:cubicBezTo>
                  <a:lnTo>
                    <a:pt x="5668" y="2798"/>
                  </a:lnTo>
                  <a:cubicBezTo>
                    <a:pt x="5656" y="1258"/>
                    <a:pt x="4406" y="0"/>
                    <a:pt x="2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 rot="-1618984">
              <a:off x="1668158" y="552639"/>
              <a:ext cx="164357" cy="561655"/>
            </a:xfrm>
            <a:custGeom>
              <a:avLst/>
              <a:gdLst/>
              <a:ahLst/>
              <a:cxnLst/>
              <a:rect l="l" t="t" r="r" b="b"/>
              <a:pathLst>
                <a:path w="4788" h="16362" extrusionOk="0">
                  <a:moveTo>
                    <a:pt x="2416" y="1"/>
                  </a:moveTo>
                  <a:cubicBezTo>
                    <a:pt x="2408" y="1"/>
                    <a:pt x="2401" y="1"/>
                    <a:pt x="2394" y="1"/>
                  </a:cubicBezTo>
                  <a:lnTo>
                    <a:pt x="2275" y="1"/>
                  </a:lnTo>
                  <a:cubicBezTo>
                    <a:pt x="1013" y="13"/>
                    <a:pt x="1" y="1037"/>
                    <a:pt x="13" y="2299"/>
                  </a:cubicBezTo>
                  <a:lnTo>
                    <a:pt x="108" y="14110"/>
                  </a:lnTo>
                  <a:cubicBezTo>
                    <a:pt x="108" y="14979"/>
                    <a:pt x="620" y="15777"/>
                    <a:pt x="1418" y="16146"/>
                  </a:cubicBezTo>
                  <a:cubicBezTo>
                    <a:pt x="1705" y="16289"/>
                    <a:pt x="2013" y="16361"/>
                    <a:pt x="2332" y="16361"/>
                  </a:cubicBezTo>
                  <a:cubicBezTo>
                    <a:pt x="2357" y="16361"/>
                    <a:pt x="2381" y="16361"/>
                    <a:pt x="2406" y="16360"/>
                  </a:cubicBezTo>
                  <a:lnTo>
                    <a:pt x="2525" y="16360"/>
                  </a:lnTo>
                  <a:cubicBezTo>
                    <a:pt x="3775" y="16360"/>
                    <a:pt x="4787" y="15324"/>
                    <a:pt x="4787" y="14074"/>
                  </a:cubicBezTo>
                  <a:lnTo>
                    <a:pt x="4692" y="2263"/>
                  </a:lnTo>
                  <a:cubicBezTo>
                    <a:pt x="4680" y="1008"/>
                    <a:pt x="3656" y="1"/>
                    <a:pt x="24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 rot="-1618984">
              <a:off x="1727267" y="611234"/>
              <a:ext cx="119389" cy="489225"/>
            </a:xfrm>
            <a:custGeom>
              <a:avLst/>
              <a:gdLst/>
              <a:ahLst/>
              <a:cxnLst/>
              <a:rect l="l" t="t" r="r" b="b"/>
              <a:pathLst>
                <a:path w="3478" h="14252" extrusionOk="0">
                  <a:moveTo>
                    <a:pt x="2275" y="0"/>
                  </a:moveTo>
                  <a:cubicBezTo>
                    <a:pt x="1012" y="12"/>
                    <a:pt x="0" y="1048"/>
                    <a:pt x="12" y="2298"/>
                  </a:cubicBezTo>
                  <a:lnTo>
                    <a:pt x="108" y="14026"/>
                  </a:lnTo>
                  <a:cubicBezTo>
                    <a:pt x="417" y="14180"/>
                    <a:pt x="751" y="14252"/>
                    <a:pt x="1096" y="14252"/>
                  </a:cubicBezTo>
                  <a:lnTo>
                    <a:pt x="1215" y="14252"/>
                  </a:lnTo>
                  <a:cubicBezTo>
                    <a:pt x="2465" y="14240"/>
                    <a:pt x="3477" y="13216"/>
                    <a:pt x="3477" y="11954"/>
                  </a:cubicBezTo>
                  <a:lnTo>
                    <a:pt x="3382" y="226"/>
                  </a:lnTo>
                  <a:cubicBezTo>
                    <a:pt x="3072" y="72"/>
                    <a:pt x="2739" y="0"/>
                    <a:pt x="2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 rot="-1618984">
              <a:off x="1663719" y="548038"/>
              <a:ext cx="173728" cy="570992"/>
            </a:xfrm>
            <a:custGeom>
              <a:avLst/>
              <a:gdLst/>
              <a:ahLst/>
              <a:cxnLst/>
              <a:rect l="l" t="t" r="r" b="b"/>
              <a:pathLst>
                <a:path w="5061" h="16634" extrusionOk="0">
                  <a:moveTo>
                    <a:pt x="2477" y="263"/>
                  </a:moveTo>
                  <a:cubicBezTo>
                    <a:pt x="3692" y="263"/>
                    <a:pt x="4680" y="1239"/>
                    <a:pt x="4692" y="2454"/>
                  </a:cubicBezTo>
                  <a:lnTo>
                    <a:pt x="4775" y="14134"/>
                  </a:lnTo>
                  <a:cubicBezTo>
                    <a:pt x="4799" y="15360"/>
                    <a:pt x="3811" y="16360"/>
                    <a:pt x="2584" y="16372"/>
                  </a:cubicBezTo>
                  <a:lnTo>
                    <a:pt x="2573" y="16372"/>
                  </a:lnTo>
                  <a:cubicBezTo>
                    <a:pt x="1358" y="16372"/>
                    <a:pt x="382" y="15396"/>
                    <a:pt x="370" y="14181"/>
                  </a:cubicBezTo>
                  <a:lnTo>
                    <a:pt x="275" y="2489"/>
                  </a:lnTo>
                  <a:cubicBezTo>
                    <a:pt x="263" y="1275"/>
                    <a:pt x="1239" y="275"/>
                    <a:pt x="2465" y="263"/>
                  </a:cubicBezTo>
                  <a:close/>
                  <a:moveTo>
                    <a:pt x="2465" y="1"/>
                  </a:moveTo>
                  <a:cubicBezTo>
                    <a:pt x="1096" y="13"/>
                    <a:pt x="1" y="1120"/>
                    <a:pt x="13" y="2489"/>
                  </a:cubicBezTo>
                  <a:lnTo>
                    <a:pt x="108" y="14181"/>
                  </a:lnTo>
                  <a:cubicBezTo>
                    <a:pt x="120" y="15527"/>
                    <a:pt x="1215" y="16622"/>
                    <a:pt x="2573" y="16634"/>
                  </a:cubicBezTo>
                  <a:lnTo>
                    <a:pt x="2596" y="16622"/>
                  </a:lnTo>
                  <a:cubicBezTo>
                    <a:pt x="3966" y="16610"/>
                    <a:pt x="5061" y="15503"/>
                    <a:pt x="5049" y="14134"/>
                  </a:cubicBezTo>
                  <a:lnTo>
                    <a:pt x="4954" y="2454"/>
                  </a:lnTo>
                  <a:cubicBezTo>
                    <a:pt x="4954" y="1787"/>
                    <a:pt x="4680" y="1168"/>
                    <a:pt x="4216" y="703"/>
                  </a:cubicBezTo>
                  <a:cubicBezTo>
                    <a:pt x="3739" y="251"/>
                    <a:pt x="3108" y="1"/>
                    <a:pt x="2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4" name="Google Shape;2054;p53"/>
          <p:cNvGrpSpPr/>
          <p:nvPr/>
        </p:nvGrpSpPr>
        <p:grpSpPr>
          <a:xfrm rot="4090483">
            <a:off x="-42741" y="-348879"/>
            <a:ext cx="1341838" cy="972073"/>
            <a:chOff x="608758" y="539704"/>
            <a:chExt cx="1433933" cy="1038790"/>
          </a:xfrm>
        </p:grpSpPr>
        <p:sp>
          <p:nvSpPr>
            <p:cNvPr id="2055" name="Google Shape;2055;p53"/>
            <p:cNvSpPr/>
            <p:nvPr/>
          </p:nvSpPr>
          <p:spPr>
            <a:xfrm rot="-1618984">
              <a:off x="564317" y="987520"/>
              <a:ext cx="1500390" cy="144722"/>
            </a:xfrm>
            <a:custGeom>
              <a:avLst/>
              <a:gdLst/>
              <a:ahLst/>
              <a:cxnLst/>
              <a:rect l="l" t="t" r="r" b="b"/>
              <a:pathLst>
                <a:path w="43709" h="4216" extrusionOk="0">
                  <a:moveTo>
                    <a:pt x="41754" y="1"/>
                  </a:moveTo>
                  <a:cubicBezTo>
                    <a:pt x="41747" y="1"/>
                    <a:pt x="41739" y="1"/>
                    <a:pt x="41732" y="1"/>
                  </a:cubicBezTo>
                  <a:lnTo>
                    <a:pt x="1941" y="323"/>
                  </a:lnTo>
                  <a:cubicBezTo>
                    <a:pt x="870" y="323"/>
                    <a:pt x="1" y="1204"/>
                    <a:pt x="13" y="2275"/>
                  </a:cubicBezTo>
                  <a:cubicBezTo>
                    <a:pt x="13" y="3359"/>
                    <a:pt x="894" y="4216"/>
                    <a:pt x="1977" y="4216"/>
                  </a:cubicBezTo>
                  <a:lnTo>
                    <a:pt x="41756" y="3894"/>
                  </a:lnTo>
                  <a:cubicBezTo>
                    <a:pt x="42839" y="3894"/>
                    <a:pt x="43708" y="3013"/>
                    <a:pt x="43697" y="1930"/>
                  </a:cubicBezTo>
                  <a:cubicBezTo>
                    <a:pt x="43697" y="866"/>
                    <a:pt x="42827" y="1"/>
                    <a:pt x="41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 rot="-1618984">
              <a:off x="560203" y="977751"/>
              <a:ext cx="1531044" cy="153303"/>
            </a:xfrm>
            <a:custGeom>
              <a:avLst/>
              <a:gdLst/>
              <a:ahLst/>
              <a:cxnLst/>
              <a:rect l="l" t="t" r="r" b="b"/>
              <a:pathLst>
                <a:path w="44602" h="4466" extrusionOk="0">
                  <a:moveTo>
                    <a:pt x="41827" y="251"/>
                  </a:moveTo>
                  <a:cubicBezTo>
                    <a:pt x="42827" y="251"/>
                    <a:pt x="43649" y="1061"/>
                    <a:pt x="43649" y="2061"/>
                  </a:cubicBezTo>
                  <a:cubicBezTo>
                    <a:pt x="43649" y="3061"/>
                    <a:pt x="42839" y="3882"/>
                    <a:pt x="41839" y="3882"/>
                  </a:cubicBezTo>
                  <a:lnTo>
                    <a:pt x="2048" y="4204"/>
                  </a:lnTo>
                  <a:cubicBezTo>
                    <a:pt x="1072" y="4180"/>
                    <a:pt x="274" y="3382"/>
                    <a:pt x="274" y="2406"/>
                  </a:cubicBezTo>
                  <a:cubicBezTo>
                    <a:pt x="262" y="1418"/>
                    <a:pt x="1036" y="608"/>
                    <a:pt x="2024" y="573"/>
                  </a:cubicBezTo>
                  <a:lnTo>
                    <a:pt x="41815" y="251"/>
                  </a:lnTo>
                  <a:close/>
                  <a:moveTo>
                    <a:pt x="41858" y="1"/>
                  </a:moveTo>
                  <a:cubicBezTo>
                    <a:pt x="41844" y="1"/>
                    <a:pt x="41829" y="1"/>
                    <a:pt x="41815" y="1"/>
                  </a:cubicBezTo>
                  <a:lnTo>
                    <a:pt x="2024" y="311"/>
                  </a:lnTo>
                  <a:cubicBezTo>
                    <a:pt x="893" y="346"/>
                    <a:pt x="0" y="1275"/>
                    <a:pt x="0" y="2394"/>
                  </a:cubicBezTo>
                  <a:cubicBezTo>
                    <a:pt x="12" y="3525"/>
                    <a:pt x="905" y="4442"/>
                    <a:pt x="2036" y="4466"/>
                  </a:cubicBezTo>
                  <a:lnTo>
                    <a:pt x="2060" y="4466"/>
                  </a:lnTo>
                  <a:lnTo>
                    <a:pt x="41839" y="4144"/>
                  </a:lnTo>
                  <a:cubicBezTo>
                    <a:pt x="43696" y="4132"/>
                    <a:pt x="44601" y="1882"/>
                    <a:pt x="43279" y="596"/>
                  </a:cubicBezTo>
                  <a:cubicBezTo>
                    <a:pt x="42897" y="214"/>
                    <a:pt x="42390" y="1"/>
                    <a:pt x="418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 rot="-1618984">
              <a:off x="992166" y="853809"/>
              <a:ext cx="190067" cy="648673"/>
            </a:xfrm>
            <a:custGeom>
              <a:avLst/>
              <a:gdLst/>
              <a:ahLst/>
              <a:cxnLst/>
              <a:rect l="l" t="t" r="r" b="b"/>
              <a:pathLst>
                <a:path w="5537" h="18897" extrusionOk="0">
                  <a:moveTo>
                    <a:pt x="2836" y="0"/>
                  </a:moveTo>
                  <a:cubicBezTo>
                    <a:pt x="2811" y="0"/>
                    <a:pt x="2787" y="1"/>
                    <a:pt x="2762" y="1"/>
                  </a:cubicBezTo>
                  <a:lnTo>
                    <a:pt x="2619" y="1"/>
                  </a:lnTo>
                  <a:cubicBezTo>
                    <a:pt x="1167" y="13"/>
                    <a:pt x="0" y="1192"/>
                    <a:pt x="12" y="2645"/>
                  </a:cubicBezTo>
                  <a:lnTo>
                    <a:pt x="119" y="16277"/>
                  </a:lnTo>
                  <a:cubicBezTo>
                    <a:pt x="131" y="17730"/>
                    <a:pt x="1322" y="18897"/>
                    <a:pt x="2774" y="18897"/>
                  </a:cubicBezTo>
                  <a:lnTo>
                    <a:pt x="2917" y="18897"/>
                  </a:lnTo>
                  <a:cubicBezTo>
                    <a:pt x="4370" y="18885"/>
                    <a:pt x="5537" y="17694"/>
                    <a:pt x="5525" y="16241"/>
                  </a:cubicBezTo>
                  <a:lnTo>
                    <a:pt x="5417" y="2609"/>
                  </a:lnTo>
                  <a:cubicBezTo>
                    <a:pt x="5406" y="1597"/>
                    <a:pt x="4810" y="668"/>
                    <a:pt x="3893" y="251"/>
                  </a:cubicBezTo>
                  <a:cubicBezTo>
                    <a:pt x="3559" y="84"/>
                    <a:pt x="3203" y="0"/>
                    <a:pt x="28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 rot="-1618984">
              <a:off x="975803" y="869810"/>
              <a:ext cx="138165" cy="564847"/>
            </a:xfrm>
            <a:custGeom>
              <a:avLst/>
              <a:gdLst/>
              <a:ahLst/>
              <a:cxnLst/>
              <a:rect l="l" t="t" r="r" b="b"/>
              <a:pathLst>
                <a:path w="4025" h="16455" extrusionOk="0">
                  <a:moveTo>
                    <a:pt x="2619" y="0"/>
                  </a:moveTo>
                  <a:cubicBezTo>
                    <a:pt x="1167" y="12"/>
                    <a:pt x="0" y="1203"/>
                    <a:pt x="12" y="2656"/>
                  </a:cubicBezTo>
                  <a:lnTo>
                    <a:pt x="119" y="16205"/>
                  </a:lnTo>
                  <a:cubicBezTo>
                    <a:pt x="476" y="16372"/>
                    <a:pt x="857" y="16455"/>
                    <a:pt x="1250" y="16455"/>
                  </a:cubicBezTo>
                  <a:lnTo>
                    <a:pt x="1405" y="16455"/>
                  </a:lnTo>
                  <a:cubicBezTo>
                    <a:pt x="2858" y="16431"/>
                    <a:pt x="4024" y="15252"/>
                    <a:pt x="4013" y="13800"/>
                  </a:cubicBezTo>
                  <a:lnTo>
                    <a:pt x="3905" y="262"/>
                  </a:lnTo>
                  <a:cubicBezTo>
                    <a:pt x="3548" y="84"/>
                    <a:pt x="3155" y="0"/>
                    <a:pt x="27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 rot="-1618984">
              <a:off x="988067" y="849251"/>
              <a:ext cx="198649" cy="657633"/>
            </a:xfrm>
            <a:custGeom>
              <a:avLst/>
              <a:gdLst/>
              <a:ahLst/>
              <a:cxnLst/>
              <a:rect l="l" t="t" r="r" b="b"/>
              <a:pathLst>
                <a:path w="5787" h="19158" extrusionOk="0">
                  <a:moveTo>
                    <a:pt x="2846" y="262"/>
                  </a:moveTo>
                  <a:cubicBezTo>
                    <a:pt x="4251" y="262"/>
                    <a:pt x="5405" y="1393"/>
                    <a:pt x="5417" y="2810"/>
                  </a:cubicBezTo>
                  <a:lnTo>
                    <a:pt x="5525" y="16300"/>
                  </a:lnTo>
                  <a:cubicBezTo>
                    <a:pt x="5525" y="17717"/>
                    <a:pt x="4393" y="18884"/>
                    <a:pt x="2977" y="18896"/>
                  </a:cubicBezTo>
                  <a:lnTo>
                    <a:pt x="2953" y="18896"/>
                  </a:lnTo>
                  <a:cubicBezTo>
                    <a:pt x="1536" y="18896"/>
                    <a:pt x="393" y="17753"/>
                    <a:pt x="381" y="16348"/>
                  </a:cubicBezTo>
                  <a:lnTo>
                    <a:pt x="274" y="2846"/>
                  </a:lnTo>
                  <a:cubicBezTo>
                    <a:pt x="262" y="1429"/>
                    <a:pt x="1405" y="274"/>
                    <a:pt x="2822" y="262"/>
                  </a:cubicBezTo>
                  <a:close/>
                  <a:moveTo>
                    <a:pt x="2832" y="0"/>
                  </a:moveTo>
                  <a:cubicBezTo>
                    <a:pt x="2825" y="0"/>
                    <a:pt x="2817" y="0"/>
                    <a:pt x="2810" y="0"/>
                  </a:cubicBezTo>
                  <a:cubicBezTo>
                    <a:pt x="1250" y="12"/>
                    <a:pt x="0" y="1286"/>
                    <a:pt x="12" y="2846"/>
                  </a:cubicBezTo>
                  <a:lnTo>
                    <a:pt x="119" y="16348"/>
                  </a:lnTo>
                  <a:cubicBezTo>
                    <a:pt x="131" y="17895"/>
                    <a:pt x="1393" y="19158"/>
                    <a:pt x="2941" y="19158"/>
                  </a:cubicBezTo>
                  <a:lnTo>
                    <a:pt x="2977" y="19158"/>
                  </a:lnTo>
                  <a:cubicBezTo>
                    <a:pt x="4536" y="19134"/>
                    <a:pt x="5786" y="17860"/>
                    <a:pt x="5775" y="16300"/>
                  </a:cubicBezTo>
                  <a:lnTo>
                    <a:pt x="5667" y="2810"/>
                  </a:lnTo>
                  <a:cubicBezTo>
                    <a:pt x="5656" y="1246"/>
                    <a:pt x="4382" y="0"/>
                    <a:pt x="2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 rot="-1618984">
              <a:off x="864741" y="1004169"/>
              <a:ext cx="164769" cy="561655"/>
            </a:xfrm>
            <a:custGeom>
              <a:avLst/>
              <a:gdLst/>
              <a:ahLst/>
              <a:cxnLst/>
              <a:rect l="l" t="t" r="r" b="b"/>
              <a:pathLst>
                <a:path w="4800" h="16362" extrusionOk="0">
                  <a:moveTo>
                    <a:pt x="2466" y="1"/>
                  </a:moveTo>
                  <a:cubicBezTo>
                    <a:pt x="2442" y="1"/>
                    <a:pt x="2418" y="1"/>
                    <a:pt x="2394" y="2"/>
                  </a:cubicBezTo>
                  <a:lnTo>
                    <a:pt x="2275" y="2"/>
                  </a:lnTo>
                  <a:cubicBezTo>
                    <a:pt x="1013" y="2"/>
                    <a:pt x="1" y="1038"/>
                    <a:pt x="13" y="2300"/>
                  </a:cubicBezTo>
                  <a:lnTo>
                    <a:pt x="108" y="14099"/>
                  </a:lnTo>
                  <a:cubicBezTo>
                    <a:pt x="120" y="15354"/>
                    <a:pt x="1132" y="16361"/>
                    <a:pt x="2384" y="16361"/>
                  </a:cubicBezTo>
                  <a:cubicBezTo>
                    <a:pt x="2391" y="16361"/>
                    <a:pt x="2399" y="16361"/>
                    <a:pt x="2406" y="16361"/>
                  </a:cubicBezTo>
                  <a:lnTo>
                    <a:pt x="2525" y="16361"/>
                  </a:lnTo>
                  <a:cubicBezTo>
                    <a:pt x="3787" y="16349"/>
                    <a:pt x="4799" y="15325"/>
                    <a:pt x="4787" y="14063"/>
                  </a:cubicBezTo>
                  <a:lnTo>
                    <a:pt x="4692" y="2252"/>
                  </a:lnTo>
                  <a:cubicBezTo>
                    <a:pt x="4680" y="1383"/>
                    <a:pt x="4168" y="586"/>
                    <a:pt x="3370" y="216"/>
                  </a:cubicBezTo>
                  <a:cubicBezTo>
                    <a:pt x="3094" y="73"/>
                    <a:pt x="2777" y="1"/>
                    <a:pt x="24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 rot="-1618984">
              <a:off x="850624" y="1018101"/>
              <a:ext cx="119389" cy="489225"/>
            </a:xfrm>
            <a:custGeom>
              <a:avLst/>
              <a:gdLst/>
              <a:ahLst/>
              <a:cxnLst/>
              <a:rect l="l" t="t" r="r" b="b"/>
              <a:pathLst>
                <a:path w="3478" h="14252" extrusionOk="0">
                  <a:moveTo>
                    <a:pt x="2275" y="0"/>
                  </a:moveTo>
                  <a:cubicBezTo>
                    <a:pt x="1013" y="12"/>
                    <a:pt x="1" y="1048"/>
                    <a:pt x="13" y="2298"/>
                  </a:cubicBezTo>
                  <a:lnTo>
                    <a:pt x="108" y="14038"/>
                  </a:lnTo>
                  <a:cubicBezTo>
                    <a:pt x="418" y="14181"/>
                    <a:pt x="751" y="14252"/>
                    <a:pt x="1084" y="14252"/>
                  </a:cubicBezTo>
                  <a:lnTo>
                    <a:pt x="1215" y="14252"/>
                  </a:lnTo>
                  <a:cubicBezTo>
                    <a:pt x="2466" y="14240"/>
                    <a:pt x="3478" y="13216"/>
                    <a:pt x="3466" y="11954"/>
                  </a:cubicBezTo>
                  <a:lnTo>
                    <a:pt x="3382" y="226"/>
                  </a:lnTo>
                  <a:cubicBezTo>
                    <a:pt x="3073" y="72"/>
                    <a:pt x="2727" y="0"/>
                    <a:pt x="2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 rot="-1618984">
              <a:off x="861038" y="1001263"/>
              <a:ext cx="172938" cy="568967"/>
            </a:xfrm>
            <a:custGeom>
              <a:avLst/>
              <a:gdLst/>
              <a:ahLst/>
              <a:cxnLst/>
              <a:rect l="l" t="t" r="r" b="b"/>
              <a:pathLst>
                <a:path w="5038" h="16575" extrusionOk="0">
                  <a:moveTo>
                    <a:pt x="2465" y="203"/>
                  </a:moveTo>
                  <a:cubicBezTo>
                    <a:pt x="3680" y="203"/>
                    <a:pt x="4668" y="1180"/>
                    <a:pt x="4680" y="2394"/>
                  </a:cubicBezTo>
                  <a:lnTo>
                    <a:pt x="4763" y="14086"/>
                  </a:lnTo>
                  <a:cubicBezTo>
                    <a:pt x="4787" y="15300"/>
                    <a:pt x="3799" y="16300"/>
                    <a:pt x="2585" y="16312"/>
                  </a:cubicBezTo>
                  <a:lnTo>
                    <a:pt x="2561" y="16312"/>
                  </a:lnTo>
                  <a:cubicBezTo>
                    <a:pt x="1346" y="16312"/>
                    <a:pt x="370" y="15336"/>
                    <a:pt x="358" y="14122"/>
                  </a:cubicBezTo>
                  <a:lnTo>
                    <a:pt x="263" y="2430"/>
                  </a:lnTo>
                  <a:cubicBezTo>
                    <a:pt x="251" y="1215"/>
                    <a:pt x="1227" y="215"/>
                    <a:pt x="2454" y="203"/>
                  </a:cubicBezTo>
                  <a:close/>
                  <a:moveTo>
                    <a:pt x="2476" y="1"/>
                  </a:moveTo>
                  <a:cubicBezTo>
                    <a:pt x="2468" y="1"/>
                    <a:pt x="2461" y="1"/>
                    <a:pt x="2454" y="1"/>
                  </a:cubicBezTo>
                  <a:cubicBezTo>
                    <a:pt x="1108" y="13"/>
                    <a:pt x="25" y="1096"/>
                    <a:pt x="1" y="2442"/>
                  </a:cubicBezTo>
                  <a:lnTo>
                    <a:pt x="96" y="14122"/>
                  </a:lnTo>
                  <a:cubicBezTo>
                    <a:pt x="108" y="15479"/>
                    <a:pt x="1203" y="16574"/>
                    <a:pt x="2561" y="16574"/>
                  </a:cubicBezTo>
                  <a:lnTo>
                    <a:pt x="2585" y="16574"/>
                  </a:lnTo>
                  <a:cubicBezTo>
                    <a:pt x="3942" y="16562"/>
                    <a:pt x="5037" y="15443"/>
                    <a:pt x="5037" y="14086"/>
                  </a:cubicBezTo>
                  <a:lnTo>
                    <a:pt x="4942" y="2394"/>
                  </a:lnTo>
                  <a:cubicBezTo>
                    <a:pt x="4895" y="1068"/>
                    <a:pt x="3799" y="1"/>
                    <a:pt x="2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 rot="-1618984">
              <a:off x="1501525" y="589582"/>
              <a:ext cx="189656" cy="648639"/>
            </a:xfrm>
            <a:custGeom>
              <a:avLst/>
              <a:gdLst/>
              <a:ahLst/>
              <a:cxnLst/>
              <a:rect l="l" t="t" r="r" b="b"/>
              <a:pathLst>
                <a:path w="5525" h="18896" extrusionOk="0">
                  <a:moveTo>
                    <a:pt x="2797" y="0"/>
                  </a:moveTo>
                  <a:cubicBezTo>
                    <a:pt x="2789" y="0"/>
                    <a:pt x="2782" y="0"/>
                    <a:pt x="2775" y="0"/>
                  </a:cubicBezTo>
                  <a:lnTo>
                    <a:pt x="2620" y="0"/>
                  </a:lnTo>
                  <a:cubicBezTo>
                    <a:pt x="1167" y="0"/>
                    <a:pt x="0" y="1191"/>
                    <a:pt x="12" y="2644"/>
                  </a:cubicBezTo>
                  <a:lnTo>
                    <a:pt x="131" y="16276"/>
                  </a:lnTo>
                  <a:cubicBezTo>
                    <a:pt x="131" y="17288"/>
                    <a:pt x="715" y="18205"/>
                    <a:pt x="1632" y="18646"/>
                  </a:cubicBezTo>
                  <a:cubicBezTo>
                    <a:pt x="1977" y="18812"/>
                    <a:pt x="2370" y="18896"/>
                    <a:pt x="2763" y="18896"/>
                  </a:cubicBezTo>
                  <a:lnTo>
                    <a:pt x="2906" y="18896"/>
                  </a:lnTo>
                  <a:cubicBezTo>
                    <a:pt x="4358" y="18884"/>
                    <a:pt x="5525" y="17693"/>
                    <a:pt x="5513" y="16241"/>
                  </a:cubicBezTo>
                  <a:lnTo>
                    <a:pt x="5406" y="2608"/>
                  </a:lnTo>
                  <a:cubicBezTo>
                    <a:pt x="5406" y="1163"/>
                    <a:pt x="4239" y="0"/>
                    <a:pt x="27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 rot="-1618984">
              <a:off x="1569527" y="657063"/>
              <a:ext cx="137753" cy="564470"/>
            </a:xfrm>
            <a:custGeom>
              <a:avLst/>
              <a:gdLst/>
              <a:ahLst/>
              <a:cxnLst/>
              <a:rect l="l" t="t" r="r" b="b"/>
              <a:pathLst>
                <a:path w="4013" h="16444" extrusionOk="0">
                  <a:moveTo>
                    <a:pt x="2620" y="0"/>
                  </a:moveTo>
                  <a:cubicBezTo>
                    <a:pt x="1167" y="12"/>
                    <a:pt x="1" y="1203"/>
                    <a:pt x="12" y="2655"/>
                  </a:cubicBezTo>
                  <a:lnTo>
                    <a:pt x="120" y="16193"/>
                  </a:lnTo>
                  <a:cubicBezTo>
                    <a:pt x="457" y="16350"/>
                    <a:pt x="815" y="16444"/>
                    <a:pt x="1185" y="16444"/>
                  </a:cubicBezTo>
                  <a:cubicBezTo>
                    <a:pt x="1207" y="16444"/>
                    <a:pt x="1229" y="16443"/>
                    <a:pt x="1251" y="16443"/>
                  </a:cubicBezTo>
                  <a:lnTo>
                    <a:pt x="1394" y="16443"/>
                  </a:lnTo>
                  <a:cubicBezTo>
                    <a:pt x="2846" y="16431"/>
                    <a:pt x="4013" y="15240"/>
                    <a:pt x="4001" y="13800"/>
                  </a:cubicBezTo>
                  <a:lnTo>
                    <a:pt x="3894" y="250"/>
                  </a:lnTo>
                  <a:cubicBezTo>
                    <a:pt x="3537" y="84"/>
                    <a:pt x="3156" y="0"/>
                    <a:pt x="27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 rot="-1618984">
              <a:off x="1496935" y="585107"/>
              <a:ext cx="198649" cy="657221"/>
            </a:xfrm>
            <a:custGeom>
              <a:avLst/>
              <a:gdLst/>
              <a:ahLst/>
              <a:cxnLst/>
              <a:rect l="l" t="t" r="r" b="b"/>
              <a:pathLst>
                <a:path w="5787" h="19146" extrusionOk="0">
                  <a:moveTo>
                    <a:pt x="2865" y="238"/>
                  </a:moveTo>
                  <a:cubicBezTo>
                    <a:pt x="3528" y="238"/>
                    <a:pt x="4166" y="511"/>
                    <a:pt x="4644" y="989"/>
                  </a:cubicBezTo>
                  <a:cubicBezTo>
                    <a:pt x="5132" y="1465"/>
                    <a:pt x="5406" y="2120"/>
                    <a:pt x="5406" y="2798"/>
                  </a:cubicBezTo>
                  <a:lnTo>
                    <a:pt x="5513" y="16288"/>
                  </a:lnTo>
                  <a:cubicBezTo>
                    <a:pt x="5525" y="17705"/>
                    <a:pt x="4394" y="18872"/>
                    <a:pt x="2965" y="18884"/>
                  </a:cubicBezTo>
                  <a:lnTo>
                    <a:pt x="2953" y="18884"/>
                  </a:lnTo>
                  <a:cubicBezTo>
                    <a:pt x="1536" y="18884"/>
                    <a:pt x="393" y="17741"/>
                    <a:pt x="382" y="16336"/>
                  </a:cubicBezTo>
                  <a:lnTo>
                    <a:pt x="274" y="2834"/>
                  </a:lnTo>
                  <a:cubicBezTo>
                    <a:pt x="262" y="1417"/>
                    <a:pt x="1405" y="262"/>
                    <a:pt x="2822" y="250"/>
                  </a:cubicBezTo>
                  <a:lnTo>
                    <a:pt x="2822" y="239"/>
                  </a:lnTo>
                  <a:cubicBezTo>
                    <a:pt x="2836" y="238"/>
                    <a:pt x="2851" y="238"/>
                    <a:pt x="2865" y="238"/>
                  </a:cubicBezTo>
                  <a:close/>
                  <a:moveTo>
                    <a:pt x="2868" y="0"/>
                  </a:moveTo>
                  <a:cubicBezTo>
                    <a:pt x="2861" y="0"/>
                    <a:pt x="2853" y="0"/>
                    <a:pt x="2846" y="0"/>
                  </a:cubicBezTo>
                  <a:lnTo>
                    <a:pt x="2822" y="0"/>
                  </a:lnTo>
                  <a:cubicBezTo>
                    <a:pt x="1251" y="0"/>
                    <a:pt x="1" y="1286"/>
                    <a:pt x="12" y="2846"/>
                  </a:cubicBezTo>
                  <a:lnTo>
                    <a:pt x="120" y="16348"/>
                  </a:lnTo>
                  <a:cubicBezTo>
                    <a:pt x="131" y="17896"/>
                    <a:pt x="1394" y="19146"/>
                    <a:pt x="2953" y="19146"/>
                  </a:cubicBezTo>
                  <a:lnTo>
                    <a:pt x="2977" y="19146"/>
                  </a:lnTo>
                  <a:cubicBezTo>
                    <a:pt x="4537" y="19134"/>
                    <a:pt x="5787" y="17860"/>
                    <a:pt x="5775" y="16300"/>
                  </a:cubicBezTo>
                  <a:lnTo>
                    <a:pt x="5668" y="2798"/>
                  </a:lnTo>
                  <a:cubicBezTo>
                    <a:pt x="5656" y="1258"/>
                    <a:pt x="4406" y="0"/>
                    <a:pt x="2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 rot="-1618984">
              <a:off x="1668158" y="552639"/>
              <a:ext cx="164357" cy="561655"/>
            </a:xfrm>
            <a:custGeom>
              <a:avLst/>
              <a:gdLst/>
              <a:ahLst/>
              <a:cxnLst/>
              <a:rect l="l" t="t" r="r" b="b"/>
              <a:pathLst>
                <a:path w="4788" h="16362" extrusionOk="0">
                  <a:moveTo>
                    <a:pt x="2416" y="1"/>
                  </a:moveTo>
                  <a:cubicBezTo>
                    <a:pt x="2408" y="1"/>
                    <a:pt x="2401" y="1"/>
                    <a:pt x="2394" y="1"/>
                  </a:cubicBezTo>
                  <a:lnTo>
                    <a:pt x="2275" y="1"/>
                  </a:lnTo>
                  <a:cubicBezTo>
                    <a:pt x="1013" y="13"/>
                    <a:pt x="1" y="1037"/>
                    <a:pt x="13" y="2299"/>
                  </a:cubicBezTo>
                  <a:lnTo>
                    <a:pt x="108" y="14110"/>
                  </a:lnTo>
                  <a:cubicBezTo>
                    <a:pt x="108" y="14979"/>
                    <a:pt x="620" y="15777"/>
                    <a:pt x="1418" y="16146"/>
                  </a:cubicBezTo>
                  <a:cubicBezTo>
                    <a:pt x="1705" y="16289"/>
                    <a:pt x="2013" y="16361"/>
                    <a:pt x="2332" y="16361"/>
                  </a:cubicBezTo>
                  <a:cubicBezTo>
                    <a:pt x="2357" y="16361"/>
                    <a:pt x="2381" y="16361"/>
                    <a:pt x="2406" y="16360"/>
                  </a:cubicBezTo>
                  <a:lnTo>
                    <a:pt x="2525" y="16360"/>
                  </a:lnTo>
                  <a:cubicBezTo>
                    <a:pt x="3775" y="16360"/>
                    <a:pt x="4787" y="15324"/>
                    <a:pt x="4787" y="14074"/>
                  </a:cubicBezTo>
                  <a:lnTo>
                    <a:pt x="4692" y="2263"/>
                  </a:lnTo>
                  <a:cubicBezTo>
                    <a:pt x="4680" y="1008"/>
                    <a:pt x="3656" y="1"/>
                    <a:pt x="24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 rot="-1618984">
              <a:off x="1727267" y="611234"/>
              <a:ext cx="119389" cy="489225"/>
            </a:xfrm>
            <a:custGeom>
              <a:avLst/>
              <a:gdLst/>
              <a:ahLst/>
              <a:cxnLst/>
              <a:rect l="l" t="t" r="r" b="b"/>
              <a:pathLst>
                <a:path w="3478" h="14252" extrusionOk="0">
                  <a:moveTo>
                    <a:pt x="2275" y="0"/>
                  </a:moveTo>
                  <a:cubicBezTo>
                    <a:pt x="1012" y="12"/>
                    <a:pt x="0" y="1048"/>
                    <a:pt x="12" y="2298"/>
                  </a:cubicBezTo>
                  <a:lnTo>
                    <a:pt x="108" y="14026"/>
                  </a:lnTo>
                  <a:cubicBezTo>
                    <a:pt x="417" y="14180"/>
                    <a:pt x="751" y="14252"/>
                    <a:pt x="1096" y="14252"/>
                  </a:cubicBezTo>
                  <a:lnTo>
                    <a:pt x="1215" y="14252"/>
                  </a:lnTo>
                  <a:cubicBezTo>
                    <a:pt x="2465" y="14240"/>
                    <a:pt x="3477" y="13216"/>
                    <a:pt x="3477" y="11954"/>
                  </a:cubicBezTo>
                  <a:lnTo>
                    <a:pt x="3382" y="226"/>
                  </a:lnTo>
                  <a:cubicBezTo>
                    <a:pt x="3072" y="72"/>
                    <a:pt x="2739" y="0"/>
                    <a:pt x="2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 rot="-1618984">
              <a:off x="1663719" y="548038"/>
              <a:ext cx="173728" cy="570992"/>
            </a:xfrm>
            <a:custGeom>
              <a:avLst/>
              <a:gdLst/>
              <a:ahLst/>
              <a:cxnLst/>
              <a:rect l="l" t="t" r="r" b="b"/>
              <a:pathLst>
                <a:path w="5061" h="16634" extrusionOk="0">
                  <a:moveTo>
                    <a:pt x="2477" y="263"/>
                  </a:moveTo>
                  <a:cubicBezTo>
                    <a:pt x="3692" y="263"/>
                    <a:pt x="4680" y="1239"/>
                    <a:pt x="4692" y="2454"/>
                  </a:cubicBezTo>
                  <a:lnTo>
                    <a:pt x="4775" y="14134"/>
                  </a:lnTo>
                  <a:cubicBezTo>
                    <a:pt x="4799" y="15360"/>
                    <a:pt x="3811" y="16360"/>
                    <a:pt x="2584" y="16372"/>
                  </a:cubicBezTo>
                  <a:lnTo>
                    <a:pt x="2573" y="16372"/>
                  </a:lnTo>
                  <a:cubicBezTo>
                    <a:pt x="1358" y="16372"/>
                    <a:pt x="382" y="15396"/>
                    <a:pt x="370" y="14181"/>
                  </a:cubicBezTo>
                  <a:lnTo>
                    <a:pt x="275" y="2489"/>
                  </a:lnTo>
                  <a:cubicBezTo>
                    <a:pt x="263" y="1275"/>
                    <a:pt x="1239" y="275"/>
                    <a:pt x="2465" y="263"/>
                  </a:cubicBezTo>
                  <a:close/>
                  <a:moveTo>
                    <a:pt x="2465" y="1"/>
                  </a:moveTo>
                  <a:cubicBezTo>
                    <a:pt x="1096" y="13"/>
                    <a:pt x="1" y="1120"/>
                    <a:pt x="13" y="2489"/>
                  </a:cubicBezTo>
                  <a:lnTo>
                    <a:pt x="108" y="14181"/>
                  </a:lnTo>
                  <a:cubicBezTo>
                    <a:pt x="120" y="15527"/>
                    <a:pt x="1215" y="16622"/>
                    <a:pt x="2573" y="16634"/>
                  </a:cubicBezTo>
                  <a:lnTo>
                    <a:pt x="2596" y="16622"/>
                  </a:lnTo>
                  <a:cubicBezTo>
                    <a:pt x="3966" y="16610"/>
                    <a:pt x="5061" y="15503"/>
                    <a:pt x="5049" y="14134"/>
                  </a:cubicBezTo>
                  <a:lnTo>
                    <a:pt x="4954" y="2454"/>
                  </a:lnTo>
                  <a:cubicBezTo>
                    <a:pt x="4954" y="1787"/>
                    <a:pt x="4680" y="1168"/>
                    <a:pt x="4216" y="703"/>
                  </a:cubicBezTo>
                  <a:cubicBezTo>
                    <a:pt x="3739" y="251"/>
                    <a:pt x="3108" y="1"/>
                    <a:pt x="2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38"/>
          <p:cNvSpPr/>
          <p:nvPr/>
        </p:nvSpPr>
        <p:spPr>
          <a:xfrm>
            <a:off x="4657925" y="5143700"/>
            <a:ext cx="1420200" cy="1420200"/>
          </a:xfrm>
          <a:prstGeom prst="rect">
            <a:avLst/>
          </a:prstGeom>
          <a:solidFill>
            <a:srgbClr val="FFFFFF">
              <a:alpha val="30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38"/>
          <p:cNvSpPr/>
          <p:nvPr/>
        </p:nvSpPr>
        <p:spPr>
          <a:xfrm>
            <a:off x="6949500" y="5062550"/>
            <a:ext cx="2962200" cy="741900"/>
          </a:xfrm>
          <a:prstGeom prst="rect">
            <a:avLst/>
          </a:prstGeom>
          <a:solidFill>
            <a:srgbClr val="FFFFFF">
              <a:alpha val="303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" name="Google Shape;1195;p38"/>
          <p:cNvSpPr txBox="1">
            <a:spLocks noGrp="1"/>
          </p:cNvSpPr>
          <p:nvPr>
            <p:ph type="title"/>
          </p:nvPr>
        </p:nvSpPr>
        <p:spPr>
          <a:xfrm>
            <a:off x="804213" y="99147"/>
            <a:ext cx="762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dk1"/>
                </a:solidFill>
              </a:rPr>
              <a:t>Table </a:t>
            </a:r>
            <a:r>
              <a:rPr lang="en" dirty="0"/>
              <a:t>o</a:t>
            </a:r>
            <a:r>
              <a:rPr lang="en" sz="2600" dirty="0">
                <a:solidFill>
                  <a:schemeClr val="dk1"/>
                </a:solidFill>
              </a:rPr>
              <a:t>f </a:t>
            </a:r>
            <a:r>
              <a:rPr lang="en" dirty="0"/>
              <a:t>c</a:t>
            </a:r>
            <a:r>
              <a:rPr lang="en" sz="2600" dirty="0">
                <a:solidFill>
                  <a:schemeClr val="dk1"/>
                </a:solidFill>
              </a:rPr>
              <a:t>ontents</a:t>
            </a:r>
            <a:endParaRPr sz="2600" dirty="0">
              <a:solidFill>
                <a:schemeClr val="dk1"/>
              </a:solidFill>
            </a:endParaRPr>
          </a:p>
        </p:txBody>
      </p:sp>
      <p:sp>
        <p:nvSpPr>
          <p:cNvPr id="1196" name="Google Shape;1196;p38"/>
          <p:cNvSpPr txBox="1">
            <a:spLocks noGrp="1"/>
          </p:cNvSpPr>
          <p:nvPr>
            <p:ph type="title" idx="4294967295"/>
          </p:nvPr>
        </p:nvSpPr>
        <p:spPr>
          <a:xfrm>
            <a:off x="1501188" y="930891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01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197" name="Google Shape;1197;p38"/>
          <p:cNvSpPr txBox="1">
            <a:spLocks noGrp="1"/>
          </p:cNvSpPr>
          <p:nvPr>
            <p:ph type="title" idx="4294967295"/>
          </p:nvPr>
        </p:nvSpPr>
        <p:spPr>
          <a:xfrm>
            <a:off x="713487" y="1372722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Abstract</a:t>
            </a:r>
            <a:endParaRPr sz="2000"/>
          </a:p>
        </p:txBody>
      </p:sp>
      <p:sp>
        <p:nvSpPr>
          <p:cNvPr id="1198" name="Google Shape;1198;p38"/>
          <p:cNvSpPr txBox="1">
            <a:spLocks noGrp="1"/>
          </p:cNvSpPr>
          <p:nvPr>
            <p:ph type="title" idx="4294967295"/>
          </p:nvPr>
        </p:nvSpPr>
        <p:spPr>
          <a:xfrm>
            <a:off x="4158450" y="930891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199" name="Google Shape;1199;p38"/>
          <p:cNvSpPr txBox="1">
            <a:spLocks noGrp="1"/>
          </p:cNvSpPr>
          <p:nvPr>
            <p:ph type="title" idx="4294967295"/>
          </p:nvPr>
        </p:nvSpPr>
        <p:spPr>
          <a:xfrm>
            <a:off x="3370800" y="1444622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Problem Statement</a:t>
            </a:r>
            <a:endParaRPr sz="2000"/>
          </a:p>
        </p:txBody>
      </p:sp>
      <p:sp>
        <p:nvSpPr>
          <p:cNvPr id="1200" name="Google Shape;1200;p38"/>
          <p:cNvSpPr txBox="1">
            <a:spLocks noGrp="1"/>
          </p:cNvSpPr>
          <p:nvPr>
            <p:ph type="title" idx="4294967295"/>
          </p:nvPr>
        </p:nvSpPr>
        <p:spPr>
          <a:xfrm>
            <a:off x="6815838" y="930891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201" name="Google Shape;1201;p38"/>
          <p:cNvSpPr txBox="1">
            <a:spLocks noGrp="1"/>
          </p:cNvSpPr>
          <p:nvPr>
            <p:ph type="title" idx="4294967295"/>
          </p:nvPr>
        </p:nvSpPr>
        <p:spPr>
          <a:xfrm>
            <a:off x="6028136" y="1372722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Motivation</a:t>
            </a:r>
            <a:endParaRPr sz="2000"/>
          </a:p>
        </p:txBody>
      </p:sp>
      <p:sp>
        <p:nvSpPr>
          <p:cNvPr id="1202" name="Google Shape;1202;p38"/>
          <p:cNvSpPr/>
          <p:nvPr/>
        </p:nvSpPr>
        <p:spPr>
          <a:xfrm>
            <a:off x="1595178" y="949813"/>
            <a:ext cx="189000" cy="189000"/>
          </a:xfrm>
          <a:prstGeom prst="halfFrame">
            <a:avLst>
              <a:gd name="adj1" fmla="val 10031"/>
              <a:gd name="adj2" fmla="val 1003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38"/>
          <p:cNvSpPr/>
          <p:nvPr/>
        </p:nvSpPr>
        <p:spPr>
          <a:xfrm>
            <a:off x="4252503" y="949813"/>
            <a:ext cx="189000" cy="189000"/>
          </a:xfrm>
          <a:prstGeom prst="halfFrame">
            <a:avLst>
              <a:gd name="adj1" fmla="val 10031"/>
              <a:gd name="adj2" fmla="val 1003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38"/>
          <p:cNvSpPr/>
          <p:nvPr/>
        </p:nvSpPr>
        <p:spPr>
          <a:xfrm>
            <a:off x="6909678" y="949813"/>
            <a:ext cx="189000" cy="189000"/>
          </a:xfrm>
          <a:prstGeom prst="halfFrame">
            <a:avLst>
              <a:gd name="adj1" fmla="val 10031"/>
              <a:gd name="adj2" fmla="val 1003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38"/>
          <p:cNvSpPr txBox="1">
            <a:spLocks noGrp="1"/>
          </p:cNvSpPr>
          <p:nvPr>
            <p:ph type="title" idx="4294967295"/>
          </p:nvPr>
        </p:nvSpPr>
        <p:spPr>
          <a:xfrm>
            <a:off x="1501175" y="2402666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206" name="Google Shape;1206;p38"/>
          <p:cNvSpPr txBox="1">
            <a:spLocks noGrp="1"/>
          </p:cNvSpPr>
          <p:nvPr>
            <p:ph type="title" idx="4294967295"/>
          </p:nvPr>
        </p:nvSpPr>
        <p:spPr>
          <a:xfrm>
            <a:off x="713474" y="2844497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System Design</a:t>
            </a:r>
            <a:endParaRPr sz="2000"/>
          </a:p>
        </p:txBody>
      </p:sp>
      <p:sp>
        <p:nvSpPr>
          <p:cNvPr id="1207" name="Google Shape;1207;p38"/>
          <p:cNvSpPr txBox="1">
            <a:spLocks noGrp="1"/>
          </p:cNvSpPr>
          <p:nvPr>
            <p:ph type="title" idx="4294967295"/>
          </p:nvPr>
        </p:nvSpPr>
        <p:spPr>
          <a:xfrm>
            <a:off x="4158438" y="2402666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05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208" name="Google Shape;1208;p38"/>
          <p:cNvSpPr txBox="1">
            <a:spLocks noGrp="1"/>
          </p:cNvSpPr>
          <p:nvPr>
            <p:ph type="title" idx="4294967295"/>
          </p:nvPr>
        </p:nvSpPr>
        <p:spPr>
          <a:xfrm>
            <a:off x="3370788" y="2844497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Features</a:t>
            </a:r>
            <a:endParaRPr sz="2000"/>
          </a:p>
        </p:txBody>
      </p:sp>
      <p:sp>
        <p:nvSpPr>
          <p:cNvPr id="1209" name="Google Shape;1209;p38"/>
          <p:cNvSpPr txBox="1">
            <a:spLocks noGrp="1"/>
          </p:cNvSpPr>
          <p:nvPr>
            <p:ph type="title" idx="4294967295"/>
          </p:nvPr>
        </p:nvSpPr>
        <p:spPr>
          <a:xfrm>
            <a:off x="6815825" y="2402666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06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210" name="Google Shape;1210;p38"/>
          <p:cNvSpPr txBox="1">
            <a:spLocks noGrp="1"/>
          </p:cNvSpPr>
          <p:nvPr>
            <p:ph type="title" idx="4294967295"/>
          </p:nvPr>
        </p:nvSpPr>
        <p:spPr>
          <a:xfrm>
            <a:off x="6028124" y="2844497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Implementation</a:t>
            </a:r>
            <a:endParaRPr sz="2000"/>
          </a:p>
        </p:txBody>
      </p:sp>
      <p:sp>
        <p:nvSpPr>
          <p:cNvPr id="1211" name="Google Shape;1211;p38"/>
          <p:cNvSpPr/>
          <p:nvPr/>
        </p:nvSpPr>
        <p:spPr>
          <a:xfrm>
            <a:off x="1595166" y="2421588"/>
            <a:ext cx="189000" cy="189000"/>
          </a:xfrm>
          <a:prstGeom prst="halfFrame">
            <a:avLst>
              <a:gd name="adj1" fmla="val 10031"/>
              <a:gd name="adj2" fmla="val 1003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38"/>
          <p:cNvSpPr/>
          <p:nvPr/>
        </p:nvSpPr>
        <p:spPr>
          <a:xfrm>
            <a:off x="4252491" y="2421588"/>
            <a:ext cx="189000" cy="189000"/>
          </a:xfrm>
          <a:prstGeom prst="halfFrame">
            <a:avLst>
              <a:gd name="adj1" fmla="val 10031"/>
              <a:gd name="adj2" fmla="val 1003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38"/>
          <p:cNvSpPr/>
          <p:nvPr/>
        </p:nvSpPr>
        <p:spPr>
          <a:xfrm>
            <a:off x="6909666" y="2421588"/>
            <a:ext cx="189000" cy="189000"/>
          </a:xfrm>
          <a:prstGeom prst="halfFrame">
            <a:avLst>
              <a:gd name="adj1" fmla="val 10031"/>
              <a:gd name="adj2" fmla="val 1003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38"/>
          <p:cNvSpPr txBox="1">
            <a:spLocks noGrp="1"/>
          </p:cNvSpPr>
          <p:nvPr>
            <p:ph type="title" idx="4294967295"/>
          </p:nvPr>
        </p:nvSpPr>
        <p:spPr>
          <a:xfrm>
            <a:off x="2875225" y="3552279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07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215" name="Google Shape;1215;p38"/>
          <p:cNvSpPr txBox="1">
            <a:spLocks noGrp="1"/>
          </p:cNvSpPr>
          <p:nvPr>
            <p:ph type="title" idx="4294967295"/>
          </p:nvPr>
        </p:nvSpPr>
        <p:spPr>
          <a:xfrm>
            <a:off x="2087524" y="3994109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Results</a:t>
            </a:r>
            <a:endParaRPr sz="2000"/>
          </a:p>
        </p:txBody>
      </p:sp>
      <p:sp>
        <p:nvSpPr>
          <p:cNvPr id="1216" name="Google Shape;1216;p38"/>
          <p:cNvSpPr txBox="1">
            <a:spLocks noGrp="1"/>
          </p:cNvSpPr>
          <p:nvPr>
            <p:ph type="title" idx="4294967295"/>
          </p:nvPr>
        </p:nvSpPr>
        <p:spPr>
          <a:xfrm>
            <a:off x="5532488" y="3552279"/>
            <a:ext cx="8271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08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217" name="Google Shape;1217;p38"/>
          <p:cNvSpPr txBox="1">
            <a:spLocks noGrp="1"/>
          </p:cNvSpPr>
          <p:nvPr>
            <p:ph type="title" idx="4294967295"/>
          </p:nvPr>
        </p:nvSpPr>
        <p:spPr>
          <a:xfrm>
            <a:off x="4744838" y="3994109"/>
            <a:ext cx="2402400" cy="5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Conclusion</a:t>
            </a:r>
            <a:endParaRPr sz="2000"/>
          </a:p>
        </p:txBody>
      </p:sp>
      <p:sp>
        <p:nvSpPr>
          <p:cNvPr id="1218" name="Google Shape;1218;p38"/>
          <p:cNvSpPr/>
          <p:nvPr/>
        </p:nvSpPr>
        <p:spPr>
          <a:xfrm>
            <a:off x="2969216" y="3571200"/>
            <a:ext cx="189000" cy="189000"/>
          </a:xfrm>
          <a:prstGeom prst="halfFrame">
            <a:avLst>
              <a:gd name="adj1" fmla="val 10031"/>
              <a:gd name="adj2" fmla="val 1003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38"/>
          <p:cNvSpPr/>
          <p:nvPr/>
        </p:nvSpPr>
        <p:spPr>
          <a:xfrm>
            <a:off x="5626541" y="3571200"/>
            <a:ext cx="189000" cy="189000"/>
          </a:xfrm>
          <a:prstGeom prst="halfFrame">
            <a:avLst>
              <a:gd name="adj1" fmla="val 10031"/>
              <a:gd name="adj2" fmla="val 1003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5" grpId="0"/>
      <p:bldP spid="1196" grpId="0"/>
      <p:bldP spid="1197" grpId="0"/>
      <p:bldP spid="1198" grpId="0"/>
      <p:bldP spid="1199" grpId="0"/>
      <p:bldP spid="1200" grpId="0"/>
      <p:bldP spid="1201" grpId="0"/>
      <p:bldP spid="1202" grpId="0" animBg="1"/>
      <p:bldP spid="1203" grpId="0" animBg="1"/>
      <p:bldP spid="1204" grpId="0" animBg="1"/>
      <p:bldP spid="1205" grpId="0"/>
      <p:bldP spid="1206" grpId="0"/>
      <p:bldP spid="1207" grpId="0"/>
      <p:bldP spid="1208" grpId="0"/>
      <p:bldP spid="1209" grpId="0"/>
      <p:bldP spid="1210" grpId="0"/>
      <p:bldP spid="1211" grpId="0" animBg="1"/>
      <p:bldP spid="1212" grpId="0" animBg="1"/>
      <p:bldP spid="1213" grpId="0" animBg="1"/>
      <p:bldP spid="1214" grpId="0"/>
      <p:bldP spid="1215" grpId="0"/>
      <p:bldP spid="1216" grpId="0"/>
      <p:bldP spid="1217" grpId="0"/>
      <p:bldP spid="1218" grpId="0" animBg="1"/>
      <p:bldP spid="12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39"/>
          <p:cNvSpPr txBox="1">
            <a:spLocks noGrp="1"/>
          </p:cNvSpPr>
          <p:nvPr>
            <p:ph type="title" idx="2"/>
          </p:nvPr>
        </p:nvSpPr>
        <p:spPr>
          <a:xfrm>
            <a:off x="1826250" y="1034623"/>
            <a:ext cx="5491500" cy="15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“Minds were not built to sit and be taught. They were built to explore, play, and learn.” </a:t>
            </a:r>
            <a:endParaRPr i="1" dirty="0"/>
          </a:p>
        </p:txBody>
      </p:sp>
      <p:grpSp>
        <p:nvGrpSpPr>
          <p:cNvPr id="1225" name="Google Shape;1225;p39"/>
          <p:cNvGrpSpPr/>
          <p:nvPr/>
        </p:nvGrpSpPr>
        <p:grpSpPr>
          <a:xfrm>
            <a:off x="1748194" y="3481552"/>
            <a:ext cx="4026969" cy="1045796"/>
            <a:chOff x="9280465" y="5475640"/>
            <a:chExt cx="5636066" cy="981599"/>
          </a:xfrm>
        </p:grpSpPr>
        <p:sp>
          <p:nvSpPr>
            <p:cNvPr id="1226" name="Google Shape;1226;p39"/>
            <p:cNvSpPr/>
            <p:nvPr/>
          </p:nvSpPr>
          <p:spPr>
            <a:xfrm>
              <a:off x="12520922" y="5487022"/>
              <a:ext cx="66457" cy="22762"/>
            </a:xfrm>
            <a:custGeom>
              <a:avLst/>
              <a:gdLst/>
              <a:ahLst/>
              <a:cxnLst/>
              <a:rect l="l" t="t" r="r" b="b"/>
              <a:pathLst>
                <a:path w="1291" h="404" extrusionOk="0">
                  <a:moveTo>
                    <a:pt x="1170" y="0"/>
                  </a:moveTo>
                  <a:cubicBezTo>
                    <a:pt x="807" y="0"/>
                    <a:pt x="444" y="40"/>
                    <a:pt x="162" y="40"/>
                  </a:cubicBezTo>
                  <a:cubicBezTo>
                    <a:pt x="41" y="40"/>
                    <a:pt x="0" y="161"/>
                    <a:pt x="0" y="242"/>
                  </a:cubicBezTo>
                  <a:cubicBezTo>
                    <a:pt x="0" y="363"/>
                    <a:pt x="81" y="403"/>
                    <a:pt x="162" y="403"/>
                  </a:cubicBezTo>
                  <a:cubicBezTo>
                    <a:pt x="484" y="403"/>
                    <a:pt x="847" y="363"/>
                    <a:pt x="1170" y="363"/>
                  </a:cubicBezTo>
                  <a:cubicBezTo>
                    <a:pt x="1250" y="363"/>
                    <a:pt x="1291" y="242"/>
                    <a:pt x="1291" y="161"/>
                  </a:cubicBezTo>
                  <a:cubicBezTo>
                    <a:pt x="1291" y="40"/>
                    <a:pt x="1250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12626759" y="5480204"/>
              <a:ext cx="68568" cy="22762"/>
            </a:xfrm>
            <a:custGeom>
              <a:avLst/>
              <a:gdLst/>
              <a:ahLst/>
              <a:cxnLst/>
              <a:rect l="l" t="t" r="r" b="b"/>
              <a:pathLst>
                <a:path w="1332" h="404" extrusionOk="0">
                  <a:moveTo>
                    <a:pt x="1170" y="0"/>
                  </a:moveTo>
                  <a:cubicBezTo>
                    <a:pt x="808" y="0"/>
                    <a:pt x="445" y="81"/>
                    <a:pt x="162" y="81"/>
                  </a:cubicBezTo>
                  <a:cubicBezTo>
                    <a:pt x="41" y="81"/>
                    <a:pt x="1" y="161"/>
                    <a:pt x="1" y="282"/>
                  </a:cubicBezTo>
                  <a:cubicBezTo>
                    <a:pt x="1" y="363"/>
                    <a:pt x="122" y="403"/>
                    <a:pt x="162" y="403"/>
                  </a:cubicBezTo>
                  <a:cubicBezTo>
                    <a:pt x="525" y="403"/>
                    <a:pt x="848" y="363"/>
                    <a:pt x="1170" y="363"/>
                  </a:cubicBezTo>
                  <a:cubicBezTo>
                    <a:pt x="1251" y="363"/>
                    <a:pt x="1332" y="282"/>
                    <a:pt x="1332" y="161"/>
                  </a:cubicBezTo>
                  <a:cubicBezTo>
                    <a:pt x="1332" y="81"/>
                    <a:pt x="1251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12732649" y="5477894"/>
              <a:ext cx="68568" cy="22762"/>
            </a:xfrm>
            <a:custGeom>
              <a:avLst/>
              <a:gdLst/>
              <a:ahLst/>
              <a:cxnLst/>
              <a:rect l="l" t="t" r="r" b="b"/>
              <a:pathLst>
                <a:path w="1332" h="404" extrusionOk="0">
                  <a:moveTo>
                    <a:pt x="1170" y="1"/>
                  </a:moveTo>
                  <a:cubicBezTo>
                    <a:pt x="807" y="1"/>
                    <a:pt x="485" y="1"/>
                    <a:pt x="162" y="41"/>
                  </a:cubicBezTo>
                  <a:cubicBezTo>
                    <a:pt x="81" y="41"/>
                    <a:pt x="1" y="162"/>
                    <a:pt x="1" y="243"/>
                  </a:cubicBezTo>
                  <a:cubicBezTo>
                    <a:pt x="1" y="364"/>
                    <a:pt x="122" y="404"/>
                    <a:pt x="162" y="404"/>
                  </a:cubicBezTo>
                  <a:cubicBezTo>
                    <a:pt x="525" y="404"/>
                    <a:pt x="888" y="404"/>
                    <a:pt x="1170" y="364"/>
                  </a:cubicBezTo>
                  <a:cubicBezTo>
                    <a:pt x="1291" y="364"/>
                    <a:pt x="1331" y="243"/>
                    <a:pt x="1331" y="202"/>
                  </a:cubicBezTo>
                  <a:cubicBezTo>
                    <a:pt x="1331" y="41"/>
                    <a:pt x="1291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12307084" y="5498346"/>
              <a:ext cx="70627" cy="22762"/>
            </a:xfrm>
            <a:custGeom>
              <a:avLst/>
              <a:gdLst/>
              <a:ahLst/>
              <a:cxnLst/>
              <a:rect l="l" t="t" r="r" b="b"/>
              <a:pathLst>
                <a:path w="1372" h="404" extrusionOk="0">
                  <a:moveTo>
                    <a:pt x="1170" y="1"/>
                  </a:moveTo>
                  <a:lnTo>
                    <a:pt x="162" y="41"/>
                  </a:lnTo>
                  <a:cubicBezTo>
                    <a:pt x="81" y="41"/>
                    <a:pt x="1" y="162"/>
                    <a:pt x="1" y="243"/>
                  </a:cubicBezTo>
                  <a:cubicBezTo>
                    <a:pt x="1" y="364"/>
                    <a:pt x="122" y="404"/>
                    <a:pt x="162" y="404"/>
                  </a:cubicBezTo>
                  <a:lnTo>
                    <a:pt x="1170" y="364"/>
                  </a:lnTo>
                  <a:cubicBezTo>
                    <a:pt x="1291" y="364"/>
                    <a:pt x="1332" y="243"/>
                    <a:pt x="1332" y="162"/>
                  </a:cubicBezTo>
                  <a:cubicBezTo>
                    <a:pt x="1372" y="81"/>
                    <a:pt x="1291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12415033" y="5491529"/>
              <a:ext cx="66509" cy="22762"/>
            </a:xfrm>
            <a:custGeom>
              <a:avLst/>
              <a:gdLst/>
              <a:ahLst/>
              <a:cxnLst/>
              <a:rect l="l" t="t" r="r" b="b"/>
              <a:pathLst>
                <a:path w="1292" h="404" extrusionOk="0">
                  <a:moveTo>
                    <a:pt x="1130" y="1"/>
                  </a:moveTo>
                  <a:cubicBezTo>
                    <a:pt x="807" y="1"/>
                    <a:pt x="444" y="81"/>
                    <a:pt x="122" y="81"/>
                  </a:cubicBezTo>
                  <a:cubicBezTo>
                    <a:pt x="41" y="81"/>
                    <a:pt x="1" y="162"/>
                    <a:pt x="1" y="283"/>
                  </a:cubicBezTo>
                  <a:cubicBezTo>
                    <a:pt x="1" y="364"/>
                    <a:pt x="81" y="404"/>
                    <a:pt x="122" y="404"/>
                  </a:cubicBezTo>
                  <a:cubicBezTo>
                    <a:pt x="485" y="404"/>
                    <a:pt x="848" y="364"/>
                    <a:pt x="1130" y="364"/>
                  </a:cubicBezTo>
                  <a:cubicBezTo>
                    <a:pt x="1251" y="364"/>
                    <a:pt x="1291" y="283"/>
                    <a:pt x="1291" y="162"/>
                  </a:cubicBezTo>
                  <a:cubicBezTo>
                    <a:pt x="1291" y="81"/>
                    <a:pt x="1251" y="1"/>
                    <a:pt x="1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13156154" y="5475640"/>
              <a:ext cx="70627" cy="15945"/>
            </a:xfrm>
            <a:custGeom>
              <a:avLst/>
              <a:gdLst/>
              <a:ahLst/>
              <a:cxnLst/>
              <a:rect l="l" t="t" r="r" b="b"/>
              <a:pathLst>
                <a:path w="1372" h="283" extrusionOk="0">
                  <a:moveTo>
                    <a:pt x="161" y="0"/>
                  </a:moveTo>
                  <a:cubicBezTo>
                    <a:pt x="40" y="0"/>
                    <a:pt x="0" y="41"/>
                    <a:pt x="0" y="162"/>
                  </a:cubicBezTo>
                  <a:cubicBezTo>
                    <a:pt x="0" y="242"/>
                    <a:pt x="40" y="283"/>
                    <a:pt x="161" y="283"/>
                  </a:cubicBezTo>
                  <a:lnTo>
                    <a:pt x="1170" y="283"/>
                  </a:lnTo>
                  <a:cubicBezTo>
                    <a:pt x="1250" y="283"/>
                    <a:pt x="1331" y="242"/>
                    <a:pt x="1331" y="162"/>
                  </a:cubicBezTo>
                  <a:cubicBezTo>
                    <a:pt x="1371" y="81"/>
                    <a:pt x="1250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13050265" y="5475640"/>
              <a:ext cx="70627" cy="15945"/>
            </a:xfrm>
            <a:custGeom>
              <a:avLst/>
              <a:gdLst/>
              <a:ahLst/>
              <a:cxnLst/>
              <a:rect l="l" t="t" r="r" b="b"/>
              <a:pathLst>
                <a:path w="1372" h="283" extrusionOk="0">
                  <a:moveTo>
                    <a:pt x="162" y="0"/>
                  </a:moveTo>
                  <a:cubicBezTo>
                    <a:pt x="41" y="0"/>
                    <a:pt x="0" y="81"/>
                    <a:pt x="0" y="162"/>
                  </a:cubicBezTo>
                  <a:cubicBezTo>
                    <a:pt x="0" y="242"/>
                    <a:pt x="81" y="283"/>
                    <a:pt x="162" y="283"/>
                  </a:cubicBezTo>
                  <a:lnTo>
                    <a:pt x="1170" y="283"/>
                  </a:lnTo>
                  <a:cubicBezTo>
                    <a:pt x="1251" y="283"/>
                    <a:pt x="1291" y="202"/>
                    <a:pt x="1291" y="162"/>
                  </a:cubicBezTo>
                  <a:cubicBezTo>
                    <a:pt x="1372" y="41"/>
                    <a:pt x="1251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11462235" y="5577902"/>
              <a:ext cx="70627" cy="27270"/>
            </a:xfrm>
            <a:custGeom>
              <a:avLst/>
              <a:gdLst/>
              <a:ahLst/>
              <a:cxnLst/>
              <a:rect l="l" t="t" r="r" b="b"/>
              <a:pathLst>
                <a:path w="1372" h="484" extrusionOk="0">
                  <a:moveTo>
                    <a:pt x="1170" y="0"/>
                  </a:moveTo>
                  <a:cubicBezTo>
                    <a:pt x="807" y="40"/>
                    <a:pt x="444" y="81"/>
                    <a:pt x="161" y="161"/>
                  </a:cubicBezTo>
                  <a:cubicBezTo>
                    <a:pt x="40" y="161"/>
                    <a:pt x="0" y="242"/>
                    <a:pt x="0" y="363"/>
                  </a:cubicBezTo>
                  <a:cubicBezTo>
                    <a:pt x="0" y="444"/>
                    <a:pt x="81" y="484"/>
                    <a:pt x="161" y="484"/>
                  </a:cubicBezTo>
                  <a:cubicBezTo>
                    <a:pt x="484" y="444"/>
                    <a:pt x="847" y="403"/>
                    <a:pt x="1170" y="363"/>
                  </a:cubicBezTo>
                  <a:cubicBezTo>
                    <a:pt x="1250" y="363"/>
                    <a:pt x="1291" y="242"/>
                    <a:pt x="1291" y="161"/>
                  </a:cubicBezTo>
                  <a:cubicBezTo>
                    <a:pt x="1371" y="40"/>
                    <a:pt x="1250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12840597" y="5475640"/>
              <a:ext cx="66457" cy="15945"/>
            </a:xfrm>
            <a:custGeom>
              <a:avLst/>
              <a:gdLst/>
              <a:ahLst/>
              <a:cxnLst/>
              <a:rect l="l" t="t" r="r" b="b"/>
              <a:pathLst>
                <a:path w="1291" h="283" extrusionOk="0">
                  <a:moveTo>
                    <a:pt x="122" y="0"/>
                  </a:moveTo>
                  <a:cubicBezTo>
                    <a:pt x="41" y="0"/>
                    <a:pt x="1" y="81"/>
                    <a:pt x="1" y="162"/>
                  </a:cubicBezTo>
                  <a:cubicBezTo>
                    <a:pt x="1" y="242"/>
                    <a:pt x="81" y="283"/>
                    <a:pt x="122" y="283"/>
                  </a:cubicBezTo>
                  <a:lnTo>
                    <a:pt x="1130" y="283"/>
                  </a:lnTo>
                  <a:cubicBezTo>
                    <a:pt x="1251" y="283"/>
                    <a:pt x="1291" y="202"/>
                    <a:pt x="1291" y="162"/>
                  </a:cubicBezTo>
                  <a:cubicBezTo>
                    <a:pt x="1291" y="81"/>
                    <a:pt x="1210" y="0"/>
                    <a:pt x="11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11673962" y="5552886"/>
              <a:ext cx="68568" cy="25072"/>
            </a:xfrm>
            <a:custGeom>
              <a:avLst/>
              <a:gdLst/>
              <a:ahLst/>
              <a:cxnLst/>
              <a:rect l="l" t="t" r="r" b="b"/>
              <a:pathLst>
                <a:path w="1332" h="445" extrusionOk="0">
                  <a:moveTo>
                    <a:pt x="1170" y="0"/>
                  </a:moveTo>
                  <a:cubicBezTo>
                    <a:pt x="807" y="41"/>
                    <a:pt x="484" y="41"/>
                    <a:pt x="162" y="81"/>
                  </a:cubicBezTo>
                  <a:cubicBezTo>
                    <a:pt x="81" y="81"/>
                    <a:pt x="0" y="202"/>
                    <a:pt x="0" y="283"/>
                  </a:cubicBezTo>
                  <a:cubicBezTo>
                    <a:pt x="0" y="404"/>
                    <a:pt x="121" y="444"/>
                    <a:pt x="162" y="444"/>
                  </a:cubicBezTo>
                  <a:cubicBezTo>
                    <a:pt x="525" y="404"/>
                    <a:pt x="847" y="404"/>
                    <a:pt x="1170" y="323"/>
                  </a:cubicBezTo>
                  <a:cubicBezTo>
                    <a:pt x="1291" y="323"/>
                    <a:pt x="1331" y="242"/>
                    <a:pt x="1331" y="121"/>
                  </a:cubicBezTo>
                  <a:cubicBezTo>
                    <a:pt x="1331" y="41"/>
                    <a:pt x="1210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11777741" y="5541505"/>
              <a:ext cx="68568" cy="25072"/>
            </a:xfrm>
            <a:custGeom>
              <a:avLst/>
              <a:gdLst/>
              <a:ahLst/>
              <a:cxnLst/>
              <a:rect l="l" t="t" r="r" b="b"/>
              <a:pathLst>
                <a:path w="1332" h="445" extrusionOk="0">
                  <a:moveTo>
                    <a:pt x="1170" y="1"/>
                  </a:moveTo>
                  <a:cubicBezTo>
                    <a:pt x="807" y="41"/>
                    <a:pt x="485" y="41"/>
                    <a:pt x="162" y="82"/>
                  </a:cubicBezTo>
                  <a:cubicBezTo>
                    <a:pt x="81" y="82"/>
                    <a:pt x="1" y="202"/>
                    <a:pt x="1" y="283"/>
                  </a:cubicBezTo>
                  <a:cubicBezTo>
                    <a:pt x="1" y="404"/>
                    <a:pt x="122" y="444"/>
                    <a:pt x="162" y="444"/>
                  </a:cubicBezTo>
                  <a:cubicBezTo>
                    <a:pt x="525" y="404"/>
                    <a:pt x="848" y="404"/>
                    <a:pt x="1170" y="323"/>
                  </a:cubicBezTo>
                  <a:cubicBezTo>
                    <a:pt x="1291" y="323"/>
                    <a:pt x="1331" y="243"/>
                    <a:pt x="1331" y="122"/>
                  </a:cubicBezTo>
                  <a:cubicBezTo>
                    <a:pt x="1331" y="41"/>
                    <a:pt x="1291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11568073" y="5565901"/>
              <a:ext cx="70267" cy="25692"/>
            </a:xfrm>
            <a:custGeom>
              <a:avLst/>
              <a:gdLst/>
              <a:ahLst/>
              <a:cxnLst/>
              <a:rect l="l" t="t" r="r" b="b"/>
              <a:pathLst>
                <a:path w="1365" h="456" extrusionOk="0">
                  <a:moveTo>
                    <a:pt x="1216" y="1"/>
                  </a:moveTo>
                  <a:cubicBezTo>
                    <a:pt x="1200" y="1"/>
                    <a:pt x="1184" y="4"/>
                    <a:pt x="1170" y="11"/>
                  </a:cubicBezTo>
                  <a:cubicBezTo>
                    <a:pt x="807" y="52"/>
                    <a:pt x="444" y="92"/>
                    <a:pt x="162" y="92"/>
                  </a:cubicBezTo>
                  <a:cubicBezTo>
                    <a:pt x="41" y="92"/>
                    <a:pt x="1" y="213"/>
                    <a:pt x="1" y="294"/>
                  </a:cubicBezTo>
                  <a:cubicBezTo>
                    <a:pt x="1" y="415"/>
                    <a:pt x="122" y="455"/>
                    <a:pt x="162" y="455"/>
                  </a:cubicBezTo>
                  <a:cubicBezTo>
                    <a:pt x="525" y="415"/>
                    <a:pt x="807" y="374"/>
                    <a:pt x="1170" y="374"/>
                  </a:cubicBezTo>
                  <a:cubicBezTo>
                    <a:pt x="1251" y="374"/>
                    <a:pt x="1331" y="253"/>
                    <a:pt x="1331" y="173"/>
                  </a:cubicBezTo>
                  <a:cubicBezTo>
                    <a:pt x="1365" y="73"/>
                    <a:pt x="1289" y="1"/>
                    <a:pt x="12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11991579" y="5523363"/>
              <a:ext cx="66457" cy="25016"/>
            </a:xfrm>
            <a:custGeom>
              <a:avLst/>
              <a:gdLst/>
              <a:ahLst/>
              <a:cxnLst/>
              <a:rect l="l" t="t" r="r" b="b"/>
              <a:pathLst>
                <a:path w="1291" h="444" extrusionOk="0">
                  <a:moveTo>
                    <a:pt x="1170" y="0"/>
                  </a:moveTo>
                  <a:cubicBezTo>
                    <a:pt x="807" y="41"/>
                    <a:pt x="444" y="41"/>
                    <a:pt x="162" y="121"/>
                  </a:cubicBezTo>
                  <a:cubicBezTo>
                    <a:pt x="41" y="121"/>
                    <a:pt x="0" y="202"/>
                    <a:pt x="0" y="323"/>
                  </a:cubicBezTo>
                  <a:cubicBezTo>
                    <a:pt x="0" y="404"/>
                    <a:pt x="81" y="444"/>
                    <a:pt x="162" y="444"/>
                  </a:cubicBezTo>
                  <a:cubicBezTo>
                    <a:pt x="484" y="404"/>
                    <a:pt x="847" y="404"/>
                    <a:pt x="1170" y="363"/>
                  </a:cubicBezTo>
                  <a:cubicBezTo>
                    <a:pt x="1250" y="363"/>
                    <a:pt x="1291" y="242"/>
                    <a:pt x="1291" y="162"/>
                  </a:cubicBezTo>
                  <a:cubicBezTo>
                    <a:pt x="1291" y="41"/>
                    <a:pt x="1250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11885689" y="5532434"/>
              <a:ext cx="66509" cy="25072"/>
            </a:xfrm>
            <a:custGeom>
              <a:avLst/>
              <a:gdLst/>
              <a:ahLst/>
              <a:cxnLst/>
              <a:rect l="l" t="t" r="r" b="b"/>
              <a:pathLst>
                <a:path w="1292" h="445" extrusionOk="0">
                  <a:moveTo>
                    <a:pt x="1130" y="1"/>
                  </a:moveTo>
                  <a:cubicBezTo>
                    <a:pt x="807" y="41"/>
                    <a:pt x="444" y="41"/>
                    <a:pt x="122" y="81"/>
                  </a:cubicBezTo>
                  <a:cubicBezTo>
                    <a:pt x="41" y="81"/>
                    <a:pt x="1" y="202"/>
                    <a:pt x="1" y="283"/>
                  </a:cubicBezTo>
                  <a:cubicBezTo>
                    <a:pt x="1" y="404"/>
                    <a:pt x="81" y="444"/>
                    <a:pt x="122" y="444"/>
                  </a:cubicBezTo>
                  <a:cubicBezTo>
                    <a:pt x="485" y="404"/>
                    <a:pt x="847" y="404"/>
                    <a:pt x="1130" y="363"/>
                  </a:cubicBezTo>
                  <a:cubicBezTo>
                    <a:pt x="1251" y="363"/>
                    <a:pt x="1291" y="243"/>
                    <a:pt x="1291" y="162"/>
                  </a:cubicBezTo>
                  <a:cubicBezTo>
                    <a:pt x="1291" y="41"/>
                    <a:pt x="1251" y="1"/>
                    <a:pt x="1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12095357" y="5514235"/>
              <a:ext cx="70627" cy="22819"/>
            </a:xfrm>
            <a:custGeom>
              <a:avLst/>
              <a:gdLst/>
              <a:ahLst/>
              <a:cxnLst/>
              <a:rect l="l" t="t" r="r" b="b"/>
              <a:pathLst>
                <a:path w="1372" h="405" extrusionOk="0">
                  <a:moveTo>
                    <a:pt x="1170" y="1"/>
                  </a:moveTo>
                  <a:cubicBezTo>
                    <a:pt x="807" y="1"/>
                    <a:pt x="444" y="82"/>
                    <a:pt x="162" y="82"/>
                  </a:cubicBezTo>
                  <a:cubicBezTo>
                    <a:pt x="41" y="82"/>
                    <a:pt x="1" y="162"/>
                    <a:pt x="1" y="283"/>
                  </a:cubicBezTo>
                  <a:cubicBezTo>
                    <a:pt x="1" y="364"/>
                    <a:pt x="81" y="404"/>
                    <a:pt x="162" y="404"/>
                  </a:cubicBezTo>
                  <a:cubicBezTo>
                    <a:pt x="484" y="404"/>
                    <a:pt x="847" y="364"/>
                    <a:pt x="1170" y="364"/>
                  </a:cubicBezTo>
                  <a:cubicBezTo>
                    <a:pt x="1251" y="364"/>
                    <a:pt x="1291" y="283"/>
                    <a:pt x="1291" y="162"/>
                  </a:cubicBezTo>
                  <a:cubicBezTo>
                    <a:pt x="1372" y="82"/>
                    <a:pt x="1251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12201246" y="5507418"/>
              <a:ext cx="70627" cy="22819"/>
            </a:xfrm>
            <a:custGeom>
              <a:avLst/>
              <a:gdLst/>
              <a:ahLst/>
              <a:cxnLst/>
              <a:rect l="l" t="t" r="r" b="b"/>
              <a:pathLst>
                <a:path w="1372" h="405" extrusionOk="0">
                  <a:moveTo>
                    <a:pt x="1170" y="1"/>
                  </a:moveTo>
                  <a:cubicBezTo>
                    <a:pt x="807" y="1"/>
                    <a:pt x="444" y="41"/>
                    <a:pt x="161" y="41"/>
                  </a:cubicBezTo>
                  <a:cubicBezTo>
                    <a:pt x="40" y="41"/>
                    <a:pt x="0" y="122"/>
                    <a:pt x="0" y="243"/>
                  </a:cubicBezTo>
                  <a:cubicBezTo>
                    <a:pt x="0" y="324"/>
                    <a:pt x="121" y="404"/>
                    <a:pt x="161" y="404"/>
                  </a:cubicBezTo>
                  <a:cubicBezTo>
                    <a:pt x="524" y="404"/>
                    <a:pt x="847" y="324"/>
                    <a:pt x="1170" y="324"/>
                  </a:cubicBezTo>
                  <a:cubicBezTo>
                    <a:pt x="1250" y="324"/>
                    <a:pt x="1331" y="243"/>
                    <a:pt x="1331" y="122"/>
                  </a:cubicBezTo>
                  <a:cubicBezTo>
                    <a:pt x="1371" y="41"/>
                    <a:pt x="1250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12946486" y="5475640"/>
              <a:ext cx="66457" cy="15945"/>
            </a:xfrm>
            <a:custGeom>
              <a:avLst/>
              <a:gdLst/>
              <a:ahLst/>
              <a:cxnLst/>
              <a:rect l="l" t="t" r="r" b="b"/>
              <a:pathLst>
                <a:path w="1291" h="283" extrusionOk="0">
                  <a:moveTo>
                    <a:pt x="161" y="0"/>
                  </a:moveTo>
                  <a:cubicBezTo>
                    <a:pt x="41" y="0"/>
                    <a:pt x="0" y="81"/>
                    <a:pt x="0" y="162"/>
                  </a:cubicBezTo>
                  <a:cubicBezTo>
                    <a:pt x="0" y="242"/>
                    <a:pt x="81" y="283"/>
                    <a:pt x="161" y="283"/>
                  </a:cubicBezTo>
                  <a:lnTo>
                    <a:pt x="1170" y="283"/>
                  </a:lnTo>
                  <a:cubicBezTo>
                    <a:pt x="1250" y="283"/>
                    <a:pt x="1291" y="202"/>
                    <a:pt x="1291" y="162"/>
                  </a:cubicBezTo>
                  <a:cubicBezTo>
                    <a:pt x="1291" y="41"/>
                    <a:pt x="1210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14318619" y="5559703"/>
              <a:ext cx="72738" cy="29580"/>
            </a:xfrm>
            <a:custGeom>
              <a:avLst/>
              <a:gdLst/>
              <a:ahLst/>
              <a:cxnLst/>
              <a:rect l="l" t="t" r="r" b="b"/>
              <a:pathLst>
                <a:path w="1413" h="525" extrusionOk="0">
                  <a:moveTo>
                    <a:pt x="202" y="0"/>
                  </a:moveTo>
                  <a:cubicBezTo>
                    <a:pt x="81" y="0"/>
                    <a:pt x="1" y="81"/>
                    <a:pt x="1" y="162"/>
                  </a:cubicBezTo>
                  <a:cubicBezTo>
                    <a:pt x="1" y="283"/>
                    <a:pt x="41" y="363"/>
                    <a:pt x="162" y="363"/>
                  </a:cubicBezTo>
                  <a:cubicBezTo>
                    <a:pt x="525" y="404"/>
                    <a:pt x="807" y="484"/>
                    <a:pt x="1170" y="525"/>
                  </a:cubicBezTo>
                  <a:cubicBezTo>
                    <a:pt x="1251" y="525"/>
                    <a:pt x="1291" y="484"/>
                    <a:pt x="1291" y="363"/>
                  </a:cubicBezTo>
                  <a:cubicBezTo>
                    <a:pt x="1412" y="283"/>
                    <a:pt x="1331" y="162"/>
                    <a:pt x="1210" y="162"/>
                  </a:cubicBezTo>
                  <a:cubicBezTo>
                    <a:pt x="848" y="121"/>
                    <a:pt x="525" y="8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14424508" y="5575592"/>
              <a:ext cx="70627" cy="27326"/>
            </a:xfrm>
            <a:custGeom>
              <a:avLst/>
              <a:gdLst/>
              <a:ahLst/>
              <a:cxnLst/>
              <a:rect l="l" t="t" r="r" b="b"/>
              <a:pathLst>
                <a:path w="1372" h="485" extrusionOk="0">
                  <a:moveTo>
                    <a:pt x="202" y="1"/>
                  </a:moveTo>
                  <a:cubicBezTo>
                    <a:pt x="121" y="1"/>
                    <a:pt x="0" y="41"/>
                    <a:pt x="0" y="122"/>
                  </a:cubicBezTo>
                  <a:cubicBezTo>
                    <a:pt x="0" y="243"/>
                    <a:pt x="81" y="323"/>
                    <a:pt x="162" y="323"/>
                  </a:cubicBezTo>
                  <a:cubicBezTo>
                    <a:pt x="525" y="404"/>
                    <a:pt x="807" y="444"/>
                    <a:pt x="1170" y="485"/>
                  </a:cubicBezTo>
                  <a:cubicBezTo>
                    <a:pt x="1291" y="485"/>
                    <a:pt x="1331" y="444"/>
                    <a:pt x="1331" y="323"/>
                  </a:cubicBezTo>
                  <a:cubicBezTo>
                    <a:pt x="1371" y="243"/>
                    <a:pt x="1331" y="122"/>
                    <a:pt x="1210" y="122"/>
                  </a:cubicBezTo>
                  <a:cubicBezTo>
                    <a:pt x="847" y="81"/>
                    <a:pt x="525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14214840" y="5548322"/>
              <a:ext cx="70627" cy="27326"/>
            </a:xfrm>
            <a:custGeom>
              <a:avLst/>
              <a:gdLst/>
              <a:ahLst/>
              <a:cxnLst/>
              <a:rect l="l" t="t" r="r" b="b"/>
              <a:pathLst>
                <a:path w="1372" h="485" extrusionOk="0">
                  <a:moveTo>
                    <a:pt x="202" y="1"/>
                  </a:moveTo>
                  <a:cubicBezTo>
                    <a:pt x="81" y="1"/>
                    <a:pt x="0" y="81"/>
                    <a:pt x="0" y="162"/>
                  </a:cubicBezTo>
                  <a:cubicBezTo>
                    <a:pt x="0" y="283"/>
                    <a:pt x="41" y="364"/>
                    <a:pt x="162" y="364"/>
                  </a:cubicBezTo>
                  <a:cubicBezTo>
                    <a:pt x="525" y="404"/>
                    <a:pt x="847" y="485"/>
                    <a:pt x="1170" y="485"/>
                  </a:cubicBezTo>
                  <a:cubicBezTo>
                    <a:pt x="1250" y="485"/>
                    <a:pt x="1291" y="404"/>
                    <a:pt x="1291" y="323"/>
                  </a:cubicBezTo>
                  <a:cubicBezTo>
                    <a:pt x="1371" y="202"/>
                    <a:pt x="1331" y="122"/>
                    <a:pt x="1210" y="122"/>
                  </a:cubicBezTo>
                  <a:cubicBezTo>
                    <a:pt x="847" y="81"/>
                    <a:pt x="525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14528287" y="5591537"/>
              <a:ext cx="72686" cy="29580"/>
            </a:xfrm>
            <a:custGeom>
              <a:avLst/>
              <a:gdLst/>
              <a:ahLst/>
              <a:cxnLst/>
              <a:rect l="l" t="t" r="r" b="b"/>
              <a:pathLst>
                <a:path w="1412" h="525" extrusionOk="0">
                  <a:moveTo>
                    <a:pt x="202" y="0"/>
                  </a:moveTo>
                  <a:cubicBezTo>
                    <a:pt x="122" y="0"/>
                    <a:pt x="1" y="40"/>
                    <a:pt x="1" y="161"/>
                  </a:cubicBezTo>
                  <a:cubicBezTo>
                    <a:pt x="1" y="242"/>
                    <a:pt x="81" y="363"/>
                    <a:pt x="162" y="363"/>
                  </a:cubicBezTo>
                  <a:cubicBezTo>
                    <a:pt x="525" y="403"/>
                    <a:pt x="807" y="444"/>
                    <a:pt x="1170" y="524"/>
                  </a:cubicBezTo>
                  <a:lnTo>
                    <a:pt x="1210" y="524"/>
                  </a:lnTo>
                  <a:cubicBezTo>
                    <a:pt x="1331" y="524"/>
                    <a:pt x="1372" y="444"/>
                    <a:pt x="1372" y="363"/>
                  </a:cubicBezTo>
                  <a:cubicBezTo>
                    <a:pt x="1412" y="242"/>
                    <a:pt x="1331" y="161"/>
                    <a:pt x="1210" y="161"/>
                  </a:cubicBezTo>
                  <a:cubicBezTo>
                    <a:pt x="847" y="121"/>
                    <a:pt x="525" y="40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13261992" y="5477894"/>
              <a:ext cx="70627" cy="18255"/>
            </a:xfrm>
            <a:custGeom>
              <a:avLst/>
              <a:gdLst/>
              <a:ahLst/>
              <a:cxnLst/>
              <a:rect l="l" t="t" r="r" b="b"/>
              <a:pathLst>
                <a:path w="1372" h="324" extrusionOk="0">
                  <a:moveTo>
                    <a:pt x="162" y="1"/>
                  </a:moveTo>
                  <a:cubicBezTo>
                    <a:pt x="81" y="1"/>
                    <a:pt x="1" y="41"/>
                    <a:pt x="1" y="162"/>
                  </a:cubicBezTo>
                  <a:cubicBezTo>
                    <a:pt x="1" y="243"/>
                    <a:pt x="81" y="323"/>
                    <a:pt x="162" y="323"/>
                  </a:cubicBezTo>
                  <a:lnTo>
                    <a:pt x="1170" y="323"/>
                  </a:lnTo>
                  <a:cubicBezTo>
                    <a:pt x="1291" y="323"/>
                    <a:pt x="1332" y="243"/>
                    <a:pt x="1332" y="162"/>
                  </a:cubicBezTo>
                  <a:cubicBezTo>
                    <a:pt x="1372" y="41"/>
                    <a:pt x="1291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14845903" y="5646020"/>
              <a:ext cx="70627" cy="31890"/>
            </a:xfrm>
            <a:custGeom>
              <a:avLst/>
              <a:gdLst/>
              <a:ahLst/>
              <a:cxnLst/>
              <a:rect l="l" t="t" r="r" b="b"/>
              <a:pathLst>
                <a:path w="1372" h="566" extrusionOk="0">
                  <a:moveTo>
                    <a:pt x="202" y="1"/>
                  </a:moveTo>
                  <a:cubicBezTo>
                    <a:pt x="81" y="1"/>
                    <a:pt x="0" y="41"/>
                    <a:pt x="0" y="162"/>
                  </a:cubicBezTo>
                  <a:cubicBezTo>
                    <a:pt x="0" y="243"/>
                    <a:pt x="41" y="364"/>
                    <a:pt x="162" y="364"/>
                  </a:cubicBezTo>
                  <a:cubicBezTo>
                    <a:pt x="484" y="404"/>
                    <a:pt x="807" y="444"/>
                    <a:pt x="1170" y="565"/>
                  </a:cubicBezTo>
                  <a:lnTo>
                    <a:pt x="1210" y="565"/>
                  </a:lnTo>
                  <a:cubicBezTo>
                    <a:pt x="1291" y="565"/>
                    <a:pt x="1372" y="485"/>
                    <a:pt x="1372" y="404"/>
                  </a:cubicBezTo>
                  <a:cubicBezTo>
                    <a:pt x="1372" y="283"/>
                    <a:pt x="1291" y="202"/>
                    <a:pt x="1210" y="202"/>
                  </a:cubicBezTo>
                  <a:cubicBezTo>
                    <a:pt x="847" y="162"/>
                    <a:pt x="565" y="82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14740014" y="5627878"/>
              <a:ext cx="68568" cy="29580"/>
            </a:xfrm>
            <a:custGeom>
              <a:avLst/>
              <a:gdLst/>
              <a:ahLst/>
              <a:cxnLst/>
              <a:rect l="l" t="t" r="r" b="b"/>
              <a:pathLst>
                <a:path w="1332" h="525" extrusionOk="0">
                  <a:moveTo>
                    <a:pt x="202" y="0"/>
                  </a:moveTo>
                  <a:cubicBezTo>
                    <a:pt x="82" y="0"/>
                    <a:pt x="1" y="81"/>
                    <a:pt x="1" y="162"/>
                  </a:cubicBezTo>
                  <a:cubicBezTo>
                    <a:pt x="1" y="283"/>
                    <a:pt x="41" y="363"/>
                    <a:pt x="122" y="363"/>
                  </a:cubicBezTo>
                  <a:cubicBezTo>
                    <a:pt x="485" y="404"/>
                    <a:pt x="767" y="484"/>
                    <a:pt x="1130" y="524"/>
                  </a:cubicBezTo>
                  <a:lnTo>
                    <a:pt x="1211" y="524"/>
                  </a:lnTo>
                  <a:cubicBezTo>
                    <a:pt x="1291" y="524"/>
                    <a:pt x="1332" y="484"/>
                    <a:pt x="1332" y="363"/>
                  </a:cubicBezTo>
                  <a:cubicBezTo>
                    <a:pt x="1332" y="283"/>
                    <a:pt x="1291" y="162"/>
                    <a:pt x="1211" y="162"/>
                  </a:cubicBezTo>
                  <a:cubicBezTo>
                    <a:pt x="848" y="121"/>
                    <a:pt x="525" y="8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14108951" y="5534687"/>
              <a:ext cx="70627" cy="25072"/>
            </a:xfrm>
            <a:custGeom>
              <a:avLst/>
              <a:gdLst/>
              <a:ahLst/>
              <a:cxnLst/>
              <a:rect l="l" t="t" r="r" b="b"/>
              <a:pathLst>
                <a:path w="1372" h="445" extrusionOk="0">
                  <a:moveTo>
                    <a:pt x="202" y="1"/>
                  </a:moveTo>
                  <a:cubicBezTo>
                    <a:pt x="81" y="1"/>
                    <a:pt x="1" y="41"/>
                    <a:pt x="1" y="162"/>
                  </a:cubicBezTo>
                  <a:cubicBezTo>
                    <a:pt x="1" y="243"/>
                    <a:pt x="41" y="364"/>
                    <a:pt x="162" y="364"/>
                  </a:cubicBezTo>
                  <a:cubicBezTo>
                    <a:pt x="485" y="404"/>
                    <a:pt x="848" y="404"/>
                    <a:pt x="1170" y="444"/>
                  </a:cubicBezTo>
                  <a:cubicBezTo>
                    <a:pt x="1251" y="444"/>
                    <a:pt x="1291" y="404"/>
                    <a:pt x="1291" y="323"/>
                  </a:cubicBezTo>
                  <a:cubicBezTo>
                    <a:pt x="1372" y="203"/>
                    <a:pt x="1291" y="122"/>
                    <a:pt x="1211" y="122"/>
                  </a:cubicBezTo>
                  <a:cubicBezTo>
                    <a:pt x="848" y="41"/>
                    <a:pt x="485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14636235" y="5609679"/>
              <a:ext cx="68568" cy="27326"/>
            </a:xfrm>
            <a:custGeom>
              <a:avLst/>
              <a:gdLst/>
              <a:ahLst/>
              <a:cxnLst/>
              <a:rect l="l" t="t" r="r" b="b"/>
              <a:pathLst>
                <a:path w="1332" h="485" extrusionOk="0">
                  <a:moveTo>
                    <a:pt x="202" y="1"/>
                  </a:moveTo>
                  <a:cubicBezTo>
                    <a:pt x="81" y="1"/>
                    <a:pt x="1" y="41"/>
                    <a:pt x="1" y="122"/>
                  </a:cubicBezTo>
                  <a:cubicBezTo>
                    <a:pt x="1" y="243"/>
                    <a:pt x="41" y="323"/>
                    <a:pt x="122" y="323"/>
                  </a:cubicBezTo>
                  <a:cubicBezTo>
                    <a:pt x="484" y="404"/>
                    <a:pt x="767" y="444"/>
                    <a:pt x="1130" y="485"/>
                  </a:cubicBezTo>
                  <a:lnTo>
                    <a:pt x="1210" y="485"/>
                  </a:lnTo>
                  <a:cubicBezTo>
                    <a:pt x="1291" y="485"/>
                    <a:pt x="1331" y="444"/>
                    <a:pt x="1331" y="323"/>
                  </a:cubicBezTo>
                  <a:cubicBezTo>
                    <a:pt x="1331" y="243"/>
                    <a:pt x="1291" y="122"/>
                    <a:pt x="1210" y="122"/>
                  </a:cubicBezTo>
                  <a:cubicBezTo>
                    <a:pt x="847" y="81"/>
                    <a:pt x="484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13579608" y="5489275"/>
              <a:ext cx="70627" cy="22762"/>
            </a:xfrm>
            <a:custGeom>
              <a:avLst/>
              <a:gdLst/>
              <a:ahLst/>
              <a:cxnLst/>
              <a:rect l="l" t="t" r="r" b="b"/>
              <a:pathLst>
                <a:path w="1372" h="404" extrusionOk="0">
                  <a:moveTo>
                    <a:pt x="202" y="0"/>
                  </a:moveTo>
                  <a:cubicBezTo>
                    <a:pt x="81" y="0"/>
                    <a:pt x="41" y="41"/>
                    <a:pt x="1" y="162"/>
                  </a:cubicBezTo>
                  <a:cubicBezTo>
                    <a:pt x="1" y="242"/>
                    <a:pt x="41" y="323"/>
                    <a:pt x="162" y="363"/>
                  </a:cubicBezTo>
                  <a:cubicBezTo>
                    <a:pt x="485" y="363"/>
                    <a:pt x="847" y="404"/>
                    <a:pt x="1170" y="404"/>
                  </a:cubicBezTo>
                  <a:cubicBezTo>
                    <a:pt x="1251" y="404"/>
                    <a:pt x="1291" y="363"/>
                    <a:pt x="1291" y="242"/>
                  </a:cubicBezTo>
                  <a:cubicBezTo>
                    <a:pt x="1372" y="162"/>
                    <a:pt x="1291" y="41"/>
                    <a:pt x="1210" y="41"/>
                  </a:cubicBezTo>
                  <a:cubicBezTo>
                    <a:pt x="847" y="41"/>
                    <a:pt x="485" y="0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13473719" y="5484712"/>
              <a:ext cx="72738" cy="22762"/>
            </a:xfrm>
            <a:custGeom>
              <a:avLst/>
              <a:gdLst/>
              <a:ahLst/>
              <a:cxnLst/>
              <a:rect l="l" t="t" r="r" b="b"/>
              <a:pathLst>
                <a:path w="1413" h="404" extrusionOk="0">
                  <a:moveTo>
                    <a:pt x="203" y="1"/>
                  </a:moveTo>
                  <a:cubicBezTo>
                    <a:pt x="82" y="1"/>
                    <a:pt x="41" y="41"/>
                    <a:pt x="1" y="122"/>
                  </a:cubicBezTo>
                  <a:cubicBezTo>
                    <a:pt x="1" y="243"/>
                    <a:pt x="41" y="283"/>
                    <a:pt x="122" y="323"/>
                  </a:cubicBezTo>
                  <a:cubicBezTo>
                    <a:pt x="485" y="323"/>
                    <a:pt x="848" y="404"/>
                    <a:pt x="1130" y="404"/>
                  </a:cubicBezTo>
                  <a:cubicBezTo>
                    <a:pt x="1251" y="404"/>
                    <a:pt x="1291" y="323"/>
                    <a:pt x="1291" y="243"/>
                  </a:cubicBezTo>
                  <a:cubicBezTo>
                    <a:pt x="1412" y="122"/>
                    <a:pt x="1291" y="41"/>
                    <a:pt x="1211" y="41"/>
                  </a:cubicBezTo>
                  <a:cubicBezTo>
                    <a:pt x="848" y="41"/>
                    <a:pt x="485" y="1"/>
                    <a:pt x="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13369940" y="5477894"/>
              <a:ext cx="68568" cy="22762"/>
            </a:xfrm>
            <a:custGeom>
              <a:avLst/>
              <a:gdLst/>
              <a:ahLst/>
              <a:cxnLst/>
              <a:rect l="l" t="t" r="r" b="b"/>
              <a:pathLst>
                <a:path w="1332" h="404" extrusionOk="0">
                  <a:moveTo>
                    <a:pt x="122" y="1"/>
                  </a:moveTo>
                  <a:cubicBezTo>
                    <a:pt x="41" y="1"/>
                    <a:pt x="1" y="41"/>
                    <a:pt x="1" y="162"/>
                  </a:cubicBezTo>
                  <a:cubicBezTo>
                    <a:pt x="1" y="243"/>
                    <a:pt x="41" y="323"/>
                    <a:pt x="122" y="364"/>
                  </a:cubicBezTo>
                  <a:cubicBezTo>
                    <a:pt x="485" y="364"/>
                    <a:pt x="848" y="364"/>
                    <a:pt x="1130" y="404"/>
                  </a:cubicBezTo>
                  <a:cubicBezTo>
                    <a:pt x="1251" y="404"/>
                    <a:pt x="1291" y="364"/>
                    <a:pt x="1291" y="243"/>
                  </a:cubicBezTo>
                  <a:cubicBezTo>
                    <a:pt x="1331" y="162"/>
                    <a:pt x="1251" y="41"/>
                    <a:pt x="1130" y="41"/>
                  </a:cubicBezTo>
                  <a:cubicBezTo>
                    <a:pt x="807" y="41"/>
                    <a:pt x="444" y="41"/>
                    <a:pt x="1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13791335" y="5502910"/>
              <a:ext cx="70627" cy="27326"/>
            </a:xfrm>
            <a:custGeom>
              <a:avLst/>
              <a:gdLst/>
              <a:ahLst/>
              <a:cxnLst/>
              <a:rect l="l" t="t" r="r" b="b"/>
              <a:pathLst>
                <a:path w="1372" h="485" extrusionOk="0">
                  <a:moveTo>
                    <a:pt x="203" y="0"/>
                  </a:moveTo>
                  <a:cubicBezTo>
                    <a:pt x="122" y="0"/>
                    <a:pt x="1" y="41"/>
                    <a:pt x="1" y="162"/>
                  </a:cubicBezTo>
                  <a:cubicBezTo>
                    <a:pt x="1" y="283"/>
                    <a:pt x="82" y="363"/>
                    <a:pt x="162" y="363"/>
                  </a:cubicBezTo>
                  <a:cubicBezTo>
                    <a:pt x="525" y="363"/>
                    <a:pt x="888" y="404"/>
                    <a:pt x="1170" y="484"/>
                  </a:cubicBezTo>
                  <a:cubicBezTo>
                    <a:pt x="1291" y="484"/>
                    <a:pt x="1332" y="404"/>
                    <a:pt x="1332" y="323"/>
                  </a:cubicBezTo>
                  <a:cubicBezTo>
                    <a:pt x="1372" y="162"/>
                    <a:pt x="1332" y="121"/>
                    <a:pt x="1211" y="121"/>
                  </a:cubicBezTo>
                  <a:cubicBezTo>
                    <a:pt x="888" y="81"/>
                    <a:pt x="525" y="81"/>
                    <a:pt x="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13899283" y="5511981"/>
              <a:ext cx="68568" cy="25072"/>
            </a:xfrm>
            <a:custGeom>
              <a:avLst/>
              <a:gdLst/>
              <a:ahLst/>
              <a:cxnLst/>
              <a:rect l="l" t="t" r="r" b="b"/>
              <a:pathLst>
                <a:path w="1332" h="445" extrusionOk="0">
                  <a:moveTo>
                    <a:pt x="202" y="1"/>
                  </a:moveTo>
                  <a:cubicBezTo>
                    <a:pt x="81" y="1"/>
                    <a:pt x="1" y="41"/>
                    <a:pt x="1" y="162"/>
                  </a:cubicBezTo>
                  <a:cubicBezTo>
                    <a:pt x="1" y="243"/>
                    <a:pt x="41" y="364"/>
                    <a:pt x="122" y="364"/>
                  </a:cubicBezTo>
                  <a:cubicBezTo>
                    <a:pt x="485" y="404"/>
                    <a:pt x="848" y="404"/>
                    <a:pt x="1130" y="444"/>
                  </a:cubicBezTo>
                  <a:cubicBezTo>
                    <a:pt x="1251" y="444"/>
                    <a:pt x="1291" y="404"/>
                    <a:pt x="1291" y="323"/>
                  </a:cubicBezTo>
                  <a:cubicBezTo>
                    <a:pt x="1332" y="202"/>
                    <a:pt x="1251" y="122"/>
                    <a:pt x="1211" y="122"/>
                  </a:cubicBezTo>
                  <a:cubicBezTo>
                    <a:pt x="848" y="41"/>
                    <a:pt x="485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14003113" y="5523363"/>
              <a:ext cx="72686" cy="25016"/>
            </a:xfrm>
            <a:custGeom>
              <a:avLst/>
              <a:gdLst/>
              <a:ahLst/>
              <a:cxnLst/>
              <a:rect l="l" t="t" r="r" b="b"/>
              <a:pathLst>
                <a:path w="1412" h="444" extrusionOk="0">
                  <a:moveTo>
                    <a:pt x="202" y="0"/>
                  </a:moveTo>
                  <a:cubicBezTo>
                    <a:pt x="81" y="0"/>
                    <a:pt x="0" y="41"/>
                    <a:pt x="0" y="162"/>
                  </a:cubicBezTo>
                  <a:cubicBezTo>
                    <a:pt x="0" y="242"/>
                    <a:pt x="40" y="363"/>
                    <a:pt x="121" y="363"/>
                  </a:cubicBezTo>
                  <a:cubicBezTo>
                    <a:pt x="484" y="404"/>
                    <a:pt x="847" y="404"/>
                    <a:pt x="1129" y="444"/>
                  </a:cubicBezTo>
                  <a:cubicBezTo>
                    <a:pt x="1250" y="444"/>
                    <a:pt x="1291" y="404"/>
                    <a:pt x="1291" y="323"/>
                  </a:cubicBezTo>
                  <a:cubicBezTo>
                    <a:pt x="1412" y="202"/>
                    <a:pt x="1291" y="121"/>
                    <a:pt x="1210" y="121"/>
                  </a:cubicBezTo>
                  <a:cubicBezTo>
                    <a:pt x="847" y="41"/>
                    <a:pt x="484" y="4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13685497" y="5498346"/>
              <a:ext cx="70627" cy="22762"/>
            </a:xfrm>
            <a:custGeom>
              <a:avLst/>
              <a:gdLst/>
              <a:ahLst/>
              <a:cxnLst/>
              <a:rect l="l" t="t" r="r" b="b"/>
              <a:pathLst>
                <a:path w="1372" h="404" extrusionOk="0">
                  <a:moveTo>
                    <a:pt x="202" y="1"/>
                  </a:moveTo>
                  <a:cubicBezTo>
                    <a:pt x="121" y="1"/>
                    <a:pt x="41" y="41"/>
                    <a:pt x="0" y="162"/>
                  </a:cubicBezTo>
                  <a:cubicBezTo>
                    <a:pt x="0" y="243"/>
                    <a:pt x="41" y="283"/>
                    <a:pt x="162" y="364"/>
                  </a:cubicBezTo>
                  <a:cubicBezTo>
                    <a:pt x="524" y="364"/>
                    <a:pt x="847" y="404"/>
                    <a:pt x="1170" y="404"/>
                  </a:cubicBezTo>
                  <a:cubicBezTo>
                    <a:pt x="1250" y="404"/>
                    <a:pt x="1331" y="364"/>
                    <a:pt x="1331" y="243"/>
                  </a:cubicBezTo>
                  <a:cubicBezTo>
                    <a:pt x="1371" y="81"/>
                    <a:pt x="1331" y="41"/>
                    <a:pt x="1210" y="41"/>
                  </a:cubicBezTo>
                  <a:cubicBezTo>
                    <a:pt x="847" y="41"/>
                    <a:pt x="524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9554479" y="6232602"/>
              <a:ext cx="66457" cy="49694"/>
            </a:xfrm>
            <a:custGeom>
              <a:avLst/>
              <a:gdLst/>
              <a:ahLst/>
              <a:cxnLst/>
              <a:rect l="l" t="t" r="r" b="b"/>
              <a:pathLst>
                <a:path w="1291" h="882" extrusionOk="0">
                  <a:moveTo>
                    <a:pt x="1062" y="1"/>
                  </a:moveTo>
                  <a:cubicBezTo>
                    <a:pt x="1039" y="1"/>
                    <a:pt x="1020" y="11"/>
                    <a:pt x="1009" y="34"/>
                  </a:cubicBezTo>
                  <a:cubicBezTo>
                    <a:pt x="686" y="155"/>
                    <a:pt x="404" y="317"/>
                    <a:pt x="121" y="518"/>
                  </a:cubicBezTo>
                  <a:cubicBezTo>
                    <a:pt x="1" y="559"/>
                    <a:pt x="1" y="679"/>
                    <a:pt x="41" y="760"/>
                  </a:cubicBezTo>
                  <a:cubicBezTo>
                    <a:pt x="121" y="841"/>
                    <a:pt x="162" y="881"/>
                    <a:pt x="202" y="881"/>
                  </a:cubicBezTo>
                  <a:lnTo>
                    <a:pt x="283" y="881"/>
                  </a:lnTo>
                  <a:cubicBezTo>
                    <a:pt x="605" y="720"/>
                    <a:pt x="888" y="559"/>
                    <a:pt x="1210" y="357"/>
                  </a:cubicBezTo>
                  <a:cubicBezTo>
                    <a:pt x="1291" y="317"/>
                    <a:pt x="1291" y="236"/>
                    <a:pt x="1251" y="115"/>
                  </a:cubicBezTo>
                  <a:cubicBezTo>
                    <a:pt x="1194" y="58"/>
                    <a:pt x="1116" y="1"/>
                    <a:pt x="10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9280465" y="6406250"/>
              <a:ext cx="64398" cy="50990"/>
            </a:xfrm>
            <a:custGeom>
              <a:avLst/>
              <a:gdLst/>
              <a:ahLst/>
              <a:cxnLst/>
              <a:rect l="l" t="t" r="r" b="b"/>
              <a:pathLst>
                <a:path w="1251" h="905" extrusionOk="0">
                  <a:moveTo>
                    <a:pt x="1025" y="0"/>
                  </a:moveTo>
                  <a:cubicBezTo>
                    <a:pt x="995" y="0"/>
                    <a:pt x="963" y="5"/>
                    <a:pt x="928" y="17"/>
                  </a:cubicBezTo>
                  <a:cubicBezTo>
                    <a:pt x="646" y="219"/>
                    <a:pt x="323" y="380"/>
                    <a:pt x="81" y="582"/>
                  </a:cubicBezTo>
                  <a:cubicBezTo>
                    <a:pt x="0" y="622"/>
                    <a:pt x="0" y="703"/>
                    <a:pt x="41" y="824"/>
                  </a:cubicBezTo>
                  <a:cubicBezTo>
                    <a:pt x="81" y="864"/>
                    <a:pt x="121" y="904"/>
                    <a:pt x="202" y="904"/>
                  </a:cubicBezTo>
                  <a:cubicBezTo>
                    <a:pt x="242" y="904"/>
                    <a:pt x="242" y="904"/>
                    <a:pt x="283" y="864"/>
                  </a:cubicBezTo>
                  <a:cubicBezTo>
                    <a:pt x="605" y="662"/>
                    <a:pt x="888" y="501"/>
                    <a:pt x="1130" y="299"/>
                  </a:cubicBezTo>
                  <a:cubicBezTo>
                    <a:pt x="1251" y="259"/>
                    <a:pt x="1251" y="178"/>
                    <a:pt x="1210" y="57"/>
                  </a:cubicBezTo>
                  <a:cubicBezTo>
                    <a:pt x="1153" y="29"/>
                    <a:pt x="1096" y="0"/>
                    <a:pt x="10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9367667" y="6346245"/>
              <a:ext cx="66457" cy="49638"/>
            </a:xfrm>
            <a:custGeom>
              <a:avLst/>
              <a:gdLst/>
              <a:ahLst/>
              <a:cxnLst/>
              <a:rect l="l" t="t" r="r" b="b"/>
              <a:pathLst>
                <a:path w="1291" h="881" extrusionOk="0">
                  <a:moveTo>
                    <a:pt x="1087" y="0"/>
                  </a:moveTo>
                  <a:cubicBezTo>
                    <a:pt x="1059" y="0"/>
                    <a:pt x="1032" y="10"/>
                    <a:pt x="1008" y="34"/>
                  </a:cubicBezTo>
                  <a:cubicBezTo>
                    <a:pt x="686" y="155"/>
                    <a:pt x="403" y="356"/>
                    <a:pt x="81" y="517"/>
                  </a:cubicBezTo>
                  <a:cubicBezTo>
                    <a:pt x="0" y="558"/>
                    <a:pt x="0" y="679"/>
                    <a:pt x="41" y="759"/>
                  </a:cubicBezTo>
                  <a:cubicBezTo>
                    <a:pt x="81" y="840"/>
                    <a:pt x="161" y="880"/>
                    <a:pt x="202" y="880"/>
                  </a:cubicBezTo>
                  <a:lnTo>
                    <a:pt x="282" y="880"/>
                  </a:lnTo>
                  <a:cubicBezTo>
                    <a:pt x="605" y="719"/>
                    <a:pt x="887" y="517"/>
                    <a:pt x="1210" y="356"/>
                  </a:cubicBezTo>
                  <a:cubicBezTo>
                    <a:pt x="1291" y="316"/>
                    <a:pt x="1291" y="235"/>
                    <a:pt x="1250" y="114"/>
                  </a:cubicBezTo>
                  <a:cubicBezTo>
                    <a:pt x="1222" y="57"/>
                    <a:pt x="1153" y="0"/>
                    <a:pt x="10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9461048" y="6288325"/>
              <a:ext cx="68568" cy="50765"/>
            </a:xfrm>
            <a:custGeom>
              <a:avLst/>
              <a:gdLst/>
              <a:ahLst/>
              <a:cxnLst/>
              <a:rect l="l" t="t" r="r" b="b"/>
              <a:pathLst>
                <a:path w="1332" h="901" extrusionOk="0">
                  <a:moveTo>
                    <a:pt x="1104" y="0"/>
                  </a:moveTo>
                  <a:cubicBezTo>
                    <a:pt x="1063" y="0"/>
                    <a:pt x="1026" y="20"/>
                    <a:pt x="1009" y="53"/>
                  </a:cubicBezTo>
                  <a:cubicBezTo>
                    <a:pt x="727" y="174"/>
                    <a:pt x="404" y="376"/>
                    <a:pt x="122" y="537"/>
                  </a:cubicBezTo>
                  <a:cubicBezTo>
                    <a:pt x="1" y="578"/>
                    <a:pt x="1" y="699"/>
                    <a:pt x="41" y="779"/>
                  </a:cubicBezTo>
                  <a:cubicBezTo>
                    <a:pt x="122" y="860"/>
                    <a:pt x="162" y="900"/>
                    <a:pt x="202" y="900"/>
                  </a:cubicBezTo>
                  <a:lnTo>
                    <a:pt x="323" y="900"/>
                  </a:lnTo>
                  <a:cubicBezTo>
                    <a:pt x="606" y="739"/>
                    <a:pt x="928" y="537"/>
                    <a:pt x="1211" y="376"/>
                  </a:cubicBezTo>
                  <a:cubicBezTo>
                    <a:pt x="1332" y="336"/>
                    <a:pt x="1332" y="255"/>
                    <a:pt x="1251" y="134"/>
                  </a:cubicBezTo>
                  <a:cubicBezTo>
                    <a:pt x="1227" y="40"/>
                    <a:pt x="1162" y="0"/>
                    <a:pt x="11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9647911" y="6179077"/>
              <a:ext cx="68517" cy="46370"/>
            </a:xfrm>
            <a:custGeom>
              <a:avLst/>
              <a:gdLst/>
              <a:ahLst/>
              <a:cxnLst/>
              <a:rect l="l" t="t" r="r" b="b"/>
              <a:pathLst>
                <a:path w="1331" h="823" extrusionOk="0">
                  <a:moveTo>
                    <a:pt x="1097" y="1"/>
                  </a:moveTo>
                  <a:cubicBezTo>
                    <a:pt x="1070" y="1"/>
                    <a:pt x="1041" y="6"/>
                    <a:pt x="1008" y="16"/>
                  </a:cubicBezTo>
                  <a:lnTo>
                    <a:pt x="121" y="460"/>
                  </a:lnTo>
                  <a:cubicBezTo>
                    <a:pt x="0" y="500"/>
                    <a:pt x="0" y="621"/>
                    <a:pt x="41" y="702"/>
                  </a:cubicBezTo>
                  <a:cubicBezTo>
                    <a:pt x="121" y="783"/>
                    <a:pt x="161" y="823"/>
                    <a:pt x="202" y="823"/>
                  </a:cubicBezTo>
                  <a:lnTo>
                    <a:pt x="323" y="823"/>
                  </a:lnTo>
                  <a:lnTo>
                    <a:pt x="1210" y="379"/>
                  </a:lnTo>
                  <a:cubicBezTo>
                    <a:pt x="1331" y="299"/>
                    <a:pt x="1331" y="218"/>
                    <a:pt x="1250" y="97"/>
                  </a:cubicBezTo>
                  <a:cubicBezTo>
                    <a:pt x="1221" y="38"/>
                    <a:pt x="1170" y="1"/>
                    <a:pt x="10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10937011" y="5673290"/>
              <a:ext cx="70627" cy="31890"/>
            </a:xfrm>
            <a:custGeom>
              <a:avLst/>
              <a:gdLst/>
              <a:ahLst/>
              <a:cxnLst/>
              <a:rect l="l" t="t" r="r" b="b"/>
              <a:pathLst>
                <a:path w="1372" h="566" extrusionOk="0">
                  <a:moveTo>
                    <a:pt x="1170" y="1"/>
                  </a:moveTo>
                  <a:cubicBezTo>
                    <a:pt x="807" y="41"/>
                    <a:pt x="525" y="162"/>
                    <a:pt x="162" y="202"/>
                  </a:cubicBezTo>
                  <a:cubicBezTo>
                    <a:pt x="81" y="202"/>
                    <a:pt x="1" y="323"/>
                    <a:pt x="1" y="404"/>
                  </a:cubicBezTo>
                  <a:cubicBezTo>
                    <a:pt x="1" y="525"/>
                    <a:pt x="122" y="565"/>
                    <a:pt x="162" y="565"/>
                  </a:cubicBezTo>
                  <a:lnTo>
                    <a:pt x="202" y="565"/>
                  </a:lnTo>
                  <a:cubicBezTo>
                    <a:pt x="565" y="525"/>
                    <a:pt x="888" y="404"/>
                    <a:pt x="1210" y="364"/>
                  </a:cubicBezTo>
                  <a:cubicBezTo>
                    <a:pt x="1331" y="364"/>
                    <a:pt x="1372" y="283"/>
                    <a:pt x="1372" y="162"/>
                  </a:cubicBezTo>
                  <a:cubicBezTo>
                    <a:pt x="1372" y="81"/>
                    <a:pt x="1291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10733571" y="5727041"/>
              <a:ext cx="72738" cy="34932"/>
            </a:xfrm>
            <a:custGeom>
              <a:avLst/>
              <a:gdLst/>
              <a:ahLst/>
              <a:cxnLst/>
              <a:rect l="l" t="t" r="r" b="b"/>
              <a:pathLst>
                <a:path w="1413" h="620" extrusionOk="0">
                  <a:moveTo>
                    <a:pt x="1203" y="0"/>
                  </a:moveTo>
                  <a:cubicBezTo>
                    <a:pt x="1182" y="0"/>
                    <a:pt x="1158" y="5"/>
                    <a:pt x="1130" y="15"/>
                  </a:cubicBezTo>
                  <a:cubicBezTo>
                    <a:pt x="807" y="136"/>
                    <a:pt x="485" y="176"/>
                    <a:pt x="122" y="257"/>
                  </a:cubicBezTo>
                  <a:cubicBezTo>
                    <a:pt x="41" y="257"/>
                    <a:pt x="1" y="378"/>
                    <a:pt x="41" y="458"/>
                  </a:cubicBezTo>
                  <a:cubicBezTo>
                    <a:pt x="41" y="579"/>
                    <a:pt x="122" y="619"/>
                    <a:pt x="202" y="619"/>
                  </a:cubicBezTo>
                  <a:lnTo>
                    <a:pt x="243" y="619"/>
                  </a:lnTo>
                  <a:cubicBezTo>
                    <a:pt x="606" y="539"/>
                    <a:pt x="888" y="458"/>
                    <a:pt x="1251" y="378"/>
                  </a:cubicBezTo>
                  <a:cubicBezTo>
                    <a:pt x="1331" y="378"/>
                    <a:pt x="1412" y="257"/>
                    <a:pt x="1331" y="176"/>
                  </a:cubicBezTo>
                  <a:cubicBezTo>
                    <a:pt x="1301" y="53"/>
                    <a:pt x="1270" y="0"/>
                    <a:pt x="1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9743402" y="6126847"/>
              <a:ext cx="66457" cy="46370"/>
            </a:xfrm>
            <a:custGeom>
              <a:avLst/>
              <a:gdLst/>
              <a:ahLst/>
              <a:cxnLst/>
              <a:rect l="l" t="t" r="r" b="b"/>
              <a:pathLst>
                <a:path w="1291" h="823" extrusionOk="0">
                  <a:moveTo>
                    <a:pt x="1075" y="1"/>
                  </a:moveTo>
                  <a:cubicBezTo>
                    <a:pt x="1051" y="1"/>
                    <a:pt x="1028" y="6"/>
                    <a:pt x="1008" y="16"/>
                  </a:cubicBezTo>
                  <a:lnTo>
                    <a:pt x="121" y="500"/>
                  </a:lnTo>
                  <a:cubicBezTo>
                    <a:pt x="0" y="540"/>
                    <a:pt x="0" y="621"/>
                    <a:pt x="0" y="742"/>
                  </a:cubicBezTo>
                  <a:cubicBezTo>
                    <a:pt x="81" y="782"/>
                    <a:pt x="121" y="822"/>
                    <a:pt x="161" y="822"/>
                  </a:cubicBezTo>
                  <a:lnTo>
                    <a:pt x="282" y="822"/>
                  </a:lnTo>
                  <a:lnTo>
                    <a:pt x="1170" y="379"/>
                  </a:lnTo>
                  <a:cubicBezTo>
                    <a:pt x="1291" y="339"/>
                    <a:pt x="1291" y="218"/>
                    <a:pt x="1291" y="137"/>
                  </a:cubicBezTo>
                  <a:cubicBezTo>
                    <a:pt x="1230" y="46"/>
                    <a:pt x="1147" y="1"/>
                    <a:pt x="10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10837350" y="5700560"/>
              <a:ext cx="68568" cy="34144"/>
            </a:xfrm>
            <a:custGeom>
              <a:avLst/>
              <a:gdLst/>
              <a:ahLst/>
              <a:cxnLst/>
              <a:rect l="l" t="t" r="r" b="b"/>
              <a:pathLst>
                <a:path w="1332" h="606" extrusionOk="0">
                  <a:moveTo>
                    <a:pt x="1130" y="1"/>
                  </a:moveTo>
                  <a:cubicBezTo>
                    <a:pt x="808" y="81"/>
                    <a:pt x="485" y="122"/>
                    <a:pt x="122" y="243"/>
                  </a:cubicBezTo>
                  <a:cubicBezTo>
                    <a:pt x="41" y="243"/>
                    <a:pt x="1" y="323"/>
                    <a:pt x="1" y="444"/>
                  </a:cubicBezTo>
                  <a:cubicBezTo>
                    <a:pt x="1" y="525"/>
                    <a:pt x="82" y="606"/>
                    <a:pt x="122" y="606"/>
                  </a:cubicBezTo>
                  <a:lnTo>
                    <a:pt x="203" y="606"/>
                  </a:lnTo>
                  <a:cubicBezTo>
                    <a:pt x="525" y="485"/>
                    <a:pt x="848" y="444"/>
                    <a:pt x="1211" y="323"/>
                  </a:cubicBezTo>
                  <a:cubicBezTo>
                    <a:pt x="1291" y="323"/>
                    <a:pt x="1332" y="243"/>
                    <a:pt x="1332" y="122"/>
                  </a:cubicBezTo>
                  <a:cubicBezTo>
                    <a:pt x="1291" y="41"/>
                    <a:pt x="1211" y="1"/>
                    <a:pt x="1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10629793" y="5757353"/>
              <a:ext cx="72686" cy="34144"/>
            </a:xfrm>
            <a:custGeom>
              <a:avLst/>
              <a:gdLst/>
              <a:ahLst/>
              <a:cxnLst/>
              <a:rect l="l" t="t" r="r" b="b"/>
              <a:pathLst>
                <a:path w="1412" h="606" extrusionOk="0">
                  <a:moveTo>
                    <a:pt x="1130" y="1"/>
                  </a:moveTo>
                  <a:cubicBezTo>
                    <a:pt x="807" y="81"/>
                    <a:pt x="484" y="202"/>
                    <a:pt x="121" y="283"/>
                  </a:cubicBezTo>
                  <a:cubicBezTo>
                    <a:pt x="41" y="323"/>
                    <a:pt x="0" y="404"/>
                    <a:pt x="41" y="485"/>
                  </a:cubicBezTo>
                  <a:cubicBezTo>
                    <a:pt x="41" y="525"/>
                    <a:pt x="121" y="606"/>
                    <a:pt x="202" y="606"/>
                  </a:cubicBezTo>
                  <a:lnTo>
                    <a:pt x="242" y="606"/>
                  </a:lnTo>
                  <a:cubicBezTo>
                    <a:pt x="605" y="485"/>
                    <a:pt x="888" y="404"/>
                    <a:pt x="1250" y="283"/>
                  </a:cubicBezTo>
                  <a:cubicBezTo>
                    <a:pt x="1331" y="243"/>
                    <a:pt x="1412" y="202"/>
                    <a:pt x="1331" y="81"/>
                  </a:cubicBezTo>
                  <a:cubicBezTo>
                    <a:pt x="1331" y="41"/>
                    <a:pt x="1250" y="1"/>
                    <a:pt x="1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11148737" y="5630920"/>
              <a:ext cx="68568" cy="31101"/>
            </a:xfrm>
            <a:custGeom>
              <a:avLst/>
              <a:gdLst/>
              <a:ahLst/>
              <a:cxnLst/>
              <a:rect l="l" t="t" r="r" b="b"/>
              <a:pathLst>
                <a:path w="1332" h="552" extrusionOk="0">
                  <a:moveTo>
                    <a:pt x="1207" y="0"/>
                  </a:moveTo>
                  <a:cubicBezTo>
                    <a:pt x="1184" y="0"/>
                    <a:pt x="1158" y="8"/>
                    <a:pt x="1130" y="27"/>
                  </a:cubicBezTo>
                  <a:cubicBezTo>
                    <a:pt x="807" y="67"/>
                    <a:pt x="485" y="108"/>
                    <a:pt x="122" y="229"/>
                  </a:cubicBezTo>
                  <a:cubicBezTo>
                    <a:pt x="41" y="229"/>
                    <a:pt x="1" y="309"/>
                    <a:pt x="1" y="430"/>
                  </a:cubicBezTo>
                  <a:cubicBezTo>
                    <a:pt x="1" y="511"/>
                    <a:pt x="82" y="551"/>
                    <a:pt x="122" y="551"/>
                  </a:cubicBezTo>
                  <a:lnTo>
                    <a:pt x="203" y="551"/>
                  </a:lnTo>
                  <a:cubicBezTo>
                    <a:pt x="525" y="511"/>
                    <a:pt x="848" y="470"/>
                    <a:pt x="1211" y="350"/>
                  </a:cubicBezTo>
                  <a:cubicBezTo>
                    <a:pt x="1291" y="350"/>
                    <a:pt x="1332" y="269"/>
                    <a:pt x="1332" y="148"/>
                  </a:cubicBezTo>
                  <a:cubicBezTo>
                    <a:pt x="1332" y="86"/>
                    <a:pt x="1284" y="0"/>
                    <a:pt x="12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11252568" y="5611933"/>
              <a:ext cx="68517" cy="27326"/>
            </a:xfrm>
            <a:custGeom>
              <a:avLst/>
              <a:gdLst/>
              <a:ahLst/>
              <a:cxnLst/>
              <a:rect l="l" t="t" r="r" b="b"/>
              <a:pathLst>
                <a:path w="1331" h="485" extrusionOk="0">
                  <a:moveTo>
                    <a:pt x="1129" y="1"/>
                  </a:moveTo>
                  <a:cubicBezTo>
                    <a:pt x="807" y="41"/>
                    <a:pt x="484" y="82"/>
                    <a:pt x="121" y="162"/>
                  </a:cubicBezTo>
                  <a:cubicBezTo>
                    <a:pt x="41" y="162"/>
                    <a:pt x="0" y="243"/>
                    <a:pt x="0" y="364"/>
                  </a:cubicBezTo>
                  <a:cubicBezTo>
                    <a:pt x="0" y="445"/>
                    <a:pt x="81" y="485"/>
                    <a:pt x="121" y="485"/>
                  </a:cubicBezTo>
                  <a:lnTo>
                    <a:pt x="202" y="485"/>
                  </a:lnTo>
                  <a:cubicBezTo>
                    <a:pt x="524" y="445"/>
                    <a:pt x="847" y="404"/>
                    <a:pt x="1210" y="364"/>
                  </a:cubicBezTo>
                  <a:cubicBezTo>
                    <a:pt x="1291" y="364"/>
                    <a:pt x="1331" y="243"/>
                    <a:pt x="1331" y="162"/>
                  </a:cubicBezTo>
                  <a:cubicBezTo>
                    <a:pt x="1331" y="41"/>
                    <a:pt x="1250" y="1"/>
                    <a:pt x="1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10528073" y="5789581"/>
              <a:ext cx="72686" cy="36003"/>
            </a:xfrm>
            <a:custGeom>
              <a:avLst/>
              <a:gdLst/>
              <a:ahLst/>
              <a:cxnLst/>
              <a:rect l="l" t="t" r="r" b="b"/>
              <a:pathLst>
                <a:path w="1412" h="639" extrusionOk="0">
                  <a:moveTo>
                    <a:pt x="1232" y="0"/>
                  </a:moveTo>
                  <a:cubicBezTo>
                    <a:pt x="1214" y="0"/>
                    <a:pt x="1193" y="10"/>
                    <a:pt x="1170" y="34"/>
                  </a:cubicBezTo>
                  <a:cubicBezTo>
                    <a:pt x="807" y="114"/>
                    <a:pt x="484" y="235"/>
                    <a:pt x="162" y="316"/>
                  </a:cubicBezTo>
                  <a:cubicBezTo>
                    <a:pt x="41" y="356"/>
                    <a:pt x="0" y="437"/>
                    <a:pt x="41" y="518"/>
                  </a:cubicBezTo>
                  <a:cubicBezTo>
                    <a:pt x="41" y="558"/>
                    <a:pt x="162" y="639"/>
                    <a:pt x="202" y="639"/>
                  </a:cubicBezTo>
                  <a:lnTo>
                    <a:pt x="242" y="639"/>
                  </a:lnTo>
                  <a:cubicBezTo>
                    <a:pt x="605" y="518"/>
                    <a:pt x="888" y="437"/>
                    <a:pt x="1251" y="316"/>
                  </a:cubicBezTo>
                  <a:cubicBezTo>
                    <a:pt x="1371" y="276"/>
                    <a:pt x="1412" y="235"/>
                    <a:pt x="1371" y="114"/>
                  </a:cubicBezTo>
                  <a:cubicBezTo>
                    <a:pt x="1314" y="57"/>
                    <a:pt x="1278" y="0"/>
                    <a:pt x="12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11044959" y="5650584"/>
              <a:ext cx="68568" cy="31890"/>
            </a:xfrm>
            <a:custGeom>
              <a:avLst/>
              <a:gdLst/>
              <a:ahLst/>
              <a:cxnLst/>
              <a:rect l="l" t="t" r="r" b="b"/>
              <a:pathLst>
                <a:path w="1332" h="566" extrusionOk="0">
                  <a:moveTo>
                    <a:pt x="1130" y="1"/>
                  </a:moveTo>
                  <a:cubicBezTo>
                    <a:pt x="807" y="81"/>
                    <a:pt x="484" y="162"/>
                    <a:pt x="122" y="202"/>
                  </a:cubicBezTo>
                  <a:cubicBezTo>
                    <a:pt x="41" y="202"/>
                    <a:pt x="1" y="323"/>
                    <a:pt x="1" y="404"/>
                  </a:cubicBezTo>
                  <a:cubicBezTo>
                    <a:pt x="1" y="525"/>
                    <a:pt x="81" y="565"/>
                    <a:pt x="122" y="565"/>
                  </a:cubicBezTo>
                  <a:lnTo>
                    <a:pt x="202" y="565"/>
                  </a:lnTo>
                  <a:cubicBezTo>
                    <a:pt x="525" y="525"/>
                    <a:pt x="847" y="404"/>
                    <a:pt x="1210" y="363"/>
                  </a:cubicBezTo>
                  <a:cubicBezTo>
                    <a:pt x="1291" y="363"/>
                    <a:pt x="1331" y="283"/>
                    <a:pt x="1331" y="162"/>
                  </a:cubicBezTo>
                  <a:cubicBezTo>
                    <a:pt x="1291" y="81"/>
                    <a:pt x="1210" y="1"/>
                    <a:pt x="1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11358405" y="5593791"/>
              <a:ext cx="70627" cy="29580"/>
            </a:xfrm>
            <a:custGeom>
              <a:avLst/>
              <a:gdLst/>
              <a:ahLst/>
              <a:cxnLst/>
              <a:rect l="l" t="t" r="r" b="b"/>
              <a:pathLst>
                <a:path w="1372" h="525" extrusionOk="0">
                  <a:moveTo>
                    <a:pt x="1170" y="0"/>
                  </a:moveTo>
                  <a:cubicBezTo>
                    <a:pt x="807" y="81"/>
                    <a:pt x="485" y="121"/>
                    <a:pt x="162" y="162"/>
                  </a:cubicBezTo>
                  <a:cubicBezTo>
                    <a:pt x="41" y="162"/>
                    <a:pt x="1" y="283"/>
                    <a:pt x="1" y="363"/>
                  </a:cubicBezTo>
                  <a:cubicBezTo>
                    <a:pt x="1" y="484"/>
                    <a:pt x="81" y="525"/>
                    <a:pt x="162" y="525"/>
                  </a:cubicBezTo>
                  <a:lnTo>
                    <a:pt x="202" y="525"/>
                  </a:lnTo>
                  <a:cubicBezTo>
                    <a:pt x="565" y="484"/>
                    <a:pt x="848" y="404"/>
                    <a:pt x="1211" y="363"/>
                  </a:cubicBezTo>
                  <a:cubicBezTo>
                    <a:pt x="1291" y="363"/>
                    <a:pt x="1372" y="283"/>
                    <a:pt x="1372" y="162"/>
                  </a:cubicBezTo>
                  <a:cubicBezTo>
                    <a:pt x="1291" y="81"/>
                    <a:pt x="1251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9934383" y="6029994"/>
              <a:ext cx="66457" cy="45525"/>
            </a:xfrm>
            <a:custGeom>
              <a:avLst/>
              <a:gdLst/>
              <a:ahLst/>
              <a:cxnLst/>
              <a:rect l="l" t="t" r="r" b="b"/>
              <a:pathLst>
                <a:path w="1291" h="808" extrusionOk="0">
                  <a:moveTo>
                    <a:pt x="1049" y="1"/>
                  </a:moveTo>
                  <a:lnTo>
                    <a:pt x="847" y="82"/>
                  </a:lnTo>
                  <a:cubicBezTo>
                    <a:pt x="605" y="203"/>
                    <a:pt x="323" y="283"/>
                    <a:pt x="81" y="445"/>
                  </a:cubicBezTo>
                  <a:cubicBezTo>
                    <a:pt x="0" y="485"/>
                    <a:pt x="0" y="606"/>
                    <a:pt x="0" y="686"/>
                  </a:cubicBezTo>
                  <a:cubicBezTo>
                    <a:pt x="40" y="727"/>
                    <a:pt x="81" y="807"/>
                    <a:pt x="121" y="807"/>
                  </a:cubicBezTo>
                  <a:lnTo>
                    <a:pt x="202" y="807"/>
                  </a:lnTo>
                  <a:cubicBezTo>
                    <a:pt x="444" y="686"/>
                    <a:pt x="686" y="606"/>
                    <a:pt x="928" y="445"/>
                  </a:cubicBezTo>
                  <a:lnTo>
                    <a:pt x="1129" y="324"/>
                  </a:lnTo>
                  <a:cubicBezTo>
                    <a:pt x="1250" y="283"/>
                    <a:pt x="1291" y="203"/>
                    <a:pt x="1250" y="122"/>
                  </a:cubicBezTo>
                  <a:cubicBezTo>
                    <a:pt x="1250" y="1"/>
                    <a:pt x="1129" y="1"/>
                    <a:pt x="10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9"/>
            <p:cNvSpPr/>
            <p:nvPr/>
          </p:nvSpPr>
          <p:spPr>
            <a:xfrm>
              <a:off x="9836782" y="6076815"/>
              <a:ext cx="65376" cy="46426"/>
            </a:xfrm>
            <a:custGeom>
              <a:avLst/>
              <a:gdLst/>
              <a:ahLst/>
              <a:cxnLst/>
              <a:rect l="l" t="t" r="r" b="b"/>
              <a:pathLst>
                <a:path w="1270" h="824" extrusionOk="0">
                  <a:moveTo>
                    <a:pt x="1159" y="1"/>
                  </a:moveTo>
                  <a:cubicBezTo>
                    <a:pt x="1136" y="1"/>
                    <a:pt x="1111" y="6"/>
                    <a:pt x="1090" y="17"/>
                  </a:cubicBezTo>
                  <a:cubicBezTo>
                    <a:pt x="767" y="178"/>
                    <a:pt x="485" y="299"/>
                    <a:pt x="122" y="460"/>
                  </a:cubicBezTo>
                  <a:cubicBezTo>
                    <a:pt x="1" y="501"/>
                    <a:pt x="1" y="622"/>
                    <a:pt x="1" y="702"/>
                  </a:cubicBezTo>
                  <a:cubicBezTo>
                    <a:pt x="82" y="783"/>
                    <a:pt x="122" y="823"/>
                    <a:pt x="162" y="823"/>
                  </a:cubicBezTo>
                  <a:lnTo>
                    <a:pt x="202" y="823"/>
                  </a:lnTo>
                  <a:lnTo>
                    <a:pt x="1130" y="380"/>
                  </a:lnTo>
                  <a:cubicBezTo>
                    <a:pt x="1211" y="299"/>
                    <a:pt x="1211" y="218"/>
                    <a:pt x="1211" y="97"/>
                  </a:cubicBezTo>
                  <a:cubicBezTo>
                    <a:pt x="1270" y="38"/>
                    <a:pt x="1221" y="1"/>
                    <a:pt x="1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9"/>
            <p:cNvSpPr/>
            <p:nvPr/>
          </p:nvSpPr>
          <p:spPr>
            <a:xfrm>
              <a:off x="10029874" y="5984582"/>
              <a:ext cx="70627" cy="38651"/>
            </a:xfrm>
            <a:custGeom>
              <a:avLst/>
              <a:gdLst/>
              <a:ahLst/>
              <a:cxnLst/>
              <a:rect l="l" t="t" r="r" b="b"/>
              <a:pathLst>
                <a:path w="1372" h="686" extrusionOk="0">
                  <a:moveTo>
                    <a:pt x="1089" y="0"/>
                  </a:moveTo>
                  <a:cubicBezTo>
                    <a:pt x="807" y="121"/>
                    <a:pt x="444" y="242"/>
                    <a:pt x="161" y="404"/>
                  </a:cubicBezTo>
                  <a:cubicBezTo>
                    <a:pt x="40" y="444"/>
                    <a:pt x="0" y="525"/>
                    <a:pt x="40" y="605"/>
                  </a:cubicBezTo>
                  <a:cubicBezTo>
                    <a:pt x="81" y="646"/>
                    <a:pt x="161" y="686"/>
                    <a:pt x="202" y="686"/>
                  </a:cubicBezTo>
                  <a:lnTo>
                    <a:pt x="242" y="686"/>
                  </a:lnTo>
                  <a:cubicBezTo>
                    <a:pt x="565" y="525"/>
                    <a:pt x="887" y="444"/>
                    <a:pt x="1210" y="283"/>
                  </a:cubicBezTo>
                  <a:cubicBezTo>
                    <a:pt x="1291" y="242"/>
                    <a:pt x="1371" y="121"/>
                    <a:pt x="1291" y="81"/>
                  </a:cubicBezTo>
                  <a:cubicBezTo>
                    <a:pt x="1291" y="0"/>
                    <a:pt x="1210" y="0"/>
                    <a:pt x="10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9"/>
            <p:cNvSpPr/>
            <p:nvPr/>
          </p:nvSpPr>
          <p:spPr>
            <a:xfrm>
              <a:off x="10428413" y="5823668"/>
              <a:ext cx="70627" cy="36003"/>
            </a:xfrm>
            <a:custGeom>
              <a:avLst/>
              <a:gdLst/>
              <a:ahLst/>
              <a:cxnLst/>
              <a:rect l="l" t="t" r="r" b="b"/>
              <a:pathLst>
                <a:path w="1372" h="639" extrusionOk="0">
                  <a:moveTo>
                    <a:pt x="1182" y="0"/>
                  </a:moveTo>
                  <a:cubicBezTo>
                    <a:pt x="1160" y="0"/>
                    <a:pt x="1142" y="10"/>
                    <a:pt x="1130" y="34"/>
                  </a:cubicBezTo>
                  <a:cubicBezTo>
                    <a:pt x="807" y="114"/>
                    <a:pt x="485" y="235"/>
                    <a:pt x="162" y="316"/>
                  </a:cubicBezTo>
                  <a:cubicBezTo>
                    <a:pt x="81" y="356"/>
                    <a:pt x="1" y="477"/>
                    <a:pt x="81" y="518"/>
                  </a:cubicBezTo>
                  <a:cubicBezTo>
                    <a:pt x="81" y="558"/>
                    <a:pt x="162" y="639"/>
                    <a:pt x="202" y="639"/>
                  </a:cubicBezTo>
                  <a:lnTo>
                    <a:pt x="283" y="639"/>
                  </a:lnTo>
                  <a:cubicBezTo>
                    <a:pt x="565" y="518"/>
                    <a:pt x="928" y="437"/>
                    <a:pt x="1211" y="316"/>
                  </a:cubicBezTo>
                  <a:cubicBezTo>
                    <a:pt x="1332" y="276"/>
                    <a:pt x="1372" y="235"/>
                    <a:pt x="1332" y="114"/>
                  </a:cubicBezTo>
                  <a:cubicBezTo>
                    <a:pt x="1303" y="57"/>
                    <a:pt x="1234" y="0"/>
                    <a:pt x="11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9"/>
            <p:cNvSpPr/>
            <p:nvPr/>
          </p:nvSpPr>
          <p:spPr>
            <a:xfrm>
              <a:off x="10127424" y="5940522"/>
              <a:ext cx="70627" cy="39552"/>
            </a:xfrm>
            <a:custGeom>
              <a:avLst/>
              <a:gdLst/>
              <a:ahLst/>
              <a:cxnLst/>
              <a:rect l="l" t="t" r="r" b="b"/>
              <a:pathLst>
                <a:path w="1372" h="702" extrusionOk="0">
                  <a:moveTo>
                    <a:pt x="1200" y="0"/>
                  </a:moveTo>
                  <a:cubicBezTo>
                    <a:pt x="1176" y="0"/>
                    <a:pt x="1151" y="5"/>
                    <a:pt x="1130" y="16"/>
                  </a:cubicBezTo>
                  <a:cubicBezTo>
                    <a:pt x="807" y="97"/>
                    <a:pt x="484" y="258"/>
                    <a:pt x="162" y="419"/>
                  </a:cubicBezTo>
                  <a:cubicBezTo>
                    <a:pt x="81" y="460"/>
                    <a:pt x="0" y="581"/>
                    <a:pt x="81" y="621"/>
                  </a:cubicBezTo>
                  <a:cubicBezTo>
                    <a:pt x="121" y="661"/>
                    <a:pt x="162" y="702"/>
                    <a:pt x="202" y="702"/>
                  </a:cubicBezTo>
                  <a:lnTo>
                    <a:pt x="283" y="702"/>
                  </a:lnTo>
                  <a:cubicBezTo>
                    <a:pt x="565" y="581"/>
                    <a:pt x="928" y="460"/>
                    <a:pt x="1210" y="299"/>
                  </a:cubicBezTo>
                  <a:cubicBezTo>
                    <a:pt x="1331" y="258"/>
                    <a:pt x="1372" y="178"/>
                    <a:pt x="1331" y="97"/>
                  </a:cubicBezTo>
                  <a:cubicBezTo>
                    <a:pt x="1331" y="38"/>
                    <a:pt x="1266" y="0"/>
                    <a:pt x="12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9"/>
            <p:cNvSpPr/>
            <p:nvPr/>
          </p:nvSpPr>
          <p:spPr>
            <a:xfrm>
              <a:off x="10328804" y="5861023"/>
              <a:ext cx="68517" cy="37299"/>
            </a:xfrm>
            <a:custGeom>
              <a:avLst/>
              <a:gdLst/>
              <a:ahLst/>
              <a:cxnLst/>
              <a:rect l="l" t="t" r="r" b="b"/>
              <a:pathLst>
                <a:path w="1331" h="662" extrusionOk="0">
                  <a:moveTo>
                    <a:pt x="1170" y="0"/>
                  </a:moveTo>
                  <a:cubicBezTo>
                    <a:pt x="1148" y="0"/>
                    <a:pt x="1121" y="5"/>
                    <a:pt x="1089" y="16"/>
                  </a:cubicBezTo>
                  <a:cubicBezTo>
                    <a:pt x="766" y="96"/>
                    <a:pt x="444" y="217"/>
                    <a:pt x="121" y="379"/>
                  </a:cubicBezTo>
                  <a:cubicBezTo>
                    <a:pt x="40" y="419"/>
                    <a:pt x="0" y="500"/>
                    <a:pt x="40" y="580"/>
                  </a:cubicBezTo>
                  <a:cubicBezTo>
                    <a:pt x="40" y="621"/>
                    <a:pt x="121" y="661"/>
                    <a:pt x="202" y="661"/>
                  </a:cubicBezTo>
                  <a:lnTo>
                    <a:pt x="242" y="661"/>
                  </a:lnTo>
                  <a:cubicBezTo>
                    <a:pt x="524" y="580"/>
                    <a:pt x="887" y="419"/>
                    <a:pt x="1210" y="298"/>
                  </a:cubicBezTo>
                  <a:cubicBezTo>
                    <a:pt x="1291" y="258"/>
                    <a:pt x="1331" y="177"/>
                    <a:pt x="1291" y="96"/>
                  </a:cubicBezTo>
                  <a:cubicBezTo>
                    <a:pt x="1261" y="37"/>
                    <a:pt x="1232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9"/>
            <p:cNvSpPr/>
            <p:nvPr/>
          </p:nvSpPr>
          <p:spPr>
            <a:xfrm>
              <a:off x="10227084" y="5899674"/>
              <a:ext cx="70627" cy="39496"/>
            </a:xfrm>
            <a:custGeom>
              <a:avLst/>
              <a:gdLst/>
              <a:ahLst/>
              <a:cxnLst/>
              <a:rect l="l" t="t" r="r" b="b"/>
              <a:pathLst>
                <a:path w="1372" h="701" extrusionOk="0">
                  <a:moveTo>
                    <a:pt x="1171" y="0"/>
                  </a:moveTo>
                  <a:cubicBezTo>
                    <a:pt x="1147" y="0"/>
                    <a:pt x="1119" y="5"/>
                    <a:pt x="1089" y="15"/>
                  </a:cubicBezTo>
                  <a:cubicBezTo>
                    <a:pt x="807" y="136"/>
                    <a:pt x="444" y="298"/>
                    <a:pt x="161" y="378"/>
                  </a:cubicBezTo>
                  <a:cubicBezTo>
                    <a:pt x="40" y="419"/>
                    <a:pt x="0" y="540"/>
                    <a:pt x="40" y="580"/>
                  </a:cubicBezTo>
                  <a:cubicBezTo>
                    <a:pt x="81" y="620"/>
                    <a:pt x="161" y="701"/>
                    <a:pt x="202" y="701"/>
                  </a:cubicBezTo>
                  <a:lnTo>
                    <a:pt x="242" y="701"/>
                  </a:lnTo>
                  <a:cubicBezTo>
                    <a:pt x="565" y="580"/>
                    <a:pt x="887" y="419"/>
                    <a:pt x="1210" y="338"/>
                  </a:cubicBezTo>
                  <a:cubicBezTo>
                    <a:pt x="1291" y="298"/>
                    <a:pt x="1371" y="177"/>
                    <a:pt x="1291" y="136"/>
                  </a:cubicBezTo>
                  <a:cubicBezTo>
                    <a:pt x="1291" y="46"/>
                    <a:pt x="1245" y="0"/>
                    <a:pt x="1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39"/>
          <p:cNvGrpSpPr/>
          <p:nvPr/>
        </p:nvGrpSpPr>
        <p:grpSpPr>
          <a:xfrm>
            <a:off x="5775176" y="3692172"/>
            <a:ext cx="618189" cy="87835"/>
            <a:chOff x="14003113" y="5523363"/>
            <a:chExt cx="701690" cy="113643"/>
          </a:xfrm>
        </p:grpSpPr>
        <p:sp>
          <p:nvSpPr>
            <p:cNvPr id="1282" name="Google Shape;1282;p39"/>
            <p:cNvSpPr/>
            <p:nvPr/>
          </p:nvSpPr>
          <p:spPr>
            <a:xfrm>
              <a:off x="14318619" y="5559703"/>
              <a:ext cx="72738" cy="29580"/>
            </a:xfrm>
            <a:custGeom>
              <a:avLst/>
              <a:gdLst/>
              <a:ahLst/>
              <a:cxnLst/>
              <a:rect l="l" t="t" r="r" b="b"/>
              <a:pathLst>
                <a:path w="1413" h="525" extrusionOk="0">
                  <a:moveTo>
                    <a:pt x="202" y="0"/>
                  </a:moveTo>
                  <a:cubicBezTo>
                    <a:pt x="81" y="0"/>
                    <a:pt x="1" y="81"/>
                    <a:pt x="1" y="162"/>
                  </a:cubicBezTo>
                  <a:cubicBezTo>
                    <a:pt x="1" y="283"/>
                    <a:pt x="41" y="363"/>
                    <a:pt x="162" y="363"/>
                  </a:cubicBezTo>
                  <a:cubicBezTo>
                    <a:pt x="525" y="404"/>
                    <a:pt x="807" y="484"/>
                    <a:pt x="1170" y="525"/>
                  </a:cubicBezTo>
                  <a:cubicBezTo>
                    <a:pt x="1251" y="525"/>
                    <a:pt x="1291" y="484"/>
                    <a:pt x="1291" y="363"/>
                  </a:cubicBezTo>
                  <a:cubicBezTo>
                    <a:pt x="1412" y="283"/>
                    <a:pt x="1331" y="162"/>
                    <a:pt x="1210" y="162"/>
                  </a:cubicBezTo>
                  <a:cubicBezTo>
                    <a:pt x="848" y="121"/>
                    <a:pt x="525" y="8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9"/>
            <p:cNvSpPr/>
            <p:nvPr/>
          </p:nvSpPr>
          <p:spPr>
            <a:xfrm>
              <a:off x="14424508" y="5575592"/>
              <a:ext cx="70627" cy="27326"/>
            </a:xfrm>
            <a:custGeom>
              <a:avLst/>
              <a:gdLst/>
              <a:ahLst/>
              <a:cxnLst/>
              <a:rect l="l" t="t" r="r" b="b"/>
              <a:pathLst>
                <a:path w="1372" h="485" extrusionOk="0">
                  <a:moveTo>
                    <a:pt x="202" y="1"/>
                  </a:moveTo>
                  <a:cubicBezTo>
                    <a:pt x="121" y="1"/>
                    <a:pt x="0" y="41"/>
                    <a:pt x="0" y="122"/>
                  </a:cubicBezTo>
                  <a:cubicBezTo>
                    <a:pt x="0" y="243"/>
                    <a:pt x="81" y="323"/>
                    <a:pt x="162" y="323"/>
                  </a:cubicBezTo>
                  <a:cubicBezTo>
                    <a:pt x="525" y="404"/>
                    <a:pt x="807" y="444"/>
                    <a:pt x="1170" y="485"/>
                  </a:cubicBezTo>
                  <a:cubicBezTo>
                    <a:pt x="1291" y="485"/>
                    <a:pt x="1331" y="444"/>
                    <a:pt x="1331" y="323"/>
                  </a:cubicBezTo>
                  <a:cubicBezTo>
                    <a:pt x="1371" y="243"/>
                    <a:pt x="1331" y="122"/>
                    <a:pt x="1210" y="122"/>
                  </a:cubicBezTo>
                  <a:cubicBezTo>
                    <a:pt x="847" y="81"/>
                    <a:pt x="525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9"/>
            <p:cNvSpPr/>
            <p:nvPr/>
          </p:nvSpPr>
          <p:spPr>
            <a:xfrm>
              <a:off x="14214840" y="5548322"/>
              <a:ext cx="70627" cy="27326"/>
            </a:xfrm>
            <a:custGeom>
              <a:avLst/>
              <a:gdLst/>
              <a:ahLst/>
              <a:cxnLst/>
              <a:rect l="l" t="t" r="r" b="b"/>
              <a:pathLst>
                <a:path w="1372" h="485" extrusionOk="0">
                  <a:moveTo>
                    <a:pt x="202" y="1"/>
                  </a:moveTo>
                  <a:cubicBezTo>
                    <a:pt x="81" y="1"/>
                    <a:pt x="0" y="81"/>
                    <a:pt x="0" y="162"/>
                  </a:cubicBezTo>
                  <a:cubicBezTo>
                    <a:pt x="0" y="283"/>
                    <a:pt x="41" y="364"/>
                    <a:pt x="162" y="364"/>
                  </a:cubicBezTo>
                  <a:cubicBezTo>
                    <a:pt x="525" y="404"/>
                    <a:pt x="847" y="485"/>
                    <a:pt x="1170" y="485"/>
                  </a:cubicBezTo>
                  <a:cubicBezTo>
                    <a:pt x="1250" y="485"/>
                    <a:pt x="1291" y="404"/>
                    <a:pt x="1291" y="323"/>
                  </a:cubicBezTo>
                  <a:cubicBezTo>
                    <a:pt x="1371" y="202"/>
                    <a:pt x="1331" y="122"/>
                    <a:pt x="1210" y="122"/>
                  </a:cubicBezTo>
                  <a:cubicBezTo>
                    <a:pt x="847" y="81"/>
                    <a:pt x="525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9"/>
            <p:cNvSpPr/>
            <p:nvPr/>
          </p:nvSpPr>
          <p:spPr>
            <a:xfrm>
              <a:off x="14528287" y="5591537"/>
              <a:ext cx="72686" cy="29580"/>
            </a:xfrm>
            <a:custGeom>
              <a:avLst/>
              <a:gdLst/>
              <a:ahLst/>
              <a:cxnLst/>
              <a:rect l="l" t="t" r="r" b="b"/>
              <a:pathLst>
                <a:path w="1412" h="525" extrusionOk="0">
                  <a:moveTo>
                    <a:pt x="202" y="0"/>
                  </a:moveTo>
                  <a:cubicBezTo>
                    <a:pt x="122" y="0"/>
                    <a:pt x="1" y="40"/>
                    <a:pt x="1" y="161"/>
                  </a:cubicBezTo>
                  <a:cubicBezTo>
                    <a:pt x="1" y="242"/>
                    <a:pt x="81" y="363"/>
                    <a:pt x="162" y="363"/>
                  </a:cubicBezTo>
                  <a:cubicBezTo>
                    <a:pt x="525" y="403"/>
                    <a:pt x="807" y="444"/>
                    <a:pt x="1170" y="524"/>
                  </a:cubicBezTo>
                  <a:lnTo>
                    <a:pt x="1210" y="524"/>
                  </a:lnTo>
                  <a:cubicBezTo>
                    <a:pt x="1331" y="524"/>
                    <a:pt x="1372" y="444"/>
                    <a:pt x="1372" y="363"/>
                  </a:cubicBezTo>
                  <a:cubicBezTo>
                    <a:pt x="1412" y="242"/>
                    <a:pt x="1331" y="161"/>
                    <a:pt x="1210" y="161"/>
                  </a:cubicBezTo>
                  <a:cubicBezTo>
                    <a:pt x="847" y="121"/>
                    <a:pt x="525" y="40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9"/>
            <p:cNvSpPr/>
            <p:nvPr/>
          </p:nvSpPr>
          <p:spPr>
            <a:xfrm>
              <a:off x="14108951" y="5534687"/>
              <a:ext cx="70627" cy="25072"/>
            </a:xfrm>
            <a:custGeom>
              <a:avLst/>
              <a:gdLst/>
              <a:ahLst/>
              <a:cxnLst/>
              <a:rect l="l" t="t" r="r" b="b"/>
              <a:pathLst>
                <a:path w="1372" h="445" extrusionOk="0">
                  <a:moveTo>
                    <a:pt x="202" y="1"/>
                  </a:moveTo>
                  <a:cubicBezTo>
                    <a:pt x="81" y="1"/>
                    <a:pt x="1" y="41"/>
                    <a:pt x="1" y="162"/>
                  </a:cubicBezTo>
                  <a:cubicBezTo>
                    <a:pt x="1" y="243"/>
                    <a:pt x="41" y="364"/>
                    <a:pt x="162" y="364"/>
                  </a:cubicBezTo>
                  <a:cubicBezTo>
                    <a:pt x="485" y="404"/>
                    <a:pt x="848" y="404"/>
                    <a:pt x="1170" y="444"/>
                  </a:cubicBezTo>
                  <a:cubicBezTo>
                    <a:pt x="1251" y="444"/>
                    <a:pt x="1291" y="404"/>
                    <a:pt x="1291" y="323"/>
                  </a:cubicBezTo>
                  <a:cubicBezTo>
                    <a:pt x="1372" y="203"/>
                    <a:pt x="1291" y="122"/>
                    <a:pt x="1211" y="122"/>
                  </a:cubicBezTo>
                  <a:cubicBezTo>
                    <a:pt x="848" y="41"/>
                    <a:pt x="485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9"/>
            <p:cNvSpPr/>
            <p:nvPr/>
          </p:nvSpPr>
          <p:spPr>
            <a:xfrm>
              <a:off x="14636235" y="5609679"/>
              <a:ext cx="68568" cy="27326"/>
            </a:xfrm>
            <a:custGeom>
              <a:avLst/>
              <a:gdLst/>
              <a:ahLst/>
              <a:cxnLst/>
              <a:rect l="l" t="t" r="r" b="b"/>
              <a:pathLst>
                <a:path w="1332" h="485" extrusionOk="0">
                  <a:moveTo>
                    <a:pt x="202" y="1"/>
                  </a:moveTo>
                  <a:cubicBezTo>
                    <a:pt x="81" y="1"/>
                    <a:pt x="1" y="41"/>
                    <a:pt x="1" y="122"/>
                  </a:cubicBezTo>
                  <a:cubicBezTo>
                    <a:pt x="1" y="243"/>
                    <a:pt x="41" y="323"/>
                    <a:pt x="122" y="323"/>
                  </a:cubicBezTo>
                  <a:cubicBezTo>
                    <a:pt x="484" y="404"/>
                    <a:pt x="767" y="444"/>
                    <a:pt x="1130" y="485"/>
                  </a:cubicBezTo>
                  <a:lnTo>
                    <a:pt x="1210" y="485"/>
                  </a:lnTo>
                  <a:cubicBezTo>
                    <a:pt x="1291" y="485"/>
                    <a:pt x="1331" y="444"/>
                    <a:pt x="1331" y="323"/>
                  </a:cubicBezTo>
                  <a:cubicBezTo>
                    <a:pt x="1331" y="243"/>
                    <a:pt x="1291" y="122"/>
                    <a:pt x="1210" y="122"/>
                  </a:cubicBezTo>
                  <a:cubicBezTo>
                    <a:pt x="847" y="81"/>
                    <a:pt x="484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9"/>
            <p:cNvSpPr/>
            <p:nvPr/>
          </p:nvSpPr>
          <p:spPr>
            <a:xfrm>
              <a:off x="14003113" y="5523363"/>
              <a:ext cx="72686" cy="25016"/>
            </a:xfrm>
            <a:custGeom>
              <a:avLst/>
              <a:gdLst/>
              <a:ahLst/>
              <a:cxnLst/>
              <a:rect l="l" t="t" r="r" b="b"/>
              <a:pathLst>
                <a:path w="1412" h="444" extrusionOk="0">
                  <a:moveTo>
                    <a:pt x="202" y="0"/>
                  </a:moveTo>
                  <a:cubicBezTo>
                    <a:pt x="81" y="0"/>
                    <a:pt x="0" y="41"/>
                    <a:pt x="0" y="162"/>
                  </a:cubicBezTo>
                  <a:cubicBezTo>
                    <a:pt x="0" y="242"/>
                    <a:pt x="40" y="363"/>
                    <a:pt x="121" y="363"/>
                  </a:cubicBezTo>
                  <a:cubicBezTo>
                    <a:pt x="484" y="404"/>
                    <a:pt x="847" y="404"/>
                    <a:pt x="1129" y="444"/>
                  </a:cubicBezTo>
                  <a:cubicBezTo>
                    <a:pt x="1250" y="444"/>
                    <a:pt x="1291" y="404"/>
                    <a:pt x="1291" y="323"/>
                  </a:cubicBezTo>
                  <a:cubicBezTo>
                    <a:pt x="1412" y="202"/>
                    <a:pt x="1291" y="121"/>
                    <a:pt x="1210" y="121"/>
                  </a:cubicBezTo>
                  <a:cubicBezTo>
                    <a:pt x="847" y="41"/>
                    <a:pt x="484" y="4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39"/>
          <p:cNvGrpSpPr/>
          <p:nvPr/>
        </p:nvGrpSpPr>
        <p:grpSpPr>
          <a:xfrm>
            <a:off x="6145479" y="1824238"/>
            <a:ext cx="2387569" cy="3028703"/>
            <a:chOff x="6264600" y="942788"/>
            <a:chExt cx="2710067" cy="3918622"/>
          </a:xfrm>
        </p:grpSpPr>
        <p:sp>
          <p:nvSpPr>
            <p:cNvPr id="1290" name="Google Shape;1290;p39"/>
            <p:cNvSpPr/>
            <p:nvPr/>
          </p:nvSpPr>
          <p:spPr>
            <a:xfrm>
              <a:off x="6898650" y="3076200"/>
              <a:ext cx="381350" cy="897300"/>
            </a:xfrm>
            <a:custGeom>
              <a:avLst/>
              <a:gdLst/>
              <a:ahLst/>
              <a:cxnLst/>
              <a:rect l="l" t="t" r="r" b="b"/>
              <a:pathLst>
                <a:path w="15254" h="35892" extrusionOk="0">
                  <a:moveTo>
                    <a:pt x="2273" y="0"/>
                  </a:moveTo>
                  <a:lnTo>
                    <a:pt x="15194" y="2213"/>
                  </a:lnTo>
                  <a:lnTo>
                    <a:pt x="15254" y="6520"/>
                  </a:lnTo>
                  <a:lnTo>
                    <a:pt x="14775" y="10528"/>
                  </a:lnTo>
                  <a:lnTo>
                    <a:pt x="14177" y="14117"/>
                  </a:lnTo>
                  <a:lnTo>
                    <a:pt x="12442" y="18963"/>
                  </a:lnTo>
                  <a:lnTo>
                    <a:pt x="10349" y="24466"/>
                  </a:lnTo>
                  <a:lnTo>
                    <a:pt x="8674" y="29551"/>
                  </a:lnTo>
                  <a:lnTo>
                    <a:pt x="7059" y="35892"/>
                  </a:lnTo>
                  <a:lnTo>
                    <a:pt x="0" y="35234"/>
                  </a:lnTo>
                  <a:lnTo>
                    <a:pt x="538" y="26380"/>
                  </a:lnTo>
                  <a:lnTo>
                    <a:pt x="1316" y="11545"/>
                  </a:lnTo>
                  <a:lnTo>
                    <a:pt x="1914" y="31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1291" name="Google Shape;1291;p39"/>
            <p:cNvSpPr/>
            <p:nvPr/>
          </p:nvSpPr>
          <p:spPr>
            <a:xfrm>
              <a:off x="8003800" y="3660925"/>
              <a:ext cx="895800" cy="940675"/>
            </a:xfrm>
            <a:custGeom>
              <a:avLst/>
              <a:gdLst/>
              <a:ahLst/>
              <a:cxnLst/>
              <a:rect l="l" t="t" r="r" b="b"/>
              <a:pathLst>
                <a:path w="35832" h="37627" extrusionOk="0">
                  <a:moveTo>
                    <a:pt x="0" y="5623"/>
                  </a:moveTo>
                  <a:lnTo>
                    <a:pt x="11127" y="0"/>
                  </a:lnTo>
                  <a:lnTo>
                    <a:pt x="12622" y="1556"/>
                  </a:lnTo>
                  <a:lnTo>
                    <a:pt x="14417" y="3290"/>
                  </a:lnTo>
                  <a:lnTo>
                    <a:pt x="17468" y="5623"/>
                  </a:lnTo>
                  <a:lnTo>
                    <a:pt x="20698" y="8913"/>
                  </a:lnTo>
                  <a:lnTo>
                    <a:pt x="22373" y="10708"/>
                  </a:lnTo>
                  <a:lnTo>
                    <a:pt x="24825" y="13699"/>
                  </a:lnTo>
                  <a:lnTo>
                    <a:pt x="27876" y="18066"/>
                  </a:lnTo>
                  <a:lnTo>
                    <a:pt x="30448" y="22373"/>
                  </a:lnTo>
                  <a:lnTo>
                    <a:pt x="32303" y="26082"/>
                  </a:lnTo>
                  <a:lnTo>
                    <a:pt x="34097" y="29970"/>
                  </a:lnTo>
                  <a:lnTo>
                    <a:pt x="35353" y="32721"/>
                  </a:lnTo>
                  <a:lnTo>
                    <a:pt x="35832" y="34038"/>
                  </a:lnTo>
                  <a:lnTo>
                    <a:pt x="31346" y="37627"/>
                  </a:lnTo>
                  <a:lnTo>
                    <a:pt x="28953" y="35832"/>
                  </a:lnTo>
                  <a:lnTo>
                    <a:pt x="23210" y="30209"/>
                  </a:lnTo>
                  <a:lnTo>
                    <a:pt x="16451" y="24048"/>
                  </a:lnTo>
                  <a:lnTo>
                    <a:pt x="9930" y="17587"/>
                  </a:lnTo>
                  <a:lnTo>
                    <a:pt x="3769" y="1076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1292" name="Google Shape;1292;p39"/>
            <p:cNvSpPr/>
            <p:nvPr/>
          </p:nvSpPr>
          <p:spPr>
            <a:xfrm>
              <a:off x="7414600" y="2578200"/>
              <a:ext cx="1027375" cy="870375"/>
            </a:xfrm>
            <a:custGeom>
              <a:avLst/>
              <a:gdLst/>
              <a:ahLst/>
              <a:cxnLst/>
              <a:rect l="l" t="t" r="r" b="b"/>
              <a:pathLst>
                <a:path w="41095" h="34815" extrusionOk="0">
                  <a:moveTo>
                    <a:pt x="0" y="598"/>
                  </a:moveTo>
                  <a:lnTo>
                    <a:pt x="10408" y="0"/>
                  </a:lnTo>
                  <a:lnTo>
                    <a:pt x="12502" y="0"/>
                  </a:lnTo>
                  <a:lnTo>
                    <a:pt x="14835" y="1077"/>
                  </a:lnTo>
                  <a:lnTo>
                    <a:pt x="19441" y="2991"/>
                  </a:lnTo>
                  <a:lnTo>
                    <a:pt x="24286" y="4547"/>
                  </a:lnTo>
                  <a:lnTo>
                    <a:pt x="28892" y="5683"/>
                  </a:lnTo>
                  <a:lnTo>
                    <a:pt x="33797" y="6461"/>
                  </a:lnTo>
                  <a:lnTo>
                    <a:pt x="37745" y="6760"/>
                  </a:lnTo>
                  <a:lnTo>
                    <a:pt x="40378" y="6700"/>
                  </a:lnTo>
                  <a:lnTo>
                    <a:pt x="40736" y="9153"/>
                  </a:lnTo>
                  <a:lnTo>
                    <a:pt x="41095" y="12682"/>
                  </a:lnTo>
                  <a:lnTo>
                    <a:pt x="40796" y="15493"/>
                  </a:lnTo>
                  <a:lnTo>
                    <a:pt x="39839" y="19860"/>
                  </a:lnTo>
                  <a:lnTo>
                    <a:pt x="38344" y="25962"/>
                  </a:lnTo>
                  <a:lnTo>
                    <a:pt x="36729" y="30867"/>
                  </a:lnTo>
                  <a:lnTo>
                    <a:pt x="35771" y="34815"/>
                  </a:lnTo>
                  <a:lnTo>
                    <a:pt x="17886" y="31346"/>
                  </a:lnTo>
                  <a:lnTo>
                    <a:pt x="19321" y="15135"/>
                  </a:lnTo>
                  <a:lnTo>
                    <a:pt x="17227" y="15793"/>
                  </a:lnTo>
                  <a:lnTo>
                    <a:pt x="10767" y="17587"/>
                  </a:lnTo>
                  <a:lnTo>
                    <a:pt x="2811" y="53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1293" name="Google Shape;1293;p39"/>
            <p:cNvSpPr/>
            <p:nvPr/>
          </p:nvSpPr>
          <p:spPr>
            <a:xfrm>
              <a:off x="6333150" y="3346950"/>
              <a:ext cx="480600" cy="47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4" name="Google Shape;1294;p39"/>
            <p:cNvGrpSpPr/>
            <p:nvPr/>
          </p:nvGrpSpPr>
          <p:grpSpPr>
            <a:xfrm flipH="1">
              <a:off x="6264600" y="942788"/>
              <a:ext cx="2710067" cy="3918622"/>
              <a:chOff x="4788375" y="1260700"/>
              <a:chExt cx="1932587" cy="2794425"/>
            </a:xfrm>
          </p:grpSpPr>
          <p:sp>
            <p:nvSpPr>
              <p:cNvPr id="1295" name="Google Shape;1295;p39"/>
              <p:cNvSpPr/>
              <p:nvPr/>
            </p:nvSpPr>
            <p:spPr>
              <a:xfrm>
                <a:off x="5731950" y="1725200"/>
                <a:ext cx="759350" cy="527425"/>
              </a:xfrm>
              <a:custGeom>
                <a:avLst/>
                <a:gdLst/>
                <a:ahLst/>
                <a:cxnLst/>
                <a:rect l="l" t="t" r="r" b="b"/>
                <a:pathLst>
                  <a:path w="30374" h="21097" extrusionOk="0">
                    <a:moveTo>
                      <a:pt x="27435" y="1"/>
                    </a:moveTo>
                    <a:cubicBezTo>
                      <a:pt x="27351" y="1"/>
                      <a:pt x="27267" y="6"/>
                      <a:pt x="27183" y="18"/>
                    </a:cubicBezTo>
                    <a:cubicBezTo>
                      <a:pt x="26694" y="90"/>
                      <a:pt x="26194" y="125"/>
                      <a:pt x="25694" y="125"/>
                    </a:cubicBezTo>
                    <a:cubicBezTo>
                      <a:pt x="25613" y="119"/>
                      <a:pt x="25531" y="116"/>
                      <a:pt x="25450" y="116"/>
                    </a:cubicBezTo>
                    <a:cubicBezTo>
                      <a:pt x="24407" y="116"/>
                      <a:pt x="23419" y="607"/>
                      <a:pt x="22789" y="1447"/>
                    </a:cubicBezTo>
                    <a:cubicBezTo>
                      <a:pt x="22170" y="2256"/>
                      <a:pt x="21670" y="3602"/>
                      <a:pt x="20908" y="4269"/>
                    </a:cubicBezTo>
                    <a:cubicBezTo>
                      <a:pt x="17110" y="7650"/>
                      <a:pt x="12431" y="10972"/>
                      <a:pt x="8025" y="13496"/>
                    </a:cubicBezTo>
                    <a:lnTo>
                      <a:pt x="5847" y="11150"/>
                    </a:lnTo>
                    <a:lnTo>
                      <a:pt x="1" y="16282"/>
                    </a:lnTo>
                    <a:cubicBezTo>
                      <a:pt x="1489" y="17985"/>
                      <a:pt x="3989" y="20723"/>
                      <a:pt x="6251" y="21056"/>
                    </a:cubicBezTo>
                    <a:cubicBezTo>
                      <a:pt x="6450" y="21084"/>
                      <a:pt x="6648" y="21097"/>
                      <a:pt x="6845" y="21097"/>
                    </a:cubicBezTo>
                    <a:cubicBezTo>
                      <a:pt x="7931" y="21097"/>
                      <a:pt x="9007" y="20710"/>
                      <a:pt x="10014" y="20247"/>
                    </a:cubicBezTo>
                    <a:cubicBezTo>
                      <a:pt x="16205" y="17437"/>
                      <a:pt x="21027" y="12484"/>
                      <a:pt x="25540" y="7388"/>
                    </a:cubicBezTo>
                    <a:cubicBezTo>
                      <a:pt x="25825" y="7067"/>
                      <a:pt x="27504" y="6471"/>
                      <a:pt x="28861" y="6019"/>
                    </a:cubicBezTo>
                    <a:cubicBezTo>
                      <a:pt x="29850" y="5697"/>
                      <a:pt x="30374" y="4626"/>
                      <a:pt x="30016" y="3638"/>
                    </a:cubicBezTo>
                    <a:lnTo>
                      <a:pt x="29159" y="1209"/>
                    </a:lnTo>
                    <a:cubicBezTo>
                      <a:pt x="28891" y="479"/>
                      <a:pt x="28197" y="1"/>
                      <a:pt x="27435" y="1"/>
                    </a:cubicBezTo>
                    <a:close/>
                  </a:path>
                </a:pathLst>
              </a:custGeom>
              <a:solidFill>
                <a:srgbClr val="D58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9"/>
              <p:cNvSpPr/>
              <p:nvPr/>
            </p:nvSpPr>
            <p:spPr>
              <a:xfrm>
                <a:off x="5726300" y="1721650"/>
                <a:ext cx="768875" cy="534725"/>
              </a:xfrm>
              <a:custGeom>
                <a:avLst/>
                <a:gdLst/>
                <a:ahLst/>
                <a:cxnLst/>
                <a:rect l="l" t="t" r="r" b="b"/>
                <a:pathLst>
                  <a:path w="30755" h="21389" extrusionOk="0">
                    <a:moveTo>
                      <a:pt x="29326" y="1613"/>
                    </a:moveTo>
                    <a:lnTo>
                      <a:pt x="29826" y="3041"/>
                    </a:lnTo>
                    <a:lnTo>
                      <a:pt x="29718" y="3053"/>
                    </a:lnTo>
                    <a:cubicBezTo>
                      <a:pt x="29564" y="3089"/>
                      <a:pt x="29373" y="3137"/>
                      <a:pt x="29266" y="3172"/>
                    </a:cubicBezTo>
                    <a:cubicBezTo>
                      <a:pt x="28825" y="3315"/>
                      <a:pt x="28373" y="3422"/>
                      <a:pt x="27933" y="3518"/>
                    </a:cubicBezTo>
                    <a:cubicBezTo>
                      <a:pt x="27480" y="3625"/>
                      <a:pt x="27040" y="3732"/>
                      <a:pt x="26575" y="3875"/>
                    </a:cubicBezTo>
                    <a:cubicBezTo>
                      <a:pt x="26563" y="3875"/>
                      <a:pt x="26539" y="3887"/>
                      <a:pt x="26528" y="3899"/>
                    </a:cubicBezTo>
                    <a:cubicBezTo>
                      <a:pt x="26504" y="3911"/>
                      <a:pt x="26492" y="3922"/>
                      <a:pt x="26480" y="3934"/>
                    </a:cubicBezTo>
                    <a:cubicBezTo>
                      <a:pt x="26099" y="3744"/>
                      <a:pt x="25873" y="3363"/>
                      <a:pt x="25897" y="2946"/>
                    </a:cubicBezTo>
                    <a:lnTo>
                      <a:pt x="25956" y="2946"/>
                    </a:lnTo>
                    <a:cubicBezTo>
                      <a:pt x="26397" y="2946"/>
                      <a:pt x="27028" y="2887"/>
                      <a:pt x="27278" y="2398"/>
                    </a:cubicBezTo>
                    <a:cubicBezTo>
                      <a:pt x="27325" y="2291"/>
                      <a:pt x="27361" y="2172"/>
                      <a:pt x="27361" y="2053"/>
                    </a:cubicBezTo>
                    <a:cubicBezTo>
                      <a:pt x="27671" y="1994"/>
                      <a:pt x="28040" y="1910"/>
                      <a:pt x="28397" y="1827"/>
                    </a:cubicBezTo>
                    <a:cubicBezTo>
                      <a:pt x="28718" y="1744"/>
                      <a:pt x="29040" y="1672"/>
                      <a:pt x="29326" y="1613"/>
                    </a:cubicBezTo>
                    <a:close/>
                    <a:moveTo>
                      <a:pt x="27642" y="1"/>
                    </a:moveTo>
                    <a:cubicBezTo>
                      <a:pt x="27557" y="1"/>
                      <a:pt x="27471" y="6"/>
                      <a:pt x="27385" y="17"/>
                    </a:cubicBezTo>
                    <a:cubicBezTo>
                      <a:pt x="26958" y="90"/>
                      <a:pt x="26531" y="127"/>
                      <a:pt x="26103" y="127"/>
                    </a:cubicBezTo>
                    <a:cubicBezTo>
                      <a:pt x="26042" y="127"/>
                      <a:pt x="25981" y="126"/>
                      <a:pt x="25920" y="124"/>
                    </a:cubicBezTo>
                    <a:cubicBezTo>
                      <a:pt x="25839" y="119"/>
                      <a:pt x="25757" y="116"/>
                      <a:pt x="25676" y="116"/>
                    </a:cubicBezTo>
                    <a:cubicBezTo>
                      <a:pt x="24585" y="116"/>
                      <a:pt x="23549" y="630"/>
                      <a:pt x="22884" y="1505"/>
                    </a:cubicBezTo>
                    <a:cubicBezTo>
                      <a:pt x="22634" y="1863"/>
                      <a:pt x="22396" y="2244"/>
                      <a:pt x="22194" y="2637"/>
                    </a:cubicBezTo>
                    <a:cubicBezTo>
                      <a:pt x="21837" y="3268"/>
                      <a:pt x="21467" y="3911"/>
                      <a:pt x="21027" y="4315"/>
                    </a:cubicBezTo>
                    <a:cubicBezTo>
                      <a:pt x="17407" y="7542"/>
                      <a:pt x="12764" y="10876"/>
                      <a:pt x="8275" y="13459"/>
                    </a:cubicBezTo>
                    <a:lnTo>
                      <a:pt x="6180" y="11197"/>
                    </a:lnTo>
                    <a:cubicBezTo>
                      <a:pt x="6160" y="11155"/>
                      <a:pt x="6129" y="11138"/>
                      <a:pt x="6095" y="11138"/>
                    </a:cubicBezTo>
                    <a:cubicBezTo>
                      <a:pt x="5986" y="11138"/>
                      <a:pt x="5847" y="11315"/>
                      <a:pt x="5965" y="11388"/>
                    </a:cubicBezTo>
                    <a:lnTo>
                      <a:pt x="8132" y="13745"/>
                    </a:lnTo>
                    <a:cubicBezTo>
                      <a:pt x="8163" y="13768"/>
                      <a:pt x="8204" y="13781"/>
                      <a:pt x="8245" y="13781"/>
                    </a:cubicBezTo>
                    <a:cubicBezTo>
                      <a:pt x="8267" y="13781"/>
                      <a:pt x="8290" y="13777"/>
                      <a:pt x="8311" y="13769"/>
                    </a:cubicBezTo>
                    <a:cubicBezTo>
                      <a:pt x="12859" y="11161"/>
                      <a:pt x="17562" y="7792"/>
                      <a:pt x="21217" y="4530"/>
                    </a:cubicBezTo>
                    <a:cubicBezTo>
                      <a:pt x="21694" y="4101"/>
                      <a:pt x="22075" y="3422"/>
                      <a:pt x="22444" y="2779"/>
                    </a:cubicBezTo>
                    <a:cubicBezTo>
                      <a:pt x="22634" y="2398"/>
                      <a:pt x="22860" y="2029"/>
                      <a:pt x="23110" y="1672"/>
                    </a:cubicBezTo>
                    <a:cubicBezTo>
                      <a:pt x="23722" y="871"/>
                      <a:pt x="24677" y="403"/>
                      <a:pt x="25683" y="403"/>
                    </a:cubicBezTo>
                    <a:cubicBezTo>
                      <a:pt x="25754" y="403"/>
                      <a:pt x="25825" y="405"/>
                      <a:pt x="25897" y="410"/>
                    </a:cubicBezTo>
                    <a:cubicBezTo>
                      <a:pt x="25961" y="412"/>
                      <a:pt x="26025" y="412"/>
                      <a:pt x="26089" y="412"/>
                    </a:cubicBezTo>
                    <a:cubicBezTo>
                      <a:pt x="26536" y="412"/>
                      <a:pt x="26983" y="376"/>
                      <a:pt x="27421" y="303"/>
                    </a:cubicBezTo>
                    <a:cubicBezTo>
                      <a:pt x="27491" y="294"/>
                      <a:pt x="27562" y="290"/>
                      <a:pt x="27632" y="290"/>
                    </a:cubicBezTo>
                    <a:cubicBezTo>
                      <a:pt x="28316" y="290"/>
                      <a:pt x="28947" y="702"/>
                      <a:pt x="29206" y="1339"/>
                    </a:cubicBezTo>
                    <a:cubicBezTo>
                      <a:pt x="28933" y="1398"/>
                      <a:pt x="28611" y="1470"/>
                      <a:pt x="28314" y="1553"/>
                    </a:cubicBezTo>
                    <a:cubicBezTo>
                      <a:pt x="27968" y="1636"/>
                      <a:pt x="27611" y="1720"/>
                      <a:pt x="27301" y="1779"/>
                    </a:cubicBezTo>
                    <a:cubicBezTo>
                      <a:pt x="27230" y="1541"/>
                      <a:pt x="27075" y="1327"/>
                      <a:pt x="26873" y="1184"/>
                    </a:cubicBezTo>
                    <a:cubicBezTo>
                      <a:pt x="26516" y="934"/>
                      <a:pt x="26075" y="863"/>
                      <a:pt x="25682" y="803"/>
                    </a:cubicBezTo>
                    <a:cubicBezTo>
                      <a:pt x="25666" y="795"/>
                      <a:pt x="25651" y="791"/>
                      <a:pt x="25637" y="791"/>
                    </a:cubicBezTo>
                    <a:cubicBezTo>
                      <a:pt x="25511" y="791"/>
                      <a:pt x="25477" y="1090"/>
                      <a:pt x="25630" y="1090"/>
                    </a:cubicBezTo>
                    <a:cubicBezTo>
                      <a:pt x="25635" y="1090"/>
                      <a:pt x="25641" y="1089"/>
                      <a:pt x="25647" y="1089"/>
                    </a:cubicBezTo>
                    <a:cubicBezTo>
                      <a:pt x="25992" y="1136"/>
                      <a:pt x="26397" y="1196"/>
                      <a:pt x="26694" y="1410"/>
                    </a:cubicBezTo>
                    <a:cubicBezTo>
                      <a:pt x="26956" y="1601"/>
                      <a:pt x="27147" y="1982"/>
                      <a:pt x="26992" y="2267"/>
                    </a:cubicBezTo>
                    <a:cubicBezTo>
                      <a:pt x="26825" y="2613"/>
                      <a:pt x="26301" y="2660"/>
                      <a:pt x="25920" y="2660"/>
                    </a:cubicBezTo>
                    <a:lnTo>
                      <a:pt x="25789" y="2660"/>
                    </a:lnTo>
                    <a:cubicBezTo>
                      <a:pt x="25789" y="2660"/>
                      <a:pt x="25777" y="2648"/>
                      <a:pt x="25766" y="2648"/>
                    </a:cubicBezTo>
                    <a:cubicBezTo>
                      <a:pt x="25742" y="2648"/>
                      <a:pt x="25718" y="2648"/>
                      <a:pt x="25694" y="2660"/>
                    </a:cubicBezTo>
                    <a:cubicBezTo>
                      <a:pt x="25087" y="2660"/>
                      <a:pt x="24468" y="2648"/>
                      <a:pt x="23861" y="2625"/>
                    </a:cubicBezTo>
                    <a:cubicBezTo>
                      <a:pt x="23718" y="2660"/>
                      <a:pt x="23706" y="2863"/>
                      <a:pt x="23849" y="2910"/>
                    </a:cubicBezTo>
                    <a:cubicBezTo>
                      <a:pt x="24420" y="2934"/>
                      <a:pt x="25004" y="2946"/>
                      <a:pt x="25587" y="2946"/>
                    </a:cubicBezTo>
                    <a:cubicBezTo>
                      <a:pt x="25575" y="3458"/>
                      <a:pt x="25849" y="3946"/>
                      <a:pt x="26313" y="4184"/>
                    </a:cubicBezTo>
                    <a:cubicBezTo>
                      <a:pt x="25958" y="4953"/>
                      <a:pt x="26520" y="5816"/>
                      <a:pt x="27356" y="5816"/>
                    </a:cubicBezTo>
                    <a:cubicBezTo>
                      <a:pt x="27361" y="5816"/>
                      <a:pt x="27367" y="5816"/>
                      <a:pt x="27373" y="5816"/>
                    </a:cubicBezTo>
                    <a:cubicBezTo>
                      <a:pt x="27456" y="5816"/>
                      <a:pt x="27528" y="5804"/>
                      <a:pt x="27611" y="5792"/>
                    </a:cubicBezTo>
                    <a:cubicBezTo>
                      <a:pt x="28111" y="5720"/>
                      <a:pt x="28540" y="5637"/>
                      <a:pt x="28968" y="5554"/>
                    </a:cubicBezTo>
                    <a:cubicBezTo>
                      <a:pt x="29171" y="5506"/>
                      <a:pt x="29373" y="5470"/>
                      <a:pt x="29576" y="5435"/>
                    </a:cubicBezTo>
                    <a:cubicBezTo>
                      <a:pt x="29647" y="5411"/>
                      <a:pt x="29707" y="5339"/>
                      <a:pt x="29695" y="5268"/>
                    </a:cubicBezTo>
                    <a:cubicBezTo>
                      <a:pt x="29673" y="5193"/>
                      <a:pt x="29613" y="5147"/>
                      <a:pt x="29550" y="5147"/>
                    </a:cubicBezTo>
                    <a:cubicBezTo>
                      <a:pt x="29543" y="5147"/>
                      <a:pt x="29535" y="5148"/>
                      <a:pt x="29528" y="5149"/>
                    </a:cubicBezTo>
                    <a:cubicBezTo>
                      <a:pt x="29314" y="5185"/>
                      <a:pt x="29123" y="5232"/>
                      <a:pt x="28909" y="5268"/>
                    </a:cubicBezTo>
                    <a:cubicBezTo>
                      <a:pt x="28492" y="5351"/>
                      <a:pt x="28063" y="5446"/>
                      <a:pt x="27575" y="5506"/>
                    </a:cubicBezTo>
                    <a:cubicBezTo>
                      <a:pt x="27505" y="5522"/>
                      <a:pt x="27437" y="5529"/>
                      <a:pt x="27371" y="5529"/>
                    </a:cubicBezTo>
                    <a:cubicBezTo>
                      <a:pt x="26694" y="5529"/>
                      <a:pt x="26247" y="4745"/>
                      <a:pt x="26670" y="4149"/>
                    </a:cubicBezTo>
                    <a:cubicBezTo>
                      <a:pt x="27111" y="4006"/>
                      <a:pt x="27563" y="3911"/>
                      <a:pt x="27992" y="3803"/>
                    </a:cubicBezTo>
                    <a:cubicBezTo>
                      <a:pt x="28433" y="3708"/>
                      <a:pt x="28885" y="3589"/>
                      <a:pt x="29349" y="3458"/>
                    </a:cubicBezTo>
                    <a:cubicBezTo>
                      <a:pt x="29445" y="3422"/>
                      <a:pt x="29647" y="3375"/>
                      <a:pt x="29790" y="3339"/>
                    </a:cubicBezTo>
                    <a:lnTo>
                      <a:pt x="29909" y="3303"/>
                    </a:lnTo>
                    <a:lnTo>
                      <a:pt x="30099" y="3839"/>
                    </a:lnTo>
                    <a:cubicBezTo>
                      <a:pt x="30433" y="4744"/>
                      <a:pt x="29945" y="5744"/>
                      <a:pt x="29028" y="6042"/>
                    </a:cubicBezTo>
                    <a:cubicBezTo>
                      <a:pt x="26028" y="7018"/>
                      <a:pt x="25742" y="7340"/>
                      <a:pt x="25658" y="7447"/>
                    </a:cubicBezTo>
                    <a:cubicBezTo>
                      <a:pt x="21491" y="12138"/>
                      <a:pt x="16526" y="17376"/>
                      <a:pt x="10180" y="20270"/>
                    </a:cubicBezTo>
                    <a:cubicBezTo>
                      <a:pt x="9254" y="20693"/>
                      <a:pt x="8191" y="21098"/>
                      <a:pt x="7093" y="21098"/>
                    </a:cubicBezTo>
                    <a:cubicBezTo>
                      <a:pt x="6893" y="21098"/>
                      <a:pt x="6691" y="21085"/>
                      <a:pt x="6489" y="21056"/>
                    </a:cubicBezTo>
                    <a:cubicBezTo>
                      <a:pt x="4180" y="20722"/>
                      <a:pt x="1489" y="17650"/>
                      <a:pt x="334" y="16329"/>
                    </a:cubicBezTo>
                    <a:cubicBezTo>
                      <a:pt x="317" y="16290"/>
                      <a:pt x="289" y="16275"/>
                      <a:pt x="256" y="16275"/>
                    </a:cubicBezTo>
                    <a:cubicBezTo>
                      <a:pt x="149" y="16275"/>
                      <a:pt x="1" y="16446"/>
                      <a:pt x="120" y="16519"/>
                    </a:cubicBezTo>
                    <a:cubicBezTo>
                      <a:pt x="1286" y="17865"/>
                      <a:pt x="4025" y="20984"/>
                      <a:pt x="6454" y="21341"/>
                    </a:cubicBezTo>
                    <a:cubicBezTo>
                      <a:pt x="6656" y="21365"/>
                      <a:pt x="6870" y="21389"/>
                      <a:pt x="7085" y="21389"/>
                    </a:cubicBezTo>
                    <a:cubicBezTo>
                      <a:pt x="8228" y="21389"/>
                      <a:pt x="9335" y="20960"/>
                      <a:pt x="10287" y="20532"/>
                    </a:cubicBezTo>
                    <a:cubicBezTo>
                      <a:pt x="16705" y="17615"/>
                      <a:pt x="21694" y="12340"/>
                      <a:pt x="25873" y="7637"/>
                    </a:cubicBezTo>
                    <a:cubicBezTo>
                      <a:pt x="25968" y="7518"/>
                      <a:pt x="26480" y="7173"/>
                      <a:pt x="29123" y="6304"/>
                    </a:cubicBezTo>
                    <a:cubicBezTo>
                      <a:pt x="30195" y="5958"/>
                      <a:pt x="30754" y="4804"/>
                      <a:pt x="30373" y="3744"/>
                    </a:cubicBezTo>
                    <a:lnTo>
                      <a:pt x="30373" y="3732"/>
                    </a:lnTo>
                    <a:lnTo>
                      <a:pt x="29564" y="1470"/>
                    </a:lnTo>
                    <a:cubicBezTo>
                      <a:pt x="29564" y="1446"/>
                      <a:pt x="29564" y="1434"/>
                      <a:pt x="29564" y="1422"/>
                    </a:cubicBezTo>
                    <a:cubicBezTo>
                      <a:pt x="29564" y="1386"/>
                      <a:pt x="29540" y="1363"/>
                      <a:pt x="29528" y="1339"/>
                    </a:cubicBezTo>
                    <a:lnTo>
                      <a:pt x="29516" y="1303"/>
                    </a:lnTo>
                    <a:cubicBezTo>
                      <a:pt x="29224" y="515"/>
                      <a:pt x="28473" y="1"/>
                      <a:pt x="27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9"/>
              <p:cNvSpPr/>
              <p:nvPr/>
            </p:nvSpPr>
            <p:spPr>
              <a:xfrm>
                <a:off x="5449100" y="1293575"/>
                <a:ext cx="333175" cy="363050"/>
              </a:xfrm>
              <a:custGeom>
                <a:avLst/>
                <a:gdLst/>
                <a:ahLst/>
                <a:cxnLst/>
                <a:rect l="l" t="t" r="r" b="b"/>
                <a:pathLst>
                  <a:path w="13327" h="14522" extrusionOk="0">
                    <a:moveTo>
                      <a:pt x="7944" y="1"/>
                    </a:moveTo>
                    <a:cubicBezTo>
                      <a:pt x="3074" y="1"/>
                      <a:pt x="1" y="6125"/>
                      <a:pt x="2361" y="10318"/>
                    </a:cubicBezTo>
                    <a:cubicBezTo>
                      <a:pt x="2659" y="10842"/>
                      <a:pt x="3016" y="11318"/>
                      <a:pt x="3433" y="11747"/>
                    </a:cubicBezTo>
                    <a:cubicBezTo>
                      <a:pt x="4637" y="13009"/>
                      <a:pt x="7090" y="14521"/>
                      <a:pt x="9156" y="14521"/>
                    </a:cubicBezTo>
                    <a:cubicBezTo>
                      <a:pt x="9642" y="14521"/>
                      <a:pt x="10107" y="14438"/>
                      <a:pt x="10529" y="14247"/>
                    </a:cubicBezTo>
                    <a:cubicBezTo>
                      <a:pt x="12005" y="13568"/>
                      <a:pt x="12767" y="10794"/>
                      <a:pt x="12958" y="9568"/>
                    </a:cubicBezTo>
                    <a:cubicBezTo>
                      <a:pt x="13327" y="7151"/>
                      <a:pt x="13053" y="3400"/>
                      <a:pt x="11886" y="1793"/>
                    </a:cubicBezTo>
                    <a:cubicBezTo>
                      <a:pt x="11184" y="817"/>
                      <a:pt x="10017" y="245"/>
                      <a:pt x="8826" y="67"/>
                    </a:cubicBezTo>
                    <a:cubicBezTo>
                      <a:pt x="8526" y="22"/>
                      <a:pt x="8232" y="1"/>
                      <a:pt x="7944" y="1"/>
                    </a:cubicBezTo>
                    <a:close/>
                  </a:path>
                </a:pathLst>
              </a:custGeom>
              <a:solidFill>
                <a:srgbClr val="D58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9"/>
              <p:cNvSpPr/>
              <p:nvPr/>
            </p:nvSpPr>
            <p:spPr>
              <a:xfrm>
                <a:off x="5479250" y="1489600"/>
                <a:ext cx="186050" cy="296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11852" extrusionOk="0">
                    <a:moveTo>
                      <a:pt x="1048" y="0"/>
                    </a:moveTo>
                    <a:cubicBezTo>
                      <a:pt x="703" y="3037"/>
                      <a:pt x="346" y="6073"/>
                      <a:pt x="0" y="9109"/>
                    </a:cubicBezTo>
                    <a:cubicBezTo>
                      <a:pt x="1386" y="10660"/>
                      <a:pt x="2859" y="11851"/>
                      <a:pt x="4688" y="11851"/>
                    </a:cubicBezTo>
                    <a:cubicBezTo>
                      <a:pt x="5092" y="11851"/>
                      <a:pt x="5512" y="11793"/>
                      <a:pt x="5953" y="11669"/>
                    </a:cubicBezTo>
                    <a:cubicBezTo>
                      <a:pt x="6668" y="11466"/>
                      <a:pt x="6858" y="10978"/>
                      <a:pt x="7335" y="10395"/>
                    </a:cubicBezTo>
                    <a:cubicBezTo>
                      <a:pt x="7442" y="8406"/>
                      <a:pt x="7073" y="6382"/>
                      <a:pt x="7180" y="4382"/>
                    </a:cubicBezTo>
                    <a:cubicBezTo>
                      <a:pt x="5168" y="3048"/>
                      <a:pt x="2870" y="1584"/>
                      <a:pt x="1048" y="0"/>
                    </a:cubicBezTo>
                    <a:close/>
                  </a:path>
                </a:pathLst>
              </a:custGeom>
              <a:solidFill>
                <a:srgbClr val="D58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9"/>
              <p:cNvSpPr/>
              <p:nvPr/>
            </p:nvSpPr>
            <p:spPr>
              <a:xfrm>
                <a:off x="5450675" y="1260700"/>
                <a:ext cx="336075" cy="448300"/>
              </a:xfrm>
              <a:custGeom>
                <a:avLst/>
                <a:gdLst/>
                <a:ahLst/>
                <a:cxnLst/>
                <a:rect l="l" t="t" r="r" b="b"/>
                <a:pathLst>
                  <a:path w="13443" h="17932" extrusionOk="0">
                    <a:moveTo>
                      <a:pt x="6148" y="0"/>
                    </a:moveTo>
                    <a:cubicBezTo>
                      <a:pt x="6033" y="0"/>
                      <a:pt x="5920" y="4"/>
                      <a:pt x="5811" y="12"/>
                    </a:cubicBezTo>
                    <a:cubicBezTo>
                      <a:pt x="3489" y="179"/>
                      <a:pt x="1941" y="1275"/>
                      <a:pt x="988" y="2787"/>
                    </a:cubicBezTo>
                    <a:cubicBezTo>
                      <a:pt x="36" y="4299"/>
                      <a:pt x="0" y="6239"/>
                      <a:pt x="131" y="8013"/>
                    </a:cubicBezTo>
                    <a:cubicBezTo>
                      <a:pt x="262" y="9621"/>
                      <a:pt x="1024" y="11573"/>
                      <a:pt x="1608" y="12919"/>
                    </a:cubicBezTo>
                    <a:lnTo>
                      <a:pt x="977" y="17777"/>
                    </a:lnTo>
                    <a:cubicBezTo>
                      <a:pt x="965" y="17848"/>
                      <a:pt x="1024" y="17919"/>
                      <a:pt x="1096" y="17931"/>
                    </a:cubicBezTo>
                    <a:lnTo>
                      <a:pt x="1119" y="17931"/>
                    </a:lnTo>
                    <a:cubicBezTo>
                      <a:pt x="1191" y="17931"/>
                      <a:pt x="1250" y="17884"/>
                      <a:pt x="1262" y="17812"/>
                    </a:cubicBezTo>
                    <a:lnTo>
                      <a:pt x="1929" y="12681"/>
                    </a:lnTo>
                    <a:cubicBezTo>
                      <a:pt x="2286" y="11859"/>
                      <a:pt x="2584" y="11014"/>
                      <a:pt x="2822" y="10145"/>
                    </a:cubicBezTo>
                    <a:lnTo>
                      <a:pt x="2810" y="10121"/>
                    </a:lnTo>
                    <a:cubicBezTo>
                      <a:pt x="2810" y="10097"/>
                      <a:pt x="2798" y="10073"/>
                      <a:pt x="2786" y="10049"/>
                    </a:cubicBezTo>
                    <a:cubicBezTo>
                      <a:pt x="2393" y="9537"/>
                      <a:pt x="2191" y="9037"/>
                      <a:pt x="2155" y="8561"/>
                    </a:cubicBezTo>
                    <a:cubicBezTo>
                      <a:pt x="2131" y="8002"/>
                      <a:pt x="2393" y="7454"/>
                      <a:pt x="2810" y="7216"/>
                    </a:cubicBezTo>
                    <a:cubicBezTo>
                      <a:pt x="2995" y="7108"/>
                      <a:pt x="3191" y="7060"/>
                      <a:pt x="3380" y="7060"/>
                    </a:cubicBezTo>
                    <a:cubicBezTo>
                      <a:pt x="4030" y="7060"/>
                      <a:pt x="4614" y="7633"/>
                      <a:pt x="4513" y="8371"/>
                    </a:cubicBezTo>
                    <a:cubicBezTo>
                      <a:pt x="4513" y="8394"/>
                      <a:pt x="4513" y="8418"/>
                      <a:pt x="4525" y="8442"/>
                    </a:cubicBezTo>
                    <a:cubicBezTo>
                      <a:pt x="4525" y="8525"/>
                      <a:pt x="4513" y="8609"/>
                      <a:pt x="4501" y="8692"/>
                    </a:cubicBezTo>
                    <a:cubicBezTo>
                      <a:pt x="4477" y="9109"/>
                      <a:pt x="4584" y="9514"/>
                      <a:pt x="4798" y="9871"/>
                    </a:cubicBezTo>
                    <a:cubicBezTo>
                      <a:pt x="5358" y="8775"/>
                      <a:pt x="5727" y="7609"/>
                      <a:pt x="5906" y="6406"/>
                    </a:cubicBezTo>
                    <a:cubicBezTo>
                      <a:pt x="5941" y="5966"/>
                      <a:pt x="6013" y="5537"/>
                      <a:pt x="6144" y="5120"/>
                    </a:cubicBezTo>
                    <a:cubicBezTo>
                      <a:pt x="6192" y="4989"/>
                      <a:pt x="6251" y="4858"/>
                      <a:pt x="6322" y="4739"/>
                    </a:cubicBezTo>
                    <a:cubicBezTo>
                      <a:pt x="6549" y="4465"/>
                      <a:pt x="6858" y="4251"/>
                      <a:pt x="7192" y="4132"/>
                    </a:cubicBezTo>
                    <a:cubicBezTo>
                      <a:pt x="7412" y="4057"/>
                      <a:pt x="7641" y="4026"/>
                      <a:pt x="7873" y="4026"/>
                    </a:cubicBezTo>
                    <a:cubicBezTo>
                      <a:pt x="8266" y="4026"/>
                      <a:pt x="8667" y="4115"/>
                      <a:pt x="9049" y="4227"/>
                    </a:cubicBezTo>
                    <a:cubicBezTo>
                      <a:pt x="9644" y="4406"/>
                      <a:pt x="10240" y="4656"/>
                      <a:pt x="10859" y="4704"/>
                    </a:cubicBezTo>
                    <a:cubicBezTo>
                      <a:pt x="10987" y="4715"/>
                      <a:pt x="11114" y="4722"/>
                      <a:pt x="11238" y="4722"/>
                    </a:cubicBezTo>
                    <a:cubicBezTo>
                      <a:pt x="11636" y="4722"/>
                      <a:pt x="12006" y="4648"/>
                      <a:pt x="12288" y="4394"/>
                    </a:cubicBezTo>
                    <a:cubicBezTo>
                      <a:pt x="12430" y="4906"/>
                      <a:pt x="12538" y="5430"/>
                      <a:pt x="12645" y="5977"/>
                    </a:cubicBezTo>
                    <a:lnTo>
                      <a:pt x="12692" y="6216"/>
                    </a:lnTo>
                    <a:cubicBezTo>
                      <a:pt x="13145" y="8430"/>
                      <a:pt x="12990" y="10740"/>
                      <a:pt x="12252" y="12871"/>
                    </a:cubicBezTo>
                    <a:cubicBezTo>
                      <a:pt x="11895" y="13907"/>
                      <a:pt x="11323" y="15145"/>
                      <a:pt x="10144" y="15538"/>
                    </a:cubicBezTo>
                    <a:cubicBezTo>
                      <a:pt x="9789" y="15636"/>
                      <a:pt x="9421" y="15687"/>
                      <a:pt x="9054" y="15687"/>
                    </a:cubicBezTo>
                    <a:cubicBezTo>
                      <a:pt x="8929" y="15687"/>
                      <a:pt x="8804" y="15681"/>
                      <a:pt x="8680" y="15669"/>
                    </a:cubicBezTo>
                    <a:cubicBezTo>
                      <a:pt x="8668" y="15657"/>
                      <a:pt x="8656" y="15657"/>
                      <a:pt x="8644" y="15657"/>
                    </a:cubicBezTo>
                    <a:cubicBezTo>
                      <a:pt x="7656" y="15538"/>
                      <a:pt x="6703" y="15157"/>
                      <a:pt x="5906" y="14562"/>
                    </a:cubicBezTo>
                    <a:cubicBezTo>
                      <a:pt x="5886" y="14536"/>
                      <a:pt x="5862" y="14525"/>
                      <a:pt x="5837" y="14525"/>
                    </a:cubicBezTo>
                    <a:cubicBezTo>
                      <a:pt x="5725" y="14525"/>
                      <a:pt x="5593" y="14740"/>
                      <a:pt x="5739" y="14788"/>
                    </a:cubicBezTo>
                    <a:cubicBezTo>
                      <a:pt x="5775" y="14824"/>
                      <a:pt x="5834" y="14860"/>
                      <a:pt x="5870" y="14895"/>
                    </a:cubicBezTo>
                    <a:cubicBezTo>
                      <a:pt x="6596" y="15752"/>
                      <a:pt x="7585" y="16443"/>
                      <a:pt x="8489" y="17098"/>
                    </a:cubicBezTo>
                    <a:cubicBezTo>
                      <a:pt x="8501" y="16705"/>
                      <a:pt x="8489" y="16324"/>
                      <a:pt x="8442" y="15931"/>
                    </a:cubicBezTo>
                    <a:lnTo>
                      <a:pt x="8442" y="15931"/>
                    </a:lnTo>
                    <a:cubicBezTo>
                      <a:pt x="8656" y="15955"/>
                      <a:pt x="8870" y="15967"/>
                      <a:pt x="9085" y="15967"/>
                    </a:cubicBezTo>
                    <a:cubicBezTo>
                      <a:pt x="9117" y="15968"/>
                      <a:pt x="9149" y="15968"/>
                      <a:pt x="9182" y="15968"/>
                    </a:cubicBezTo>
                    <a:cubicBezTo>
                      <a:pt x="9532" y="15968"/>
                      <a:pt x="9890" y="15910"/>
                      <a:pt x="10228" y="15812"/>
                    </a:cubicBezTo>
                    <a:cubicBezTo>
                      <a:pt x="11537" y="15360"/>
                      <a:pt x="12168" y="13978"/>
                      <a:pt x="12514" y="12966"/>
                    </a:cubicBezTo>
                    <a:cubicBezTo>
                      <a:pt x="13276" y="10776"/>
                      <a:pt x="13442" y="8430"/>
                      <a:pt x="12978" y="6156"/>
                    </a:cubicBezTo>
                    <a:lnTo>
                      <a:pt x="12930" y="5918"/>
                    </a:lnTo>
                    <a:cubicBezTo>
                      <a:pt x="12752" y="5049"/>
                      <a:pt x="12573" y="4144"/>
                      <a:pt x="12204" y="3310"/>
                    </a:cubicBezTo>
                    <a:cubicBezTo>
                      <a:pt x="12168" y="3227"/>
                      <a:pt x="12133" y="3156"/>
                      <a:pt x="12097" y="3084"/>
                    </a:cubicBezTo>
                    <a:cubicBezTo>
                      <a:pt x="12085" y="3060"/>
                      <a:pt x="12073" y="3049"/>
                      <a:pt x="12073" y="3025"/>
                    </a:cubicBezTo>
                    <a:cubicBezTo>
                      <a:pt x="12073" y="3025"/>
                      <a:pt x="12061" y="3013"/>
                      <a:pt x="12049" y="3001"/>
                    </a:cubicBezTo>
                    <a:cubicBezTo>
                      <a:pt x="11942" y="2799"/>
                      <a:pt x="11799" y="2608"/>
                      <a:pt x="11621" y="2441"/>
                    </a:cubicBezTo>
                    <a:cubicBezTo>
                      <a:pt x="11371" y="2132"/>
                      <a:pt x="11085" y="1858"/>
                      <a:pt x="10775" y="1620"/>
                    </a:cubicBezTo>
                    <a:cubicBezTo>
                      <a:pt x="9612" y="722"/>
                      <a:pt x="7686" y="0"/>
                      <a:pt x="61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9"/>
              <p:cNvSpPr/>
              <p:nvPr/>
            </p:nvSpPr>
            <p:spPr>
              <a:xfrm>
                <a:off x="5664775" y="1558825"/>
                <a:ext cx="62800" cy="17725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709" extrusionOk="0">
                    <a:moveTo>
                      <a:pt x="190" y="0"/>
                    </a:moveTo>
                    <a:cubicBezTo>
                      <a:pt x="79" y="0"/>
                      <a:pt x="1" y="134"/>
                      <a:pt x="80" y="244"/>
                    </a:cubicBezTo>
                    <a:cubicBezTo>
                      <a:pt x="461" y="541"/>
                      <a:pt x="937" y="708"/>
                      <a:pt x="1438" y="708"/>
                    </a:cubicBezTo>
                    <a:cubicBezTo>
                      <a:pt x="1783" y="708"/>
                      <a:pt x="2116" y="625"/>
                      <a:pt x="2414" y="470"/>
                    </a:cubicBezTo>
                    <a:cubicBezTo>
                      <a:pt x="2511" y="372"/>
                      <a:pt x="2441" y="215"/>
                      <a:pt x="2320" y="215"/>
                    </a:cubicBezTo>
                    <a:cubicBezTo>
                      <a:pt x="2308" y="215"/>
                      <a:pt x="2296" y="217"/>
                      <a:pt x="2283" y="220"/>
                    </a:cubicBezTo>
                    <a:cubicBezTo>
                      <a:pt x="2015" y="356"/>
                      <a:pt x="1722" y="423"/>
                      <a:pt x="1432" y="423"/>
                    </a:cubicBezTo>
                    <a:cubicBezTo>
                      <a:pt x="1012" y="423"/>
                      <a:pt x="596" y="285"/>
                      <a:pt x="259" y="18"/>
                    </a:cubicBezTo>
                    <a:cubicBezTo>
                      <a:pt x="235" y="6"/>
                      <a:pt x="212" y="0"/>
                      <a:pt x="1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9"/>
              <p:cNvSpPr/>
              <p:nvPr/>
            </p:nvSpPr>
            <p:spPr>
              <a:xfrm>
                <a:off x="5658425" y="1651525"/>
                <a:ext cx="86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96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55"/>
                    </a:cubicBezTo>
                    <a:cubicBezTo>
                      <a:pt x="1" y="262"/>
                      <a:pt x="37" y="2584"/>
                      <a:pt x="48" y="3810"/>
                    </a:cubicBezTo>
                    <a:cubicBezTo>
                      <a:pt x="48" y="3894"/>
                      <a:pt x="108" y="3953"/>
                      <a:pt x="191" y="3953"/>
                    </a:cubicBezTo>
                    <a:lnTo>
                      <a:pt x="203" y="3965"/>
                    </a:lnTo>
                    <a:cubicBezTo>
                      <a:pt x="275" y="3965"/>
                      <a:pt x="346" y="3894"/>
                      <a:pt x="346" y="3810"/>
                    </a:cubicBezTo>
                    <a:lnTo>
                      <a:pt x="310" y="727"/>
                    </a:lnTo>
                    <a:cubicBezTo>
                      <a:pt x="298" y="465"/>
                      <a:pt x="298" y="298"/>
                      <a:pt x="287" y="191"/>
                    </a:cubicBezTo>
                    <a:cubicBezTo>
                      <a:pt x="298" y="179"/>
                      <a:pt x="298" y="167"/>
                      <a:pt x="287" y="155"/>
                    </a:cubicBezTo>
                    <a:cubicBezTo>
                      <a:pt x="263" y="0"/>
                      <a:pt x="227" y="0"/>
                      <a:pt x="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9"/>
              <p:cNvSpPr/>
              <p:nvPr/>
            </p:nvSpPr>
            <p:spPr>
              <a:xfrm>
                <a:off x="5281000" y="2992175"/>
                <a:ext cx="289350" cy="303925"/>
              </a:xfrm>
              <a:custGeom>
                <a:avLst/>
                <a:gdLst/>
                <a:ahLst/>
                <a:cxnLst/>
                <a:rect l="l" t="t" r="r" b="b"/>
                <a:pathLst>
                  <a:path w="11574" h="12157" extrusionOk="0">
                    <a:moveTo>
                      <a:pt x="10871" y="0"/>
                    </a:moveTo>
                    <a:lnTo>
                      <a:pt x="798" y="1917"/>
                    </a:lnTo>
                    <a:cubicBezTo>
                      <a:pt x="1453" y="3941"/>
                      <a:pt x="1191" y="6465"/>
                      <a:pt x="1" y="8215"/>
                    </a:cubicBezTo>
                    <a:lnTo>
                      <a:pt x="7775" y="12156"/>
                    </a:lnTo>
                    <a:cubicBezTo>
                      <a:pt x="9669" y="10573"/>
                      <a:pt x="11526" y="7013"/>
                      <a:pt x="11550" y="4548"/>
                    </a:cubicBezTo>
                    <a:cubicBezTo>
                      <a:pt x="11574" y="2953"/>
                      <a:pt x="11288" y="1536"/>
                      <a:pt x="10871" y="0"/>
                    </a:cubicBezTo>
                    <a:close/>
                  </a:path>
                </a:pathLst>
              </a:custGeom>
              <a:solidFill>
                <a:srgbClr val="D58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9"/>
              <p:cNvSpPr/>
              <p:nvPr/>
            </p:nvSpPr>
            <p:spPr>
              <a:xfrm>
                <a:off x="5471500" y="2988550"/>
                <a:ext cx="102425" cy="31112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445" extrusionOk="0">
                    <a:moveTo>
                      <a:pt x="3229" y="0"/>
                    </a:moveTo>
                    <a:cubicBezTo>
                      <a:pt x="3221" y="0"/>
                      <a:pt x="3212" y="1"/>
                      <a:pt x="3203" y="2"/>
                    </a:cubicBezTo>
                    <a:cubicBezTo>
                      <a:pt x="3132" y="26"/>
                      <a:pt x="3096" y="109"/>
                      <a:pt x="3108" y="181"/>
                    </a:cubicBezTo>
                    <a:cubicBezTo>
                      <a:pt x="3477" y="1526"/>
                      <a:pt x="3811" y="2991"/>
                      <a:pt x="3787" y="4693"/>
                    </a:cubicBezTo>
                    <a:cubicBezTo>
                      <a:pt x="3763" y="7003"/>
                      <a:pt x="1989" y="10575"/>
                      <a:pt x="72" y="12194"/>
                    </a:cubicBezTo>
                    <a:cubicBezTo>
                      <a:pt x="13" y="12242"/>
                      <a:pt x="1" y="12325"/>
                      <a:pt x="48" y="12397"/>
                    </a:cubicBezTo>
                    <a:cubicBezTo>
                      <a:pt x="84" y="12420"/>
                      <a:pt x="120" y="12444"/>
                      <a:pt x="155" y="12444"/>
                    </a:cubicBezTo>
                    <a:cubicBezTo>
                      <a:pt x="191" y="12444"/>
                      <a:pt x="227" y="12432"/>
                      <a:pt x="251" y="12408"/>
                    </a:cubicBezTo>
                    <a:cubicBezTo>
                      <a:pt x="2263" y="10718"/>
                      <a:pt x="4049" y="7110"/>
                      <a:pt x="4073" y="4693"/>
                    </a:cubicBezTo>
                    <a:cubicBezTo>
                      <a:pt x="4096" y="2967"/>
                      <a:pt x="3751" y="1467"/>
                      <a:pt x="3382" y="109"/>
                    </a:cubicBezTo>
                    <a:cubicBezTo>
                      <a:pt x="3361" y="45"/>
                      <a:pt x="3301" y="0"/>
                      <a:pt x="3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9"/>
              <p:cNvSpPr/>
              <p:nvPr/>
            </p:nvSpPr>
            <p:spPr>
              <a:xfrm>
                <a:off x="5277125" y="3042950"/>
                <a:ext cx="45275" cy="15820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6328" extrusionOk="0">
                    <a:moveTo>
                      <a:pt x="1034" y="1"/>
                    </a:moveTo>
                    <a:cubicBezTo>
                      <a:pt x="958" y="1"/>
                      <a:pt x="882" y="58"/>
                      <a:pt x="882" y="148"/>
                    </a:cubicBezTo>
                    <a:cubicBezTo>
                      <a:pt x="1513" y="2160"/>
                      <a:pt x="1203" y="4351"/>
                      <a:pt x="49" y="6101"/>
                    </a:cubicBezTo>
                    <a:cubicBezTo>
                      <a:pt x="1" y="6172"/>
                      <a:pt x="25" y="6256"/>
                      <a:pt x="84" y="6303"/>
                    </a:cubicBezTo>
                    <a:cubicBezTo>
                      <a:pt x="108" y="6315"/>
                      <a:pt x="132" y="6327"/>
                      <a:pt x="156" y="6327"/>
                    </a:cubicBezTo>
                    <a:cubicBezTo>
                      <a:pt x="203" y="6327"/>
                      <a:pt x="251" y="6303"/>
                      <a:pt x="275" y="6268"/>
                    </a:cubicBezTo>
                    <a:cubicBezTo>
                      <a:pt x="1489" y="4434"/>
                      <a:pt x="1811" y="2160"/>
                      <a:pt x="1156" y="65"/>
                    </a:cubicBezTo>
                    <a:cubicBezTo>
                      <a:pt x="1125" y="21"/>
                      <a:pt x="1080" y="1"/>
                      <a:pt x="10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9"/>
              <p:cNvSpPr/>
              <p:nvPr/>
            </p:nvSpPr>
            <p:spPr>
              <a:xfrm>
                <a:off x="4825600" y="3193850"/>
                <a:ext cx="660525" cy="713625"/>
              </a:xfrm>
              <a:custGeom>
                <a:avLst/>
                <a:gdLst/>
                <a:ahLst/>
                <a:cxnLst/>
                <a:rect l="l" t="t" r="r" b="b"/>
                <a:pathLst>
                  <a:path w="26421" h="28545" extrusionOk="0">
                    <a:moveTo>
                      <a:pt x="18226" y="0"/>
                    </a:moveTo>
                    <a:cubicBezTo>
                      <a:pt x="18184" y="0"/>
                      <a:pt x="18141" y="21"/>
                      <a:pt x="18110" y="53"/>
                    </a:cubicBezTo>
                    <a:cubicBezTo>
                      <a:pt x="18098" y="65"/>
                      <a:pt x="16586" y="1803"/>
                      <a:pt x="15681" y="2482"/>
                    </a:cubicBezTo>
                    <a:cubicBezTo>
                      <a:pt x="10335" y="6506"/>
                      <a:pt x="6691" y="12126"/>
                      <a:pt x="4120" y="16567"/>
                    </a:cubicBezTo>
                    <a:cubicBezTo>
                      <a:pt x="3274" y="18020"/>
                      <a:pt x="953" y="23163"/>
                      <a:pt x="36" y="25592"/>
                    </a:cubicBezTo>
                    <a:cubicBezTo>
                      <a:pt x="0" y="25663"/>
                      <a:pt x="48" y="25735"/>
                      <a:pt x="119" y="25771"/>
                    </a:cubicBezTo>
                    <a:cubicBezTo>
                      <a:pt x="134" y="25776"/>
                      <a:pt x="149" y="25778"/>
                      <a:pt x="164" y="25778"/>
                    </a:cubicBezTo>
                    <a:cubicBezTo>
                      <a:pt x="219" y="25778"/>
                      <a:pt x="270" y="25744"/>
                      <a:pt x="298" y="25687"/>
                    </a:cubicBezTo>
                    <a:cubicBezTo>
                      <a:pt x="1286" y="23080"/>
                      <a:pt x="3596" y="18032"/>
                      <a:pt x="4370" y="16710"/>
                    </a:cubicBezTo>
                    <a:cubicBezTo>
                      <a:pt x="6930" y="12293"/>
                      <a:pt x="10549" y="6697"/>
                      <a:pt x="15859" y="2708"/>
                    </a:cubicBezTo>
                    <a:cubicBezTo>
                      <a:pt x="16669" y="2101"/>
                      <a:pt x="17931" y="696"/>
                      <a:pt x="18252" y="327"/>
                    </a:cubicBezTo>
                    <a:cubicBezTo>
                      <a:pt x="18979" y="720"/>
                      <a:pt x="23432" y="3101"/>
                      <a:pt x="26063" y="4327"/>
                    </a:cubicBezTo>
                    <a:cubicBezTo>
                      <a:pt x="20943" y="11340"/>
                      <a:pt x="14919" y="16817"/>
                      <a:pt x="8525" y="22604"/>
                    </a:cubicBezTo>
                    <a:cubicBezTo>
                      <a:pt x="6501" y="24437"/>
                      <a:pt x="4405" y="26342"/>
                      <a:pt x="2346" y="28295"/>
                    </a:cubicBezTo>
                    <a:cubicBezTo>
                      <a:pt x="2298" y="28354"/>
                      <a:pt x="2298" y="28438"/>
                      <a:pt x="2346" y="28497"/>
                    </a:cubicBezTo>
                    <a:cubicBezTo>
                      <a:pt x="2369" y="28521"/>
                      <a:pt x="2405" y="28545"/>
                      <a:pt x="2453" y="28545"/>
                    </a:cubicBezTo>
                    <a:cubicBezTo>
                      <a:pt x="2477" y="28533"/>
                      <a:pt x="2512" y="28521"/>
                      <a:pt x="2536" y="28497"/>
                    </a:cubicBezTo>
                    <a:cubicBezTo>
                      <a:pt x="4596" y="26544"/>
                      <a:pt x="6691" y="24651"/>
                      <a:pt x="8716" y="22806"/>
                    </a:cubicBezTo>
                    <a:cubicBezTo>
                      <a:pt x="15157" y="16972"/>
                      <a:pt x="21241" y="11459"/>
                      <a:pt x="26396" y="4351"/>
                    </a:cubicBezTo>
                    <a:cubicBezTo>
                      <a:pt x="26420" y="4316"/>
                      <a:pt x="26420" y="4280"/>
                      <a:pt x="26420" y="4232"/>
                    </a:cubicBezTo>
                    <a:cubicBezTo>
                      <a:pt x="26408" y="4196"/>
                      <a:pt x="26372" y="4161"/>
                      <a:pt x="26337" y="4149"/>
                    </a:cubicBezTo>
                    <a:cubicBezTo>
                      <a:pt x="23527" y="2827"/>
                      <a:pt x="18336" y="53"/>
                      <a:pt x="18288" y="17"/>
                    </a:cubicBezTo>
                    <a:cubicBezTo>
                      <a:pt x="18268" y="5"/>
                      <a:pt x="18247" y="0"/>
                      <a:pt x="18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9"/>
              <p:cNvSpPr/>
              <p:nvPr/>
            </p:nvSpPr>
            <p:spPr>
              <a:xfrm>
                <a:off x="5234825" y="3240200"/>
                <a:ext cx="203375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4903" extrusionOk="0">
                    <a:moveTo>
                      <a:pt x="246" y="1"/>
                    </a:moveTo>
                    <a:cubicBezTo>
                      <a:pt x="133" y="1"/>
                      <a:pt x="0" y="202"/>
                      <a:pt x="133" y="259"/>
                    </a:cubicBezTo>
                    <a:cubicBezTo>
                      <a:pt x="2741" y="2509"/>
                      <a:pt x="5074" y="3890"/>
                      <a:pt x="7920" y="4890"/>
                    </a:cubicBezTo>
                    <a:lnTo>
                      <a:pt x="7968" y="4890"/>
                    </a:lnTo>
                    <a:lnTo>
                      <a:pt x="7968" y="4902"/>
                    </a:lnTo>
                    <a:cubicBezTo>
                      <a:pt x="8098" y="4879"/>
                      <a:pt x="8134" y="4688"/>
                      <a:pt x="8015" y="4617"/>
                    </a:cubicBezTo>
                    <a:cubicBezTo>
                      <a:pt x="5205" y="3640"/>
                      <a:pt x="2895" y="2271"/>
                      <a:pt x="324" y="45"/>
                    </a:cubicBezTo>
                    <a:cubicBezTo>
                      <a:pt x="302" y="13"/>
                      <a:pt x="275" y="1"/>
                      <a:pt x="2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9"/>
              <p:cNvSpPr/>
              <p:nvPr/>
            </p:nvSpPr>
            <p:spPr>
              <a:xfrm>
                <a:off x="5730775" y="2448650"/>
                <a:ext cx="499475" cy="370600"/>
              </a:xfrm>
              <a:custGeom>
                <a:avLst/>
                <a:gdLst/>
                <a:ahLst/>
                <a:cxnLst/>
                <a:rect l="l" t="t" r="r" b="b"/>
                <a:pathLst>
                  <a:path w="19979" h="14824" extrusionOk="0">
                    <a:moveTo>
                      <a:pt x="6668" y="0"/>
                    </a:moveTo>
                    <a:lnTo>
                      <a:pt x="0" y="10275"/>
                    </a:lnTo>
                    <a:cubicBezTo>
                      <a:pt x="241" y="10275"/>
                      <a:pt x="476" y="10274"/>
                      <a:pt x="706" y="10274"/>
                    </a:cubicBezTo>
                    <a:cubicBezTo>
                      <a:pt x="4365" y="10274"/>
                      <a:pt x="6658" y="10369"/>
                      <a:pt x="10489" y="10716"/>
                    </a:cubicBezTo>
                    <a:cubicBezTo>
                      <a:pt x="10930" y="12097"/>
                      <a:pt x="10859" y="13431"/>
                      <a:pt x="10787" y="14824"/>
                    </a:cubicBezTo>
                    <a:lnTo>
                      <a:pt x="19979" y="13264"/>
                    </a:lnTo>
                    <a:cubicBezTo>
                      <a:pt x="19860" y="12288"/>
                      <a:pt x="19717" y="11311"/>
                      <a:pt x="19562" y="10335"/>
                    </a:cubicBezTo>
                    <a:cubicBezTo>
                      <a:pt x="19133" y="7680"/>
                      <a:pt x="18586" y="4810"/>
                      <a:pt x="16609" y="2989"/>
                    </a:cubicBezTo>
                    <a:cubicBezTo>
                      <a:pt x="14800" y="1322"/>
                      <a:pt x="12013" y="536"/>
                      <a:pt x="9561" y="250"/>
                    </a:cubicBezTo>
                    <a:cubicBezTo>
                      <a:pt x="9085" y="191"/>
                      <a:pt x="7906" y="72"/>
                      <a:pt x="6668" y="0"/>
                    </a:cubicBezTo>
                    <a:close/>
                  </a:path>
                </a:pathLst>
              </a:custGeom>
              <a:solidFill>
                <a:srgbClr val="D58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9"/>
              <p:cNvSpPr/>
              <p:nvPr/>
            </p:nvSpPr>
            <p:spPr>
              <a:xfrm>
                <a:off x="5892100" y="2446850"/>
                <a:ext cx="386975" cy="995100"/>
              </a:xfrm>
              <a:custGeom>
                <a:avLst/>
                <a:gdLst/>
                <a:ahLst/>
                <a:cxnLst/>
                <a:rect l="l" t="t" r="r" b="b"/>
                <a:pathLst>
                  <a:path w="15479" h="39804" extrusionOk="0">
                    <a:moveTo>
                      <a:pt x="155" y="1"/>
                    </a:moveTo>
                    <a:cubicBezTo>
                      <a:pt x="72" y="1"/>
                      <a:pt x="12" y="60"/>
                      <a:pt x="0" y="144"/>
                    </a:cubicBezTo>
                    <a:cubicBezTo>
                      <a:pt x="0" y="215"/>
                      <a:pt x="60" y="275"/>
                      <a:pt x="131" y="287"/>
                    </a:cubicBezTo>
                    <a:cubicBezTo>
                      <a:pt x="1346" y="358"/>
                      <a:pt x="2512" y="477"/>
                      <a:pt x="3013" y="537"/>
                    </a:cubicBezTo>
                    <a:cubicBezTo>
                      <a:pt x="4739" y="739"/>
                      <a:pt x="7930" y="1358"/>
                      <a:pt x="9990" y="3251"/>
                    </a:cubicBezTo>
                    <a:cubicBezTo>
                      <a:pt x="11871" y="4978"/>
                      <a:pt x="12442" y="7668"/>
                      <a:pt x="12895" y="10502"/>
                    </a:cubicBezTo>
                    <a:cubicBezTo>
                      <a:pt x="13038" y="11443"/>
                      <a:pt x="13180" y="12431"/>
                      <a:pt x="13300" y="13419"/>
                    </a:cubicBezTo>
                    <a:cubicBezTo>
                      <a:pt x="13847" y="17824"/>
                      <a:pt x="14038" y="22170"/>
                      <a:pt x="14228" y="26385"/>
                    </a:cubicBezTo>
                    <a:cubicBezTo>
                      <a:pt x="14419" y="30683"/>
                      <a:pt x="14621" y="35124"/>
                      <a:pt x="15193" y="39684"/>
                    </a:cubicBezTo>
                    <a:cubicBezTo>
                      <a:pt x="15205" y="39756"/>
                      <a:pt x="15264" y="39803"/>
                      <a:pt x="15335" y="39803"/>
                    </a:cubicBezTo>
                    <a:lnTo>
                      <a:pt x="15347" y="39803"/>
                    </a:lnTo>
                    <a:cubicBezTo>
                      <a:pt x="15419" y="39791"/>
                      <a:pt x="15478" y="39720"/>
                      <a:pt x="15466" y="39649"/>
                    </a:cubicBezTo>
                    <a:cubicBezTo>
                      <a:pt x="14907" y="35100"/>
                      <a:pt x="14704" y="30671"/>
                      <a:pt x="14514" y="26373"/>
                    </a:cubicBezTo>
                    <a:cubicBezTo>
                      <a:pt x="14335" y="22158"/>
                      <a:pt x="14133" y="17801"/>
                      <a:pt x="13585" y="13395"/>
                    </a:cubicBezTo>
                    <a:cubicBezTo>
                      <a:pt x="13466" y="12395"/>
                      <a:pt x="13323" y="11407"/>
                      <a:pt x="13169" y="10455"/>
                    </a:cubicBezTo>
                    <a:cubicBezTo>
                      <a:pt x="12704" y="7573"/>
                      <a:pt x="12133" y="4835"/>
                      <a:pt x="10180" y="3037"/>
                    </a:cubicBezTo>
                    <a:cubicBezTo>
                      <a:pt x="8073" y="1096"/>
                      <a:pt x="4810" y="465"/>
                      <a:pt x="3048" y="263"/>
                    </a:cubicBezTo>
                    <a:cubicBezTo>
                      <a:pt x="2548" y="203"/>
                      <a:pt x="1369" y="84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9"/>
              <p:cNvSpPr/>
              <p:nvPr/>
            </p:nvSpPr>
            <p:spPr>
              <a:xfrm>
                <a:off x="5730475" y="2701650"/>
                <a:ext cx="420600" cy="7474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9898" extrusionOk="0">
                    <a:moveTo>
                      <a:pt x="131" y="1"/>
                    </a:moveTo>
                    <a:cubicBezTo>
                      <a:pt x="0" y="36"/>
                      <a:pt x="0" y="239"/>
                      <a:pt x="131" y="286"/>
                    </a:cubicBezTo>
                    <a:cubicBezTo>
                      <a:pt x="274" y="286"/>
                      <a:pt x="415" y="286"/>
                      <a:pt x="554" y="286"/>
                    </a:cubicBezTo>
                    <a:cubicBezTo>
                      <a:pt x="4318" y="286"/>
                      <a:pt x="6395" y="443"/>
                      <a:pt x="10323" y="810"/>
                    </a:cubicBezTo>
                    <a:cubicBezTo>
                      <a:pt x="10716" y="2108"/>
                      <a:pt x="10656" y="3370"/>
                      <a:pt x="10597" y="4715"/>
                    </a:cubicBezTo>
                    <a:lnTo>
                      <a:pt x="10597" y="4775"/>
                    </a:lnTo>
                    <a:cubicBezTo>
                      <a:pt x="10573" y="5287"/>
                      <a:pt x="10537" y="5882"/>
                      <a:pt x="10549" y="6501"/>
                    </a:cubicBezTo>
                    <a:cubicBezTo>
                      <a:pt x="10609" y="10407"/>
                      <a:pt x="11180" y="13455"/>
                      <a:pt x="12383" y="16360"/>
                    </a:cubicBezTo>
                    <a:cubicBezTo>
                      <a:pt x="14442" y="21360"/>
                      <a:pt x="15526" y="24873"/>
                      <a:pt x="16538" y="29790"/>
                    </a:cubicBezTo>
                    <a:cubicBezTo>
                      <a:pt x="16550" y="29850"/>
                      <a:pt x="16609" y="29897"/>
                      <a:pt x="16681" y="29897"/>
                    </a:cubicBezTo>
                    <a:lnTo>
                      <a:pt x="16705" y="29897"/>
                    </a:lnTo>
                    <a:cubicBezTo>
                      <a:pt x="16776" y="29873"/>
                      <a:pt x="16824" y="29802"/>
                      <a:pt x="16812" y="29730"/>
                    </a:cubicBezTo>
                    <a:cubicBezTo>
                      <a:pt x="15812" y="24801"/>
                      <a:pt x="14716" y="21277"/>
                      <a:pt x="12645" y="16253"/>
                    </a:cubicBezTo>
                    <a:cubicBezTo>
                      <a:pt x="11454" y="13383"/>
                      <a:pt x="10894" y="10371"/>
                      <a:pt x="10835" y="6489"/>
                    </a:cubicBezTo>
                    <a:cubicBezTo>
                      <a:pt x="10823" y="5894"/>
                      <a:pt x="10859" y="5299"/>
                      <a:pt x="10882" y="4787"/>
                    </a:cubicBezTo>
                    <a:lnTo>
                      <a:pt x="10882" y="4727"/>
                    </a:lnTo>
                    <a:cubicBezTo>
                      <a:pt x="10942" y="3334"/>
                      <a:pt x="11002" y="2013"/>
                      <a:pt x="10561" y="632"/>
                    </a:cubicBezTo>
                    <a:cubicBezTo>
                      <a:pt x="10549" y="584"/>
                      <a:pt x="10501" y="536"/>
                      <a:pt x="10442" y="536"/>
                    </a:cubicBezTo>
                    <a:cubicBezTo>
                      <a:pt x="6310" y="143"/>
                      <a:pt x="4215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9"/>
              <p:cNvSpPr/>
              <p:nvPr/>
            </p:nvSpPr>
            <p:spPr>
              <a:xfrm>
                <a:off x="5995375" y="2778450"/>
                <a:ext cx="236675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9467" h="1846" extrusionOk="0">
                    <a:moveTo>
                      <a:pt x="9276" y="0"/>
                    </a:moveTo>
                    <a:cubicBezTo>
                      <a:pt x="6228" y="608"/>
                      <a:pt x="3668" y="1036"/>
                      <a:pt x="144" y="1560"/>
                    </a:cubicBezTo>
                    <a:cubicBezTo>
                      <a:pt x="1" y="1620"/>
                      <a:pt x="13" y="1810"/>
                      <a:pt x="167" y="1846"/>
                    </a:cubicBezTo>
                    <a:lnTo>
                      <a:pt x="179" y="1846"/>
                    </a:lnTo>
                    <a:cubicBezTo>
                      <a:pt x="3715" y="1322"/>
                      <a:pt x="6275" y="881"/>
                      <a:pt x="9335" y="286"/>
                    </a:cubicBezTo>
                    <a:cubicBezTo>
                      <a:pt x="9466" y="215"/>
                      <a:pt x="9430" y="24"/>
                      <a:pt x="9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9"/>
              <p:cNvSpPr/>
              <p:nvPr/>
            </p:nvSpPr>
            <p:spPr>
              <a:xfrm>
                <a:off x="5993000" y="2860275"/>
                <a:ext cx="249450" cy="41425"/>
              </a:xfrm>
              <a:custGeom>
                <a:avLst/>
                <a:gdLst/>
                <a:ahLst/>
                <a:cxnLst/>
                <a:rect l="l" t="t" r="r" b="b"/>
                <a:pathLst>
                  <a:path w="9978" h="1657" extrusionOk="0">
                    <a:moveTo>
                      <a:pt x="9830" y="0"/>
                    </a:moveTo>
                    <a:cubicBezTo>
                      <a:pt x="9824" y="0"/>
                      <a:pt x="9817" y="1"/>
                      <a:pt x="9811" y="2"/>
                    </a:cubicBezTo>
                    <a:cubicBezTo>
                      <a:pt x="6597" y="383"/>
                      <a:pt x="3334" y="847"/>
                      <a:pt x="131" y="1371"/>
                    </a:cubicBezTo>
                    <a:cubicBezTo>
                      <a:pt x="0" y="1430"/>
                      <a:pt x="12" y="1621"/>
                      <a:pt x="155" y="1657"/>
                    </a:cubicBezTo>
                    <a:lnTo>
                      <a:pt x="179" y="1657"/>
                    </a:lnTo>
                    <a:cubicBezTo>
                      <a:pt x="3382" y="1133"/>
                      <a:pt x="6632" y="668"/>
                      <a:pt x="9847" y="275"/>
                    </a:cubicBezTo>
                    <a:cubicBezTo>
                      <a:pt x="9918" y="264"/>
                      <a:pt x="9978" y="204"/>
                      <a:pt x="9966" y="121"/>
                    </a:cubicBezTo>
                    <a:cubicBezTo>
                      <a:pt x="9955" y="55"/>
                      <a:pt x="9895" y="0"/>
                      <a:pt x="9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9"/>
              <p:cNvSpPr/>
              <p:nvPr/>
            </p:nvSpPr>
            <p:spPr>
              <a:xfrm>
                <a:off x="5153600" y="2542175"/>
                <a:ext cx="429250" cy="508050"/>
              </a:xfrm>
              <a:custGeom>
                <a:avLst/>
                <a:gdLst/>
                <a:ahLst/>
                <a:cxnLst/>
                <a:rect l="l" t="t" r="r" b="b"/>
                <a:pathLst>
                  <a:path w="17170" h="20322" extrusionOk="0">
                    <a:moveTo>
                      <a:pt x="1152" y="0"/>
                    </a:moveTo>
                    <a:cubicBezTo>
                      <a:pt x="1093" y="0"/>
                      <a:pt x="1044" y="27"/>
                      <a:pt x="1049" y="93"/>
                    </a:cubicBezTo>
                    <a:cubicBezTo>
                      <a:pt x="1" y="3891"/>
                      <a:pt x="656" y="6534"/>
                      <a:pt x="1477" y="9892"/>
                    </a:cubicBezTo>
                    <a:cubicBezTo>
                      <a:pt x="1656" y="10594"/>
                      <a:pt x="1834" y="11321"/>
                      <a:pt x="2001" y="12095"/>
                    </a:cubicBezTo>
                    <a:cubicBezTo>
                      <a:pt x="2323" y="13571"/>
                      <a:pt x="2787" y="15059"/>
                      <a:pt x="3216" y="16500"/>
                    </a:cubicBezTo>
                    <a:cubicBezTo>
                      <a:pt x="3585" y="17702"/>
                      <a:pt x="3966" y="18953"/>
                      <a:pt x="4287" y="20215"/>
                    </a:cubicBezTo>
                    <a:lnTo>
                      <a:pt x="4430" y="20179"/>
                    </a:lnTo>
                    <a:lnTo>
                      <a:pt x="4466" y="20322"/>
                    </a:lnTo>
                    <a:cubicBezTo>
                      <a:pt x="4525" y="20310"/>
                      <a:pt x="5085" y="20215"/>
                      <a:pt x="5787" y="20084"/>
                    </a:cubicBezTo>
                    <a:cubicBezTo>
                      <a:pt x="10990" y="19167"/>
                      <a:pt x="16431" y="18191"/>
                      <a:pt x="17098" y="17810"/>
                    </a:cubicBezTo>
                    <a:cubicBezTo>
                      <a:pt x="17146" y="17786"/>
                      <a:pt x="17170" y="17738"/>
                      <a:pt x="17170" y="17679"/>
                    </a:cubicBezTo>
                    <a:cubicBezTo>
                      <a:pt x="16789" y="10190"/>
                      <a:pt x="15777" y="1546"/>
                      <a:pt x="15765" y="1462"/>
                    </a:cubicBezTo>
                    <a:cubicBezTo>
                      <a:pt x="15737" y="1397"/>
                      <a:pt x="15683" y="1366"/>
                      <a:pt x="15629" y="1366"/>
                    </a:cubicBezTo>
                    <a:cubicBezTo>
                      <a:pt x="15565" y="1366"/>
                      <a:pt x="15504" y="1409"/>
                      <a:pt x="15491" y="1486"/>
                    </a:cubicBezTo>
                    <a:cubicBezTo>
                      <a:pt x="15491" y="1581"/>
                      <a:pt x="16491" y="10142"/>
                      <a:pt x="16884" y="17595"/>
                    </a:cubicBezTo>
                    <a:cubicBezTo>
                      <a:pt x="15812" y="18036"/>
                      <a:pt x="8526" y="19310"/>
                      <a:pt x="5740" y="19798"/>
                    </a:cubicBezTo>
                    <a:cubicBezTo>
                      <a:pt x="5061" y="19917"/>
                      <a:pt x="4716" y="19977"/>
                      <a:pt x="4525" y="20024"/>
                    </a:cubicBezTo>
                    <a:cubicBezTo>
                      <a:pt x="4216" y="18798"/>
                      <a:pt x="3847" y="17583"/>
                      <a:pt x="3489" y="16417"/>
                    </a:cubicBezTo>
                    <a:cubicBezTo>
                      <a:pt x="3037" y="14916"/>
                      <a:pt x="2608" y="13500"/>
                      <a:pt x="2275" y="12035"/>
                    </a:cubicBezTo>
                    <a:cubicBezTo>
                      <a:pt x="2108" y="11261"/>
                      <a:pt x="1930" y="10523"/>
                      <a:pt x="1751" y="9820"/>
                    </a:cubicBezTo>
                    <a:cubicBezTo>
                      <a:pt x="941" y="6511"/>
                      <a:pt x="298" y="3891"/>
                      <a:pt x="1322" y="176"/>
                    </a:cubicBezTo>
                    <a:cubicBezTo>
                      <a:pt x="1382" y="79"/>
                      <a:pt x="1253" y="0"/>
                      <a:pt x="1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9"/>
              <p:cNvSpPr/>
              <p:nvPr/>
            </p:nvSpPr>
            <p:spPr>
              <a:xfrm>
                <a:off x="5557200" y="2422450"/>
                <a:ext cx="348600" cy="321800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12872" extrusionOk="0">
                    <a:moveTo>
                      <a:pt x="4752" y="1"/>
                    </a:moveTo>
                    <a:cubicBezTo>
                      <a:pt x="4669" y="1"/>
                      <a:pt x="4609" y="60"/>
                      <a:pt x="4609" y="143"/>
                    </a:cubicBezTo>
                    <a:cubicBezTo>
                      <a:pt x="4609" y="227"/>
                      <a:pt x="4669" y="298"/>
                      <a:pt x="4752" y="298"/>
                    </a:cubicBezTo>
                    <a:cubicBezTo>
                      <a:pt x="7241" y="322"/>
                      <a:pt x="8789" y="429"/>
                      <a:pt x="10574" y="572"/>
                    </a:cubicBezTo>
                    <a:cubicBezTo>
                      <a:pt x="11479" y="643"/>
                      <a:pt x="12408" y="715"/>
                      <a:pt x="13575" y="774"/>
                    </a:cubicBezTo>
                    <a:cubicBezTo>
                      <a:pt x="12491" y="2751"/>
                      <a:pt x="10944" y="5013"/>
                      <a:pt x="9455" y="7216"/>
                    </a:cubicBezTo>
                    <a:cubicBezTo>
                      <a:pt x="8157" y="9133"/>
                      <a:pt x="6919" y="10942"/>
                      <a:pt x="5967" y="12562"/>
                    </a:cubicBezTo>
                    <a:lnTo>
                      <a:pt x="240" y="10978"/>
                    </a:lnTo>
                    <a:cubicBezTo>
                      <a:pt x="223" y="10967"/>
                      <a:pt x="206" y="10963"/>
                      <a:pt x="190" y="10963"/>
                    </a:cubicBezTo>
                    <a:cubicBezTo>
                      <a:pt x="67" y="10963"/>
                      <a:pt x="0" y="11252"/>
                      <a:pt x="148" y="11252"/>
                    </a:cubicBezTo>
                    <a:cubicBezTo>
                      <a:pt x="151" y="11252"/>
                      <a:pt x="154" y="11252"/>
                      <a:pt x="156" y="11252"/>
                    </a:cubicBezTo>
                    <a:lnTo>
                      <a:pt x="6002" y="12871"/>
                    </a:lnTo>
                    <a:lnTo>
                      <a:pt x="6038" y="12871"/>
                    </a:lnTo>
                    <a:cubicBezTo>
                      <a:pt x="6086" y="12871"/>
                      <a:pt x="6133" y="12847"/>
                      <a:pt x="6157" y="12800"/>
                    </a:cubicBezTo>
                    <a:cubicBezTo>
                      <a:pt x="7110" y="11157"/>
                      <a:pt x="8360" y="9323"/>
                      <a:pt x="9681" y="7371"/>
                    </a:cubicBezTo>
                    <a:cubicBezTo>
                      <a:pt x="11229" y="5096"/>
                      <a:pt x="12837" y="2739"/>
                      <a:pt x="13920" y="715"/>
                    </a:cubicBezTo>
                    <a:cubicBezTo>
                      <a:pt x="13944" y="667"/>
                      <a:pt x="13944" y="620"/>
                      <a:pt x="13920" y="572"/>
                    </a:cubicBezTo>
                    <a:cubicBezTo>
                      <a:pt x="13896" y="536"/>
                      <a:pt x="13861" y="513"/>
                      <a:pt x="13813" y="501"/>
                    </a:cubicBezTo>
                    <a:cubicBezTo>
                      <a:pt x="12539" y="429"/>
                      <a:pt x="11551" y="358"/>
                      <a:pt x="10586" y="286"/>
                    </a:cubicBezTo>
                    <a:cubicBezTo>
                      <a:pt x="8800" y="143"/>
                      <a:pt x="7253" y="24"/>
                      <a:pt x="4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9"/>
              <p:cNvSpPr/>
              <p:nvPr/>
            </p:nvSpPr>
            <p:spPr>
              <a:xfrm>
                <a:off x="5642650" y="2431325"/>
                <a:ext cx="189900" cy="287025"/>
              </a:xfrm>
              <a:custGeom>
                <a:avLst/>
                <a:gdLst/>
                <a:ahLst/>
                <a:cxnLst/>
                <a:rect l="l" t="t" r="r" b="b"/>
                <a:pathLst>
                  <a:path w="7596" h="11481" extrusionOk="0">
                    <a:moveTo>
                      <a:pt x="7410" y="0"/>
                    </a:moveTo>
                    <a:cubicBezTo>
                      <a:pt x="7381" y="0"/>
                      <a:pt x="7352" y="8"/>
                      <a:pt x="7323" y="27"/>
                    </a:cubicBezTo>
                    <a:cubicBezTo>
                      <a:pt x="4620" y="3384"/>
                      <a:pt x="2227" y="7051"/>
                      <a:pt x="37" y="11266"/>
                    </a:cubicBezTo>
                    <a:cubicBezTo>
                      <a:pt x="1" y="11337"/>
                      <a:pt x="25" y="11421"/>
                      <a:pt x="96" y="11457"/>
                    </a:cubicBezTo>
                    <a:cubicBezTo>
                      <a:pt x="120" y="11468"/>
                      <a:pt x="144" y="11468"/>
                      <a:pt x="167" y="11480"/>
                    </a:cubicBezTo>
                    <a:cubicBezTo>
                      <a:pt x="215" y="11468"/>
                      <a:pt x="263" y="11445"/>
                      <a:pt x="287" y="11397"/>
                    </a:cubicBezTo>
                    <a:cubicBezTo>
                      <a:pt x="2477" y="7194"/>
                      <a:pt x="4847" y="3539"/>
                      <a:pt x="7549" y="205"/>
                    </a:cubicBezTo>
                    <a:cubicBezTo>
                      <a:pt x="7596" y="103"/>
                      <a:pt x="7511" y="0"/>
                      <a:pt x="7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9"/>
              <p:cNvSpPr/>
              <p:nvPr/>
            </p:nvSpPr>
            <p:spPr>
              <a:xfrm>
                <a:off x="5243500" y="2914700"/>
                <a:ext cx="334000" cy="69450"/>
              </a:xfrm>
              <a:custGeom>
                <a:avLst/>
                <a:gdLst/>
                <a:ahLst/>
                <a:cxnLst/>
                <a:rect l="l" t="t" r="r" b="b"/>
                <a:pathLst>
                  <a:path w="13360" h="2778" extrusionOk="0">
                    <a:moveTo>
                      <a:pt x="13184" y="0"/>
                    </a:moveTo>
                    <a:cubicBezTo>
                      <a:pt x="13168" y="0"/>
                      <a:pt x="13151" y="5"/>
                      <a:pt x="13133" y="15"/>
                    </a:cubicBezTo>
                    <a:cubicBezTo>
                      <a:pt x="11442" y="384"/>
                      <a:pt x="9621" y="682"/>
                      <a:pt x="7871" y="980"/>
                    </a:cubicBezTo>
                    <a:cubicBezTo>
                      <a:pt x="5287" y="1408"/>
                      <a:pt x="2608" y="1861"/>
                      <a:pt x="131" y="2504"/>
                    </a:cubicBezTo>
                    <a:cubicBezTo>
                      <a:pt x="1" y="2563"/>
                      <a:pt x="24" y="2754"/>
                      <a:pt x="167" y="2778"/>
                    </a:cubicBezTo>
                    <a:lnTo>
                      <a:pt x="203" y="2778"/>
                    </a:lnTo>
                    <a:cubicBezTo>
                      <a:pt x="2656" y="2147"/>
                      <a:pt x="5335" y="1694"/>
                      <a:pt x="7918" y="1254"/>
                    </a:cubicBezTo>
                    <a:cubicBezTo>
                      <a:pt x="9680" y="956"/>
                      <a:pt x="11490" y="646"/>
                      <a:pt x="13193" y="289"/>
                    </a:cubicBezTo>
                    <a:cubicBezTo>
                      <a:pt x="13198" y="290"/>
                      <a:pt x="13204" y="290"/>
                      <a:pt x="13209" y="290"/>
                    </a:cubicBezTo>
                    <a:cubicBezTo>
                      <a:pt x="13359" y="290"/>
                      <a:pt x="13310" y="0"/>
                      <a:pt x="13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9"/>
              <p:cNvSpPr/>
              <p:nvPr/>
            </p:nvSpPr>
            <p:spPr>
              <a:xfrm>
                <a:off x="4788375" y="3784225"/>
                <a:ext cx="235475" cy="270900"/>
              </a:xfrm>
              <a:custGeom>
                <a:avLst/>
                <a:gdLst/>
                <a:ahLst/>
                <a:cxnLst/>
                <a:rect l="l" t="t" r="r" b="b"/>
                <a:pathLst>
                  <a:path w="9419" h="10836" extrusionOk="0">
                    <a:moveTo>
                      <a:pt x="2204" y="1"/>
                    </a:moveTo>
                    <a:cubicBezTo>
                      <a:pt x="1715" y="655"/>
                      <a:pt x="1180" y="1286"/>
                      <a:pt x="608" y="1882"/>
                    </a:cubicBezTo>
                    <a:cubicBezTo>
                      <a:pt x="1" y="2525"/>
                      <a:pt x="48" y="3525"/>
                      <a:pt x="680" y="4120"/>
                    </a:cubicBezTo>
                    <a:lnTo>
                      <a:pt x="7907" y="10835"/>
                    </a:lnTo>
                    <a:lnTo>
                      <a:pt x="7919" y="10823"/>
                    </a:lnTo>
                    <a:cubicBezTo>
                      <a:pt x="8978" y="10371"/>
                      <a:pt x="9419" y="9109"/>
                      <a:pt x="8883" y="8097"/>
                    </a:cubicBezTo>
                    <a:cubicBezTo>
                      <a:pt x="8014" y="6418"/>
                      <a:pt x="6728" y="4120"/>
                      <a:pt x="6252" y="3049"/>
                    </a:cubicBezTo>
                    <a:cubicBezTo>
                      <a:pt x="4597" y="2525"/>
                      <a:pt x="3168" y="1441"/>
                      <a:pt x="22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9"/>
              <p:cNvSpPr/>
              <p:nvPr/>
            </p:nvSpPr>
            <p:spPr>
              <a:xfrm>
                <a:off x="4938775" y="4018375"/>
                <a:ext cx="350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1071" extrusionOk="0">
                    <a:moveTo>
                      <a:pt x="689" y="0"/>
                    </a:moveTo>
                    <a:cubicBezTo>
                      <a:pt x="255" y="0"/>
                      <a:pt x="1" y="512"/>
                      <a:pt x="283" y="874"/>
                    </a:cubicBezTo>
                    <a:cubicBezTo>
                      <a:pt x="386" y="1004"/>
                      <a:pt x="539" y="1071"/>
                      <a:pt x="696" y="1071"/>
                    </a:cubicBezTo>
                    <a:cubicBezTo>
                      <a:pt x="813" y="1071"/>
                      <a:pt x="932" y="1033"/>
                      <a:pt x="1033" y="957"/>
                    </a:cubicBezTo>
                    <a:cubicBezTo>
                      <a:pt x="1402" y="660"/>
                      <a:pt x="1236" y="64"/>
                      <a:pt x="760" y="5"/>
                    </a:cubicBezTo>
                    <a:cubicBezTo>
                      <a:pt x="735" y="2"/>
                      <a:pt x="712" y="0"/>
                      <a:pt x="689" y="0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9"/>
              <p:cNvSpPr/>
              <p:nvPr/>
            </p:nvSpPr>
            <p:spPr>
              <a:xfrm>
                <a:off x="4913775" y="3998425"/>
                <a:ext cx="350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1071" extrusionOk="0">
                    <a:moveTo>
                      <a:pt x="688" y="1"/>
                    </a:moveTo>
                    <a:cubicBezTo>
                      <a:pt x="255" y="1"/>
                      <a:pt x="1" y="512"/>
                      <a:pt x="283" y="874"/>
                    </a:cubicBezTo>
                    <a:cubicBezTo>
                      <a:pt x="392" y="1004"/>
                      <a:pt x="545" y="1071"/>
                      <a:pt x="699" y="1071"/>
                    </a:cubicBezTo>
                    <a:cubicBezTo>
                      <a:pt x="815" y="1071"/>
                      <a:pt x="932" y="1034"/>
                      <a:pt x="1033" y="958"/>
                    </a:cubicBezTo>
                    <a:cubicBezTo>
                      <a:pt x="1402" y="660"/>
                      <a:pt x="1236" y="53"/>
                      <a:pt x="759" y="5"/>
                    </a:cubicBezTo>
                    <a:cubicBezTo>
                      <a:pt x="735" y="2"/>
                      <a:pt x="712" y="1"/>
                      <a:pt x="688" y="1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9"/>
              <p:cNvSpPr/>
              <p:nvPr/>
            </p:nvSpPr>
            <p:spPr>
              <a:xfrm>
                <a:off x="4813950" y="3902325"/>
                <a:ext cx="340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074" extrusionOk="0">
                    <a:moveTo>
                      <a:pt x="684" y="1"/>
                    </a:moveTo>
                    <a:cubicBezTo>
                      <a:pt x="284" y="1"/>
                      <a:pt x="0" y="446"/>
                      <a:pt x="216" y="813"/>
                    </a:cubicBezTo>
                    <a:cubicBezTo>
                      <a:pt x="320" y="980"/>
                      <a:pt x="504" y="1073"/>
                      <a:pt x="689" y="1073"/>
                    </a:cubicBezTo>
                    <a:cubicBezTo>
                      <a:pt x="780" y="1073"/>
                      <a:pt x="872" y="1051"/>
                      <a:pt x="954" y="1003"/>
                    </a:cubicBezTo>
                    <a:cubicBezTo>
                      <a:pt x="1359" y="753"/>
                      <a:pt x="1264" y="134"/>
                      <a:pt x="811" y="15"/>
                    </a:cubicBezTo>
                    <a:cubicBezTo>
                      <a:pt x="768" y="5"/>
                      <a:pt x="726" y="1"/>
                      <a:pt x="684" y="1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9"/>
              <p:cNvSpPr/>
              <p:nvPr/>
            </p:nvSpPr>
            <p:spPr>
              <a:xfrm>
                <a:off x="4791700" y="3879325"/>
                <a:ext cx="34225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73" extrusionOk="0">
                    <a:moveTo>
                      <a:pt x="670" y="1"/>
                    </a:moveTo>
                    <a:cubicBezTo>
                      <a:pt x="275" y="1"/>
                      <a:pt x="1" y="442"/>
                      <a:pt x="225" y="816"/>
                    </a:cubicBezTo>
                    <a:cubicBezTo>
                      <a:pt x="327" y="981"/>
                      <a:pt x="501" y="1073"/>
                      <a:pt x="679" y="1073"/>
                    </a:cubicBezTo>
                    <a:cubicBezTo>
                      <a:pt x="772" y="1073"/>
                      <a:pt x="866" y="1048"/>
                      <a:pt x="951" y="995"/>
                    </a:cubicBezTo>
                    <a:cubicBezTo>
                      <a:pt x="1368" y="757"/>
                      <a:pt x="1273" y="137"/>
                      <a:pt x="808" y="18"/>
                    </a:cubicBezTo>
                    <a:cubicBezTo>
                      <a:pt x="761" y="6"/>
                      <a:pt x="715" y="1"/>
                      <a:pt x="670" y="1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9"/>
              <p:cNvSpPr/>
              <p:nvPr/>
            </p:nvSpPr>
            <p:spPr>
              <a:xfrm>
                <a:off x="4881250" y="3784950"/>
                <a:ext cx="71750" cy="98725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949" extrusionOk="0">
                    <a:moveTo>
                      <a:pt x="989" y="293"/>
                    </a:moveTo>
                    <a:cubicBezTo>
                      <a:pt x="1132" y="293"/>
                      <a:pt x="1275" y="353"/>
                      <a:pt x="1382" y="460"/>
                    </a:cubicBezTo>
                    <a:cubicBezTo>
                      <a:pt x="1727" y="805"/>
                      <a:pt x="1870" y="1317"/>
                      <a:pt x="2001" y="1757"/>
                    </a:cubicBezTo>
                    <a:lnTo>
                      <a:pt x="2489" y="3543"/>
                    </a:lnTo>
                    <a:cubicBezTo>
                      <a:pt x="1489" y="3031"/>
                      <a:pt x="739" y="2138"/>
                      <a:pt x="382" y="1067"/>
                    </a:cubicBezTo>
                    <a:cubicBezTo>
                      <a:pt x="310" y="805"/>
                      <a:pt x="417" y="519"/>
                      <a:pt x="655" y="376"/>
                    </a:cubicBezTo>
                    <a:cubicBezTo>
                      <a:pt x="763" y="317"/>
                      <a:pt x="870" y="293"/>
                      <a:pt x="989" y="293"/>
                    </a:cubicBezTo>
                    <a:close/>
                    <a:moveTo>
                      <a:pt x="980" y="0"/>
                    </a:moveTo>
                    <a:cubicBezTo>
                      <a:pt x="818" y="0"/>
                      <a:pt x="655" y="46"/>
                      <a:pt x="513" y="138"/>
                    </a:cubicBezTo>
                    <a:cubicBezTo>
                      <a:pt x="155" y="341"/>
                      <a:pt x="1" y="757"/>
                      <a:pt x="108" y="1150"/>
                    </a:cubicBezTo>
                    <a:cubicBezTo>
                      <a:pt x="524" y="2400"/>
                      <a:pt x="1441" y="3412"/>
                      <a:pt x="2656" y="3936"/>
                    </a:cubicBezTo>
                    <a:cubicBezTo>
                      <a:pt x="2668" y="3948"/>
                      <a:pt x="2691" y="3948"/>
                      <a:pt x="2703" y="3948"/>
                    </a:cubicBezTo>
                    <a:lnTo>
                      <a:pt x="2715" y="3948"/>
                    </a:lnTo>
                    <a:cubicBezTo>
                      <a:pt x="2799" y="3936"/>
                      <a:pt x="2870" y="3853"/>
                      <a:pt x="2846" y="3770"/>
                    </a:cubicBezTo>
                    <a:lnTo>
                      <a:pt x="2275" y="1686"/>
                    </a:lnTo>
                    <a:cubicBezTo>
                      <a:pt x="2144" y="1222"/>
                      <a:pt x="1989" y="650"/>
                      <a:pt x="1572" y="245"/>
                    </a:cubicBezTo>
                    <a:cubicBezTo>
                      <a:pt x="1409" y="82"/>
                      <a:pt x="1195" y="0"/>
                      <a:pt x="9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9"/>
              <p:cNvSpPr/>
              <p:nvPr/>
            </p:nvSpPr>
            <p:spPr>
              <a:xfrm>
                <a:off x="4947325" y="3791450"/>
                <a:ext cx="79800" cy="93100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3724" extrusionOk="0">
                    <a:moveTo>
                      <a:pt x="2180" y="283"/>
                    </a:moveTo>
                    <a:cubicBezTo>
                      <a:pt x="2323" y="283"/>
                      <a:pt x="2453" y="331"/>
                      <a:pt x="2561" y="414"/>
                    </a:cubicBezTo>
                    <a:cubicBezTo>
                      <a:pt x="2787" y="581"/>
                      <a:pt x="2870" y="866"/>
                      <a:pt x="2763" y="1116"/>
                    </a:cubicBezTo>
                    <a:cubicBezTo>
                      <a:pt x="2573" y="1569"/>
                      <a:pt x="2156" y="1878"/>
                      <a:pt x="1775" y="2164"/>
                    </a:cubicBezTo>
                    <a:lnTo>
                      <a:pt x="298" y="3283"/>
                    </a:lnTo>
                    <a:cubicBezTo>
                      <a:pt x="418" y="2164"/>
                      <a:pt x="965" y="1128"/>
                      <a:pt x="1822" y="414"/>
                    </a:cubicBezTo>
                    <a:cubicBezTo>
                      <a:pt x="1930" y="331"/>
                      <a:pt x="2049" y="283"/>
                      <a:pt x="2180" y="283"/>
                    </a:cubicBezTo>
                    <a:close/>
                    <a:moveTo>
                      <a:pt x="2193" y="0"/>
                    </a:moveTo>
                    <a:cubicBezTo>
                      <a:pt x="2001" y="0"/>
                      <a:pt x="1811" y="63"/>
                      <a:pt x="1656" y="188"/>
                    </a:cubicBezTo>
                    <a:cubicBezTo>
                      <a:pt x="644" y="1033"/>
                      <a:pt x="37" y="2259"/>
                      <a:pt x="1" y="3581"/>
                    </a:cubicBezTo>
                    <a:cubicBezTo>
                      <a:pt x="1" y="3641"/>
                      <a:pt x="25" y="3688"/>
                      <a:pt x="72" y="3712"/>
                    </a:cubicBezTo>
                    <a:cubicBezTo>
                      <a:pt x="96" y="3724"/>
                      <a:pt x="120" y="3724"/>
                      <a:pt x="144" y="3724"/>
                    </a:cubicBezTo>
                    <a:cubicBezTo>
                      <a:pt x="167" y="3724"/>
                      <a:pt x="203" y="3712"/>
                      <a:pt x="227" y="3700"/>
                    </a:cubicBezTo>
                    <a:lnTo>
                      <a:pt x="1953" y="2390"/>
                    </a:lnTo>
                    <a:cubicBezTo>
                      <a:pt x="2334" y="2105"/>
                      <a:pt x="2811" y="1748"/>
                      <a:pt x="3037" y="1212"/>
                    </a:cubicBezTo>
                    <a:cubicBezTo>
                      <a:pt x="3192" y="843"/>
                      <a:pt x="3061" y="414"/>
                      <a:pt x="2739" y="188"/>
                    </a:cubicBezTo>
                    <a:cubicBezTo>
                      <a:pt x="2578" y="63"/>
                      <a:pt x="2385" y="0"/>
                      <a:pt x="21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9"/>
              <p:cNvSpPr/>
              <p:nvPr/>
            </p:nvSpPr>
            <p:spPr>
              <a:xfrm>
                <a:off x="4888950" y="3862575"/>
                <a:ext cx="67925" cy="211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844" extrusionOk="0">
                    <a:moveTo>
                      <a:pt x="199" y="1"/>
                    </a:moveTo>
                    <a:cubicBezTo>
                      <a:pt x="82" y="1"/>
                      <a:pt x="1" y="132"/>
                      <a:pt x="74" y="236"/>
                    </a:cubicBezTo>
                    <a:cubicBezTo>
                      <a:pt x="597" y="629"/>
                      <a:pt x="1229" y="843"/>
                      <a:pt x="1883" y="843"/>
                    </a:cubicBezTo>
                    <a:cubicBezTo>
                      <a:pt x="2121" y="843"/>
                      <a:pt x="2360" y="819"/>
                      <a:pt x="2586" y="760"/>
                    </a:cubicBezTo>
                    <a:cubicBezTo>
                      <a:pt x="2717" y="688"/>
                      <a:pt x="2669" y="486"/>
                      <a:pt x="2514" y="486"/>
                    </a:cubicBezTo>
                    <a:cubicBezTo>
                      <a:pt x="2309" y="533"/>
                      <a:pt x="2101" y="556"/>
                      <a:pt x="1894" y="556"/>
                    </a:cubicBezTo>
                    <a:cubicBezTo>
                      <a:pt x="1307" y="556"/>
                      <a:pt x="727" y="371"/>
                      <a:pt x="252" y="10"/>
                    </a:cubicBezTo>
                    <a:cubicBezTo>
                      <a:pt x="234" y="4"/>
                      <a:pt x="216" y="1"/>
                      <a:pt x="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9"/>
              <p:cNvSpPr/>
              <p:nvPr/>
            </p:nvSpPr>
            <p:spPr>
              <a:xfrm>
                <a:off x="4943750" y="3874925"/>
                <a:ext cx="37250" cy="31075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243" extrusionOk="0">
                    <a:moveTo>
                      <a:pt x="155" y="0"/>
                    </a:moveTo>
                    <a:cubicBezTo>
                      <a:pt x="78" y="0"/>
                      <a:pt x="1" y="60"/>
                      <a:pt x="1" y="159"/>
                    </a:cubicBezTo>
                    <a:cubicBezTo>
                      <a:pt x="203" y="730"/>
                      <a:pt x="715" y="1147"/>
                      <a:pt x="1311" y="1230"/>
                    </a:cubicBezTo>
                    <a:lnTo>
                      <a:pt x="1334" y="1230"/>
                    </a:lnTo>
                    <a:lnTo>
                      <a:pt x="1334" y="1242"/>
                    </a:lnTo>
                    <a:cubicBezTo>
                      <a:pt x="1477" y="1206"/>
                      <a:pt x="1489" y="1004"/>
                      <a:pt x="1346" y="956"/>
                    </a:cubicBezTo>
                    <a:cubicBezTo>
                      <a:pt x="858" y="885"/>
                      <a:pt x="441" y="540"/>
                      <a:pt x="275" y="63"/>
                    </a:cubicBezTo>
                    <a:cubicBezTo>
                      <a:pt x="244" y="20"/>
                      <a:pt x="200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9"/>
              <p:cNvSpPr/>
              <p:nvPr/>
            </p:nvSpPr>
            <p:spPr>
              <a:xfrm>
                <a:off x="4829750" y="1907800"/>
                <a:ext cx="292025" cy="8740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34963" extrusionOk="0">
                    <a:moveTo>
                      <a:pt x="8645" y="1"/>
                    </a:moveTo>
                    <a:cubicBezTo>
                      <a:pt x="5513" y="1429"/>
                      <a:pt x="2870" y="3239"/>
                      <a:pt x="2168" y="5704"/>
                    </a:cubicBezTo>
                    <a:cubicBezTo>
                      <a:pt x="1" y="13205"/>
                      <a:pt x="1501" y="19134"/>
                      <a:pt x="1537" y="26944"/>
                    </a:cubicBezTo>
                    <a:cubicBezTo>
                      <a:pt x="1537" y="28373"/>
                      <a:pt x="1799" y="30885"/>
                      <a:pt x="1977" y="32457"/>
                    </a:cubicBezTo>
                    <a:cubicBezTo>
                      <a:pt x="2061" y="33326"/>
                      <a:pt x="2680" y="34064"/>
                      <a:pt x="3525" y="34291"/>
                    </a:cubicBezTo>
                    <a:cubicBezTo>
                      <a:pt x="4558" y="34615"/>
                      <a:pt x="5954" y="34963"/>
                      <a:pt x="7026" y="34963"/>
                    </a:cubicBezTo>
                    <a:cubicBezTo>
                      <a:pt x="7647" y="34963"/>
                      <a:pt x="8160" y="34846"/>
                      <a:pt x="8430" y="34541"/>
                    </a:cubicBezTo>
                    <a:cubicBezTo>
                      <a:pt x="9181" y="33719"/>
                      <a:pt x="9359" y="32540"/>
                      <a:pt x="9478" y="31374"/>
                    </a:cubicBezTo>
                    <a:cubicBezTo>
                      <a:pt x="9597" y="30266"/>
                      <a:pt x="9276" y="29159"/>
                      <a:pt x="8597" y="28278"/>
                    </a:cubicBezTo>
                    <a:cubicBezTo>
                      <a:pt x="8228" y="27814"/>
                      <a:pt x="7823" y="27385"/>
                      <a:pt x="7609" y="26861"/>
                    </a:cubicBezTo>
                    <a:cubicBezTo>
                      <a:pt x="6156" y="23218"/>
                      <a:pt x="7490" y="15955"/>
                      <a:pt x="8645" y="10609"/>
                    </a:cubicBezTo>
                    <a:cubicBezTo>
                      <a:pt x="8811" y="9847"/>
                      <a:pt x="9050" y="8907"/>
                      <a:pt x="9502" y="8264"/>
                    </a:cubicBezTo>
                    <a:cubicBezTo>
                      <a:pt x="9954" y="7621"/>
                      <a:pt x="11681" y="6859"/>
                      <a:pt x="11681" y="6859"/>
                    </a:cubicBezTo>
                    <a:lnTo>
                      <a:pt x="8645" y="1"/>
                    </a:lnTo>
                    <a:close/>
                  </a:path>
                </a:pathLst>
              </a:custGeom>
              <a:solidFill>
                <a:srgbClr val="D58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9"/>
              <p:cNvSpPr/>
              <p:nvPr/>
            </p:nvSpPr>
            <p:spPr>
              <a:xfrm>
                <a:off x="4841950" y="1904825"/>
                <a:ext cx="284000" cy="882275"/>
              </a:xfrm>
              <a:custGeom>
                <a:avLst/>
                <a:gdLst/>
                <a:ahLst/>
                <a:cxnLst/>
                <a:rect l="l" t="t" r="r" b="b"/>
                <a:pathLst>
                  <a:path w="11360" h="35291" extrusionOk="0">
                    <a:moveTo>
                      <a:pt x="8100" y="0"/>
                    </a:moveTo>
                    <a:cubicBezTo>
                      <a:pt x="8095" y="0"/>
                      <a:pt x="8090" y="0"/>
                      <a:pt x="8085" y="1"/>
                    </a:cubicBezTo>
                    <a:cubicBezTo>
                      <a:pt x="4299" y="1727"/>
                      <a:pt x="2156" y="3620"/>
                      <a:pt x="1525" y="5787"/>
                    </a:cubicBezTo>
                    <a:cubicBezTo>
                      <a:pt x="1" y="11097"/>
                      <a:pt x="299" y="15681"/>
                      <a:pt x="620" y="20539"/>
                    </a:cubicBezTo>
                    <a:cubicBezTo>
                      <a:pt x="751" y="22611"/>
                      <a:pt x="894" y="24766"/>
                      <a:pt x="906" y="27075"/>
                    </a:cubicBezTo>
                    <a:cubicBezTo>
                      <a:pt x="906" y="28540"/>
                      <a:pt x="1180" y="31171"/>
                      <a:pt x="1334" y="32600"/>
                    </a:cubicBezTo>
                    <a:cubicBezTo>
                      <a:pt x="1454" y="33588"/>
                      <a:pt x="2775" y="34445"/>
                      <a:pt x="3644" y="34719"/>
                    </a:cubicBezTo>
                    <a:cubicBezTo>
                      <a:pt x="4585" y="35017"/>
                      <a:pt x="5656" y="35291"/>
                      <a:pt x="6538" y="35291"/>
                    </a:cubicBezTo>
                    <a:cubicBezTo>
                      <a:pt x="7169" y="35291"/>
                      <a:pt x="7704" y="35148"/>
                      <a:pt x="8038" y="34767"/>
                    </a:cubicBezTo>
                    <a:cubicBezTo>
                      <a:pt x="8812" y="33921"/>
                      <a:pt x="9002" y="32695"/>
                      <a:pt x="9121" y="31516"/>
                    </a:cubicBezTo>
                    <a:cubicBezTo>
                      <a:pt x="9240" y="30373"/>
                      <a:pt x="8919" y="29230"/>
                      <a:pt x="8204" y="28326"/>
                    </a:cubicBezTo>
                    <a:cubicBezTo>
                      <a:pt x="8133" y="28218"/>
                      <a:pt x="8062" y="28123"/>
                      <a:pt x="7978" y="28028"/>
                    </a:cubicBezTo>
                    <a:cubicBezTo>
                      <a:pt x="7681" y="27695"/>
                      <a:pt x="7430" y="27337"/>
                      <a:pt x="7252" y="26933"/>
                    </a:cubicBezTo>
                    <a:cubicBezTo>
                      <a:pt x="5835" y="23420"/>
                      <a:pt x="7061" y="16455"/>
                      <a:pt x="8288" y="10776"/>
                    </a:cubicBezTo>
                    <a:cubicBezTo>
                      <a:pt x="8466" y="9978"/>
                      <a:pt x="8693" y="9085"/>
                      <a:pt x="9121" y="8478"/>
                    </a:cubicBezTo>
                    <a:cubicBezTo>
                      <a:pt x="9550" y="7859"/>
                      <a:pt x="11229" y="7132"/>
                      <a:pt x="11252" y="7121"/>
                    </a:cubicBezTo>
                    <a:cubicBezTo>
                      <a:pt x="11324" y="7085"/>
                      <a:pt x="11360" y="7001"/>
                      <a:pt x="11324" y="6930"/>
                    </a:cubicBezTo>
                    <a:cubicBezTo>
                      <a:pt x="11296" y="6874"/>
                      <a:pt x="11237" y="6839"/>
                      <a:pt x="11179" y="6839"/>
                    </a:cubicBezTo>
                    <a:cubicBezTo>
                      <a:pt x="11164" y="6839"/>
                      <a:pt x="11148" y="6842"/>
                      <a:pt x="11133" y="6847"/>
                    </a:cubicBezTo>
                    <a:cubicBezTo>
                      <a:pt x="11062" y="6882"/>
                      <a:pt x="9359" y="7633"/>
                      <a:pt x="8895" y="8299"/>
                    </a:cubicBezTo>
                    <a:cubicBezTo>
                      <a:pt x="8431" y="8966"/>
                      <a:pt x="8192" y="9883"/>
                      <a:pt x="8014" y="10704"/>
                    </a:cubicBezTo>
                    <a:cubicBezTo>
                      <a:pt x="6788" y="16419"/>
                      <a:pt x="5549" y="23444"/>
                      <a:pt x="6990" y="27040"/>
                    </a:cubicBezTo>
                    <a:cubicBezTo>
                      <a:pt x="7192" y="27456"/>
                      <a:pt x="7442" y="27849"/>
                      <a:pt x="7764" y="28195"/>
                    </a:cubicBezTo>
                    <a:cubicBezTo>
                      <a:pt x="7835" y="28290"/>
                      <a:pt x="7907" y="28385"/>
                      <a:pt x="7990" y="28480"/>
                    </a:cubicBezTo>
                    <a:cubicBezTo>
                      <a:pt x="8657" y="29338"/>
                      <a:pt x="8966" y="30409"/>
                      <a:pt x="8847" y="31481"/>
                    </a:cubicBezTo>
                    <a:cubicBezTo>
                      <a:pt x="8800" y="32088"/>
                      <a:pt x="8693" y="32683"/>
                      <a:pt x="8538" y="33267"/>
                    </a:cubicBezTo>
                    <a:cubicBezTo>
                      <a:pt x="8454" y="32445"/>
                      <a:pt x="8323" y="31635"/>
                      <a:pt x="8169" y="30838"/>
                    </a:cubicBezTo>
                    <a:cubicBezTo>
                      <a:pt x="8174" y="30765"/>
                      <a:pt x="8113" y="30734"/>
                      <a:pt x="8045" y="30734"/>
                    </a:cubicBezTo>
                    <a:cubicBezTo>
                      <a:pt x="7947" y="30734"/>
                      <a:pt x="7834" y="30799"/>
                      <a:pt x="7883" y="30897"/>
                    </a:cubicBezTo>
                    <a:cubicBezTo>
                      <a:pt x="8085" y="31862"/>
                      <a:pt x="8216" y="32838"/>
                      <a:pt x="8300" y="33826"/>
                    </a:cubicBezTo>
                    <a:cubicBezTo>
                      <a:pt x="8300" y="33838"/>
                      <a:pt x="8300" y="33850"/>
                      <a:pt x="8312" y="33850"/>
                    </a:cubicBezTo>
                    <a:cubicBezTo>
                      <a:pt x="8181" y="34112"/>
                      <a:pt x="8026" y="34362"/>
                      <a:pt x="7835" y="34576"/>
                    </a:cubicBezTo>
                    <a:cubicBezTo>
                      <a:pt x="7559" y="34885"/>
                      <a:pt x="7098" y="34999"/>
                      <a:pt x="6555" y="34999"/>
                    </a:cubicBezTo>
                    <a:cubicBezTo>
                      <a:pt x="6280" y="34999"/>
                      <a:pt x="5984" y="34970"/>
                      <a:pt x="5680" y="34922"/>
                    </a:cubicBezTo>
                    <a:cubicBezTo>
                      <a:pt x="5728" y="34255"/>
                      <a:pt x="5752" y="33576"/>
                      <a:pt x="5728" y="32909"/>
                    </a:cubicBezTo>
                    <a:cubicBezTo>
                      <a:pt x="5728" y="32843"/>
                      <a:pt x="5667" y="32777"/>
                      <a:pt x="5601" y="32777"/>
                    </a:cubicBezTo>
                    <a:cubicBezTo>
                      <a:pt x="5596" y="32777"/>
                      <a:pt x="5590" y="32778"/>
                      <a:pt x="5585" y="32778"/>
                    </a:cubicBezTo>
                    <a:cubicBezTo>
                      <a:pt x="5502" y="32778"/>
                      <a:pt x="5442" y="32838"/>
                      <a:pt x="5442" y="32921"/>
                    </a:cubicBezTo>
                    <a:cubicBezTo>
                      <a:pt x="5466" y="33576"/>
                      <a:pt x="5442" y="34231"/>
                      <a:pt x="5395" y="34874"/>
                    </a:cubicBezTo>
                    <a:cubicBezTo>
                      <a:pt x="4835" y="34767"/>
                      <a:pt x="4275" y="34612"/>
                      <a:pt x="3728" y="34445"/>
                    </a:cubicBezTo>
                    <a:cubicBezTo>
                      <a:pt x="3549" y="34386"/>
                      <a:pt x="3370" y="34314"/>
                      <a:pt x="3192" y="34219"/>
                    </a:cubicBezTo>
                    <a:lnTo>
                      <a:pt x="3192" y="32588"/>
                    </a:lnTo>
                    <a:cubicBezTo>
                      <a:pt x="3222" y="32499"/>
                      <a:pt x="3138" y="32454"/>
                      <a:pt x="3053" y="32454"/>
                    </a:cubicBezTo>
                    <a:cubicBezTo>
                      <a:pt x="2969" y="32454"/>
                      <a:pt x="2882" y="32499"/>
                      <a:pt x="2906" y="32588"/>
                    </a:cubicBezTo>
                    <a:lnTo>
                      <a:pt x="2906" y="34076"/>
                    </a:lnTo>
                    <a:cubicBezTo>
                      <a:pt x="2275" y="33707"/>
                      <a:pt x="1692" y="33148"/>
                      <a:pt x="1632" y="32576"/>
                    </a:cubicBezTo>
                    <a:cubicBezTo>
                      <a:pt x="1465" y="31147"/>
                      <a:pt x="1204" y="28528"/>
                      <a:pt x="1192" y="27075"/>
                    </a:cubicBezTo>
                    <a:cubicBezTo>
                      <a:pt x="1180" y="24754"/>
                      <a:pt x="1037" y="22611"/>
                      <a:pt x="906" y="20527"/>
                    </a:cubicBezTo>
                    <a:cubicBezTo>
                      <a:pt x="596" y="15693"/>
                      <a:pt x="299" y="11121"/>
                      <a:pt x="1811" y="5870"/>
                    </a:cubicBezTo>
                    <a:cubicBezTo>
                      <a:pt x="2406" y="3787"/>
                      <a:pt x="4502" y="1953"/>
                      <a:pt x="8204" y="263"/>
                    </a:cubicBezTo>
                    <a:cubicBezTo>
                      <a:pt x="8320" y="170"/>
                      <a:pt x="8245" y="0"/>
                      <a:pt x="81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9"/>
              <p:cNvSpPr/>
              <p:nvPr/>
            </p:nvSpPr>
            <p:spPr>
              <a:xfrm>
                <a:off x="6137950" y="3397275"/>
                <a:ext cx="30067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12027" h="4585" extrusionOk="0">
                    <a:moveTo>
                      <a:pt x="5049" y="0"/>
                    </a:moveTo>
                    <a:cubicBezTo>
                      <a:pt x="4017" y="493"/>
                      <a:pt x="2893" y="744"/>
                      <a:pt x="1764" y="744"/>
                    </a:cubicBezTo>
                    <a:cubicBezTo>
                      <a:pt x="1174" y="744"/>
                      <a:pt x="582" y="675"/>
                      <a:pt x="1" y="536"/>
                    </a:cubicBezTo>
                    <a:lnTo>
                      <a:pt x="1" y="536"/>
                    </a:lnTo>
                    <a:cubicBezTo>
                      <a:pt x="96" y="1358"/>
                      <a:pt x="132" y="2179"/>
                      <a:pt x="120" y="3001"/>
                    </a:cubicBezTo>
                    <a:cubicBezTo>
                      <a:pt x="120" y="3875"/>
                      <a:pt x="823" y="4584"/>
                      <a:pt x="1682" y="4584"/>
                    </a:cubicBezTo>
                    <a:cubicBezTo>
                      <a:pt x="1689" y="4584"/>
                      <a:pt x="1696" y="4584"/>
                      <a:pt x="1703" y="4584"/>
                    </a:cubicBezTo>
                    <a:lnTo>
                      <a:pt x="11562" y="4572"/>
                    </a:lnTo>
                    <a:lnTo>
                      <a:pt x="11574" y="4549"/>
                    </a:lnTo>
                    <a:cubicBezTo>
                      <a:pt x="12026" y="3489"/>
                      <a:pt x="11490" y="2275"/>
                      <a:pt x="10407" y="1894"/>
                    </a:cubicBezTo>
                    <a:cubicBezTo>
                      <a:pt x="8621" y="1263"/>
                      <a:pt x="6121" y="477"/>
                      <a:pt x="5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9"/>
              <p:cNvSpPr/>
              <p:nvPr/>
            </p:nvSpPr>
            <p:spPr>
              <a:xfrm>
                <a:off x="6370725" y="3501150"/>
                <a:ext cx="320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280" h="1068" extrusionOk="0">
                    <a:moveTo>
                      <a:pt x="697" y="0"/>
                    </a:moveTo>
                    <a:cubicBezTo>
                      <a:pt x="591" y="0"/>
                      <a:pt x="481" y="33"/>
                      <a:pt x="381" y="108"/>
                    </a:cubicBezTo>
                    <a:cubicBezTo>
                      <a:pt x="0" y="382"/>
                      <a:pt x="143" y="989"/>
                      <a:pt x="608" y="1060"/>
                    </a:cubicBezTo>
                    <a:cubicBezTo>
                      <a:pt x="638" y="1065"/>
                      <a:pt x="669" y="1068"/>
                      <a:pt x="699" y="1068"/>
                    </a:cubicBezTo>
                    <a:cubicBezTo>
                      <a:pt x="959" y="1068"/>
                      <a:pt x="1184" y="887"/>
                      <a:pt x="1227" y="620"/>
                    </a:cubicBezTo>
                    <a:cubicBezTo>
                      <a:pt x="1280" y="268"/>
                      <a:pt x="1000" y="0"/>
                      <a:pt x="697" y="0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9"/>
              <p:cNvSpPr/>
              <p:nvPr/>
            </p:nvSpPr>
            <p:spPr>
              <a:xfrm>
                <a:off x="6338875" y="3503100"/>
                <a:ext cx="32025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073" extrusionOk="0">
                    <a:moveTo>
                      <a:pt x="690" y="0"/>
                    </a:moveTo>
                    <a:cubicBezTo>
                      <a:pt x="586" y="0"/>
                      <a:pt x="479" y="32"/>
                      <a:pt x="382" y="101"/>
                    </a:cubicBezTo>
                    <a:cubicBezTo>
                      <a:pt x="1" y="387"/>
                      <a:pt x="143" y="994"/>
                      <a:pt x="608" y="1066"/>
                    </a:cubicBezTo>
                    <a:cubicBezTo>
                      <a:pt x="637" y="1070"/>
                      <a:pt x="666" y="1073"/>
                      <a:pt x="695" y="1073"/>
                    </a:cubicBezTo>
                    <a:cubicBezTo>
                      <a:pt x="957" y="1073"/>
                      <a:pt x="1184" y="882"/>
                      <a:pt x="1227" y="613"/>
                    </a:cubicBezTo>
                    <a:cubicBezTo>
                      <a:pt x="1280" y="267"/>
                      <a:pt x="996" y="0"/>
                      <a:pt x="690" y="0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9"/>
              <p:cNvSpPr/>
              <p:nvPr/>
            </p:nvSpPr>
            <p:spPr>
              <a:xfrm>
                <a:off x="6200475" y="3499350"/>
                <a:ext cx="324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072" extrusionOk="0">
                    <a:moveTo>
                      <a:pt x="672" y="1"/>
                    </a:moveTo>
                    <a:cubicBezTo>
                      <a:pt x="592" y="1"/>
                      <a:pt x="509" y="19"/>
                      <a:pt x="429" y="61"/>
                    </a:cubicBezTo>
                    <a:cubicBezTo>
                      <a:pt x="0" y="287"/>
                      <a:pt x="72" y="906"/>
                      <a:pt x="524" y="1049"/>
                    </a:cubicBezTo>
                    <a:cubicBezTo>
                      <a:pt x="576" y="1064"/>
                      <a:pt x="629" y="1072"/>
                      <a:pt x="680" y="1072"/>
                    </a:cubicBezTo>
                    <a:cubicBezTo>
                      <a:pt x="911" y="1072"/>
                      <a:pt x="1123" y="925"/>
                      <a:pt x="1191" y="692"/>
                    </a:cubicBezTo>
                    <a:cubicBezTo>
                      <a:pt x="1296" y="327"/>
                      <a:pt x="1007" y="1"/>
                      <a:pt x="672" y="1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9"/>
              <p:cNvSpPr/>
              <p:nvPr/>
            </p:nvSpPr>
            <p:spPr>
              <a:xfrm>
                <a:off x="6168625" y="3497125"/>
                <a:ext cx="32350" cy="26750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1070" extrusionOk="0">
                    <a:moveTo>
                      <a:pt x="675" y="1"/>
                    </a:moveTo>
                    <a:cubicBezTo>
                      <a:pt x="591" y="1"/>
                      <a:pt x="503" y="21"/>
                      <a:pt x="417" y="66"/>
                    </a:cubicBezTo>
                    <a:cubicBezTo>
                      <a:pt x="0" y="293"/>
                      <a:pt x="60" y="912"/>
                      <a:pt x="524" y="1043"/>
                    </a:cubicBezTo>
                    <a:cubicBezTo>
                      <a:pt x="577" y="1061"/>
                      <a:pt x="630" y="1070"/>
                      <a:pt x="683" y="1070"/>
                    </a:cubicBezTo>
                    <a:cubicBezTo>
                      <a:pt x="905" y="1070"/>
                      <a:pt x="1112" y="919"/>
                      <a:pt x="1179" y="697"/>
                    </a:cubicBezTo>
                    <a:cubicBezTo>
                      <a:pt x="1293" y="326"/>
                      <a:pt x="1012" y="1"/>
                      <a:pt x="675" y="1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9"/>
              <p:cNvSpPr/>
              <p:nvPr/>
            </p:nvSpPr>
            <p:spPr>
              <a:xfrm>
                <a:off x="6213850" y="3330725"/>
                <a:ext cx="93500" cy="79975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3199" extrusionOk="0">
                    <a:moveTo>
                      <a:pt x="953" y="293"/>
                    </a:moveTo>
                    <a:cubicBezTo>
                      <a:pt x="1049" y="293"/>
                      <a:pt x="1132" y="305"/>
                      <a:pt x="1215" y="341"/>
                    </a:cubicBezTo>
                    <a:cubicBezTo>
                      <a:pt x="1656" y="555"/>
                      <a:pt x="1954" y="984"/>
                      <a:pt x="2227" y="1365"/>
                    </a:cubicBezTo>
                    <a:lnTo>
                      <a:pt x="3299" y="2877"/>
                    </a:lnTo>
                    <a:cubicBezTo>
                      <a:pt x="2180" y="2734"/>
                      <a:pt x="1168" y="2150"/>
                      <a:pt x="465" y="1258"/>
                    </a:cubicBezTo>
                    <a:cubicBezTo>
                      <a:pt x="191" y="853"/>
                      <a:pt x="465" y="305"/>
                      <a:pt x="953" y="293"/>
                    </a:cubicBezTo>
                    <a:close/>
                    <a:moveTo>
                      <a:pt x="952" y="1"/>
                    </a:moveTo>
                    <a:cubicBezTo>
                      <a:pt x="690" y="1"/>
                      <a:pt x="438" y="121"/>
                      <a:pt x="275" y="341"/>
                    </a:cubicBezTo>
                    <a:cubicBezTo>
                      <a:pt x="13" y="650"/>
                      <a:pt x="1" y="1103"/>
                      <a:pt x="239" y="1424"/>
                    </a:cubicBezTo>
                    <a:cubicBezTo>
                      <a:pt x="1049" y="2472"/>
                      <a:pt x="2263" y="3115"/>
                      <a:pt x="3573" y="3198"/>
                    </a:cubicBezTo>
                    <a:lnTo>
                      <a:pt x="3585" y="3198"/>
                    </a:lnTo>
                    <a:cubicBezTo>
                      <a:pt x="3632" y="3186"/>
                      <a:pt x="3680" y="3163"/>
                      <a:pt x="3716" y="3115"/>
                    </a:cubicBezTo>
                    <a:cubicBezTo>
                      <a:pt x="3739" y="3067"/>
                      <a:pt x="3728" y="3008"/>
                      <a:pt x="3704" y="2972"/>
                    </a:cubicBezTo>
                    <a:lnTo>
                      <a:pt x="2454" y="1198"/>
                    </a:lnTo>
                    <a:cubicBezTo>
                      <a:pt x="2180" y="817"/>
                      <a:pt x="1834" y="329"/>
                      <a:pt x="1311" y="79"/>
                    </a:cubicBezTo>
                    <a:cubicBezTo>
                      <a:pt x="1194" y="26"/>
                      <a:pt x="1072" y="1"/>
                      <a:pt x="9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9"/>
              <p:cNvSpPr/>
              <p:nvPr/>
            </p:nvSpPr>
            <p:spPr>
              <a:xfrm>
                <a:off x="6291850" y="3304150"/>
                <a:ext cx="62225" cy="1065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4262" extrusionOk="0">
                    <a:moveTo>
                      <a:pt x="1560" y="285"/>
                    </a:moveTo>
                    <a:cubicBezTo>
                      <a:pt x="1631" y="285"/>
                      <a:pt x="1691" y="296"/>
                      <a:pt x="1762" y="320"/>
                    </a:cubicBezTo>
                    <a:cubicBezTo>
                      <a:pt x="2024" y="392"/>
                      <a:pt x="2203" y="642"/>
                      <a:pt x="2179" y="916"/>
                    </a:cubicBezTo>
                    <a:cubicBezTo>
                      <a:pt x="2155" y="1392"/>
                      <a:pt x="1870" y="1844"/>
                      <a:pt x="1608" y="2225"/>
                    </a:cubicBezTo>
                    <a:lnTo>
                      <a:pt x="596" y="3785"/>
                    </a:lnTo>
                    <a:cubicBezTo>
                      <a:pt x="322" y="2690"/>
                      <a:pt x="488" y="1535"/>
                      <a:pt x="1060" y="570"/>
                    </a:cubicBezTo>
                    <a:cubicBezTo>
                      <a:pt x="1167" y="392"/>
                      <a:pt x="1358" y="285"/>
                      <a:pt x="1560" y="285"/>
                    </a:cubicBezTo>
                    <a:close/>
                    <a:moveTo>
                      <a:pt x="1563" y="0"/>
                    </a:moveTo>
                    <a:cubicBezTo>
                      <a:pt x="1266" y="0"/>
                      <a:pt x="985" y="153"/>
                      <a:pt x="822" y="416"/>
                    </a:cubicBezTo>
                    <a:cubicBezTo>
                      <a:pt x="155" y="1547"/>
                      <a:pt x="0" y="2916"/>
                      <a:pt x="417" y="4166"/>
                    </a:cubicBezTo>
                    <a:cubicBezTo>
                      <a:pt x="429" y="4226"/>
                      <a:pt x="477" y="4261"/>
                      <a:pt x="524" y="4261"/>
                    </a:cubicBezTo>
                    <a:lnTo>
                      <a:pt x="548" y="4261"/>
                    </a:lnTo>
                    <a:cubicBezTo>
                      <a:pt x="596" y="4261"/>
                      <a:pt x="643" y="4237"/>
                      <a:pt x="667" y="4202"/>
                    </a:cubicBezTo>
                    <a:lnTo>
                      <a:pt x="1846" y="2392"/>
                    </a:lnTo>
                    <a:cubicBezTo>
                      <a:pt x="2108" y="1987"/>
                      <a:pt x="2429" y="1487"/>
                      <a:pt x="2465" y="916"/>
                    </a:cubicBezTo>
                    <a:cubicBezTo>
                      <a:pt x="2489" y="511"/>
                      <a:pt x="2227" y="154"/>
                      <a:pt x="1846" y="46"/>
                    </a:cubicBezTo>
                    <a:cubicBezTo>
                      <a:pt x="1752" y="15"/>
                      <a:pt x="1657" y="0"/>
                      <a:pt x="15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9"/>
              <p:cNvSpPr/>
              <p:nvPr/>
            </p:nvSpPr>
            <p:spPr>
              <a:xfrm>
                <a:off x="6241550" y="3399950"/>
                <a:ext cx="703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775" extrusionOk="0">
                    <a:moveTo>
                      <a:pt x="2578" y="0"/>
                    </a:moveTo>
                    <a:cubicBezTo>
                      <a:pt x="2555" y="0"/>
                      <a:pt x="2532" y="11"/>
                      <a:pt x="2512" y="36"/>
                    </a:cubicBezTo>
                    <a:cubicBezTo>
                      <a:pt x="2064" y="327"/>
                      <a:pt x="1542" y="478"/>
                      <a:pt x="1017" y="478"/>
                    </a:cubicBezTo>
                    <a:cubicBezTo>
                      <a:pt x="748" y="478"/>
                      <a:pt x="477" y="439"/>
                      <a:pt x="214" y="358"/>
                    </a:cubicBezTo>
                    <a:cubicBezTo>
                      <a:pt x="72" y="358"/>
                      <a:pt x="0" y="548"/>
                      <a:pt x="131" y="632"/>
                    </a:cubicBezTo>
                    <a:cubicBezTo>
                      <a:pt x="417" y="727"/>
                      <a:pt x="715" y="775"/>
                      <a:pt x="1024" y="775"/>
                    </a:cubicBezTo>
                    <a:cubicBezTo>
                      <a:pt x="1608" y="763"/>
                      <a:pt x="2179" y="596"/>
                      <a:pt x="2667" y="274"/>
                    </a:cubicBezTo>
                    <a:cubicBezTo>
                      <a:pt x="2814" y="226"/>
                      <a:pt x="2688" y="0"/>
                      <a:pt x="25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9"/>
              <p:cNvSpPr/>
              <p:nvPr/>
            </p:nvSpPr>
            <p:spPr>
              <a:xfrm>
                <a:off x="6296900" y="3401900"/>
                <a:ext cx="44075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828" extrusionOk="0">
                    <a:moveTo>
                      <a:pt x="159" y="0"/>
                    </a:moveTo>
                    <a:cubicBezTo>
                      <a:pt x="128" y="0"/>
                      <a:pt x="97" y="10"/>
                      <a:pt x="72" y="30"/>
                    </a:cubicBezTo>
                    <a:cubicBezTo>
                      <a:pt x="13" y="77"/>
                      <a:pt x="1" y="173"/>
                      <a:pt x="48" y="232"/>
                    </a:cubicBezTo>
                    <a:cubicBezTo>
                      <a:pt x="370" y="613"/>
                      <a:pt x="834" y="827"/>
                      <a:pt x="1322" y="827"/>
                    </a:cubicBezTo>
                    <a:cubicBezTo>
                      <a:pt x="1429" y="827"/>
                      <a:pt x="1537" y="816"/>
                      <a:pt x="1644" y="804"/>
                    </a:cubicBezTo>
                    <a:cubicBezTo>
                      <a:pt x="1715" y="780"/>
                      <a:pt x="1763" y="708"/>
                      <a:pt x="1751" y="625"/>
                    </a:cubicBezTo>
                    <a:cubicBezTo>
                      <a:pt x="1740" y="561"/>
                      <a:pt x="1682" y="516"/>
                      <a:pt x="1610" y="516"/>
                    </a:cubicBezTo>
                    <a:cubicBezTo>
                      <a:pt x="1601" y="516"/>
                      <a:pt x="1593" y="517"/>
                      <a:pt x="1584" y="518"/>
                    </a:cubicBezTo>
                    <a:cubicBezTo>
                      <a:pt x="1497" y="535"/>
                      <a:pt x="1410" y="543"/>
                      <a:pt x="1323" y="543"/>
                    </a:cubicBezTo>
                    <a:cubicBezTo>
                      <a:pt x="924" y="543"/>
                      <a:pt x="539" y="367"/>
                      <a:pt x="275" y="54"/>
                    </a:cubicBezTo>
                    <a:cubicBezTo>
                      <a:pt x="247" y="19"/>
                      <a:pt x="203" y="0"/>
                      <a:pt x="1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9"/>
              <p:cNvSpPr/>
              <p:nvPr/>
            </p:nvSpPr>
            <p:spPr>
              <a:xfrm>
                <a:off x="5022050" y="1708975"/>
                <a:ext cx="867975" cy="835875"/>
              </a:xfrm>
              <a:custGeom>
                <a:avLst/>
                <a:gdLst/>
                <a:ahLst/>
                <a:cxnLst/>
                <a:rect l="l" t="t" r="r" b="b"/>
                <a:pathLst>
                  <a:path w="34719" h="33435" extrusionOk="0">
                    <a:moveTo>
                      <a:pt x="18205" y="0"/>
                    </a:moveTo>
                    <a:cubicBezTo>
                      <a:pt x="16919" y="48"/>
                      <a:pt x="15645" y="191"/>
                      <a:pt x="14383" y="429"/>
                    </a:cubicBezTo>
                    <a:lnTo>
                      <a:pt x="12157" y="762"/>
                    </a:lnTo>
                    <a:cubicBezTo>
                      <a:pt x="7585" y="2191"/>
                      <a:pt x="4941" y="3322"/>
                      <a:pt x="0" y="5703"/>
                    </a:cubicBezTo>
                    <a:cubicBezTo>
                      <a:pt x="0" y="5703"/>
                      <a:pt x="3929" y="14550"/>
                      <a:pt x="4263" y="15252"/>
                    </a:cubicBezTo>
                    <a:cubicBezTo>
                      <a:pt x="4265" y="15259"/>
                      <a:pt x="4278" y="15263"/>
                      <a:pt x="4299" y="15263"/>
                    </a:cubicBezTo>
                    <a:cubicBezTo>
                      <a:pt x="4569" y="15263"/>
                      <a:pt x="6265" y="14726"/>
                      <a:pt x="7501" y="14240"/>
                    </a:cubicBezTo>
                    <a:lnTo>
                      <a:pt x="7501" y="14240"/>
                    </a:lnTo>
                    <a:cubicBezTo>
                      <a:pt x="7489" y="14300"/>
                      <a:pt x="7477" y="14359"/>
                      <a:pt x="7465" y="14419"/>
                    </a:cubicBezTo>
                    <a:cubicBezTo>
                      <a:pt x="6513" y="18800"/>
                      <a:pt x="5072" y="28980"/>
                      <a:pt x="4894" y="33243"/>
                    </a:cubicBezTo>
                    <a:cubicBezTo>
                      <a:pt x="5846" y="33375"/>
                      <a:pt x="6826" y="33434"/>
                      <a:pt x="7819" y="33434"/>
                    </a:cubicBezTo>
                    <a:cubicBezTo>
                      <a:pt x="16291" y="33434"/>
                      <a:pt x="25647" y="29093"/>
                      <a:pt x="26158" y="28635"/>
                    </a:cubicBezTo>
                    <a:cubicBezTo>
                      <a:pt x="26158" y="28635"/>
                      <a:pt x="26777" y="23265"/>
                      <a:pt x="27349" y="17050"/>
                    </a:cubicBezTo>
                    <a:lnTo>
                      <a:pt x="27349" y="16860"/>
                    </a:lnTo>
                    <a:cubicBezTo>
                      <a:pt x="27528" y="17026"/>
                      <a:pt x="27706" y="17181"/>
                      <a:pt x="27897" y="17336"/>
                    </a:cubicBezTo>
                    <a:cubicBezTo>
                      <a:pt x="30087" y="15252"/>
                      <a:pt x="32445" y="13097"/>
                      <a:pt x="34719" y="11085"/>
                    </a:cubicBezTo>
                    <a:lnTo>
                      <a:pt x="34707" y="11085"/>
                    </a:lnTo>
                    <a:cubicBezTo>
                      <a:pt x="31861" y="7692"/>
                      <a:pt x="29099" y="4322"/>
                      <a:pt x="25646" y="1512"/>
                    </a:cubicBezTo>
                    <a:cubicBezTo>
                      <a:pt x="25646" y="1512"/>
                      <a:pt x="25235" y="3008"/>
                      <a:pt x="23033" y="3008"/>
                    </a:cubicBezTo>
                    <a:cubicBezTo>
                      <a:pt x="22666" y="3008"/>
                      <a:pt x="22250" y="2967"/>
                      <a:pt x="21777" y="2870"/>
                    </a:cubicBezTo>
                    <a:cubicBezTo>
                      <a:pt x="19265" y="2358"/>
                      <a:pt x="18205" y="0"/>
                      <a:pt x="18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9"/>
              <p:cNvSpPr/>
              <p:nvPr/>
            </p:nvSpPr>
            <p:spPr>
              <a:xfrm>
                <a:off x="5140800" y="1745750"/>
                <a:ext cx="579575" cy="803825"/>
              </a:xfrm>
              <a:custGeom>
                <a:avLst/>
                <a:gdLst/>
                <a:ahLst/>
                <a:cxnLst/>
                <a:rect l="l" t="t" r="r" b="b"/>
                <a:pathLst>
                  <a:path w="23183" h="32153" extrusionOk="0">
                    <a:moveTo>
                      <a:pt x="20888" y="1"/>
                    </a:moveTo>
                    <a:cubicBezTo>
                      <a:pt x="20778" y="1"/>
                      <a:pt x="20636" y="179"/>
                      <a:pt x="20765" y="244"/>
                    </a:cubicBezTo>
                    <a:cubicBezTo>
                      <a:pt x="22694" y="2208"/>
                      <a:pt x="22885" y="6149"/>
                      <a:pt x="22837" y="8328"/>
                    </a:cubicBezTo>
                    <a:cubicBezTo>
                      <a:pt x="22658" y="15019"/>
                      <a:pt x="21384" y="26199"/>
                      <a:pt x="21277" y="27128"/>
                    </a:cubicBezTo>
                    <a:cubicBezTo>
                      <a:pt x="20529" y="27620"/>
                      <a:pt x="11468" y="31865"/>
                      <a:pt x="3101" y="31865"/>
                    </a:cubicBezTo>
                    <a:cubicBezTo>
                      <a:pt x="2150" y="31865"/>
                      <a:pt x="1207" y="31810"/>
                      <a:pt x="287" y="31688"/>
                    </a:cubicBezTo>
                    <a:cubicBezTo>
                      <a:pt x="513" y="27140"/>
                      <a:pt x="1977" y="16960"/>
                      <a:pt x="2894" y="12853"/>
                    </a:cubicBezTo>
                    <a:cubicBezTo>
                      <a:pt x="2887" y="12768"/>
                      <a:pt x="2817" y="12716"/>
                      <a:pt x="2746" y="12716"/>
                    </a:cubicBezTo>
                    <a:cubicBezTo>
                      <a:pt x="2698" y="12716"/>
                      <a:pt x="2649" y="12740"/>
                      <a:pt x="2620" y="12793"/>
                    </a:cubicBezTo>
                    <a:cubicBezTo>
                      <a:pt x="1692" y="16948"/>
                      <a:pt x="203" y="27307"/>
                      <a:pt x="1" y="31807"/>
                    </a:cubicBezTo>
                    <a:cubicBezTo>
                      <a:pt x="1" y="31879"/>
                      <a:pt x="48" y="31938"/>
                      <a:pt x="120" y="31950"/>
                    </a:cubicBezTo>
                    <a:cubicBezTo>
                      <a:pt x="1096" y="32093"/>
                      <a:pt x="2073" y="32153"/>
                      <a:pt x="3061" y="32153"/>
                    </a:cubicBezTo>
                    <a:cubicBezTo>
                      <a:pt x="11478" y="32153"/>
                      <a:pt x="20884" y="27878"/>
                      <a:pt x="21504" y="27319"/>
                    </a:cubicBezTo>
                    <a:cubicBezTo>
                      <a:pt x="21527" y="27295"/>
                      <a:pt x="21539" y="27259"/>
                      <a:pt x="21551" y="27223"/>
                    </a:cubicBezTo>
                    <a:cubicBezTo>
                      <a:pt x="21563" y="27104"/>
                      <a:pt x="22944" y="15293"/>
                      <a:pt x="23111" y="8340"/>
                    </a:cubicBezTo>
                    <a:cubicBezTo>
                      <a:pt x="23182" y="5625"/>
                      <a:pt x="22873" y="1982"/>
                      <a:pt x="20968" y="53"/>
                    </a:cubicBezTo>
                    <a:cubicBezTo>
                      <a:pt x="20949" y="16"/>
                      <a:pt x="20920" y="1"/>
                      <a:pt x="208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9"/>
              <p:cNvSpPr/>
              <p:nvPr/>
            </p:nvSpPr>
            <p:spPr>
              <a:xfrm>
                <a:off x="5659350" y="1744950"/>
                <a:ext cx="234850" cy="246225"/>
              </a:xfrm>
              <a:custGeom>
                <a:avLst/>
                <a:gdLst/>
                <a:ahLst/>
                <a:cxnLst/>
                <a:rect l="l" t="t" r="r" b="b"/>
                <a:pathLst>
                  <a:path w="9394" h="9849" extrusionOk="0">
                    <a:moveTo>
                      <a:pt x="187" y="1"/>
                    </a:moveTo>
                    <a:cubicBezTo>
                      <a:pt x="75" y="1"/>
                      <a:pt x="0" y="129"/>
                      <a:pt x="71" y="240"/>
                    </a:cubicBezTo>
                    <a:cubicBezTo>
                      <a:pt x="3321" y="2871"/>
                      <a:pt x="5893" y="5955"/>
                      <a:pt x="8632" y="9217"/>
                    </a:cubicBezTo>
                    <a:lnTo>
                      <a:pt x="9108" y="9789"/>
                    </a:lnTo>
                    <a:cubicBezTo>
                      <a:pt x="9144" y="9825"/>
                      <a:pt x="9179" y="9837"/>
                      <a:pt x="9227" y="9848"/>
                    </a:cubicBezTo>
                    <a:cubicBezTo>
                      <a:pt x="9334" y="9837"/>
                      <a:pt x="9394" y="9706"/>
                      <a:pt x="9334" y="9610"/>
                    </a:cubicBezTo>
                    <a:lnTo>
                      <a:pt x="8846" y="9039"/>
                    </a:lnTo>
                    <a:cubicBezTo>
                      <a:pt x="6107" y="5765"/>
                      <a:pt x="3524" y="2669"/>
                      <a:pt x="250" y="14"/>
                    </a:cubicBezTo>
                    <a:cubicBezTo>
                      <a:pt x="228" y="5"/>
                      <a:pt x="207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9"/>
              <p:cNvSpPr/>
              <p:nvPr/>
            </p:nvSpPr>
            <p:spPr>
              <a:xfrm>
                <a:off x="5701900" y="1983775"/>
                <a:ext cx="193825" cy="163375"/>
              </a:xfrm>
              <a:custGeom>
                <a:avLst/>
                <a:gdLst/>
                <a:ahLst/>
                <a:cxnLst/>
                <a:rect l="l" t="t" r="r" b="b"/>
                <a:pathLst>
                  <a:path w="7753" h="6535" extrusionOk="0">
                    <a:moveTo>
                      <a:pt x="7505" y="0"/>
                    </a:moveTo>
                    <a:cubicBezTo>
                      <a:pt x="7476" y="0"/>
                      <a:pt x="7449" y="13"/>
                      <a:pt x="7430" y="45"/>
                    </a:cubicBezTo>
                    <a:cubicBezTo>
                      <a:pt x="4989" y="2200"/>
                      <a:pt x="2727" y="4272"/>
                      <a:pt x="703" y="6201"/>
                    </a:cubicBezTo>
                    <a:cubicBezTo>
                      <a:pt x="619" y="6129"/>
                      <a:pt x="548" y="6070"/>
                      <a:pt x="488" y="5987"/>
                    </a:cubicBezTo>
                    <a:cubicBezTo>
                      <a:pt x="429" y="5939"/>
                      <a:pt x="369" y="5879"/>
                      <a:pt x="262" y="5772"/>
                    </a:cubicBezTo>
                    <a:cubicBezTo>
                      <a:pt x="232" y="5743"/>
                      <a:pt x="197" y="5728"/>
                      <a:pt x="161" y="5728"/>
                    </a:cubicBezTo>
                    <a:cubicBezTo>
                      <a:pt x="125" y="5728"/>
                      <a:pt x="89" y="5743"/>
                      <a:pt x="60" y="5772"/>
                    </a:cubicBezTo>
                    <a:cubicBezTo>
                      <a:pt x="0" y="5820"/>
                      <a:pt x="0" y="5915"/>
                      <a:pt x="60" y="5975"/>
                    </a:cubicBezTo>
                    <a:cubicBezTo>
                      <a:pt x="167" y="6070"/>
                      <a:pt x="226" y="6129"/>
                      <a:pt x="274" y="6189"/>
                    </a:cubicBezTo>
                    <a:cubicBezTo>
                      <a:pt x="381" y="6296"/>
                      <a:pt x="488" y="6403"/>
                      <a:pt x="607" y="6499"/>
                    </a:cubicBezTo>
                    <a:cubicBezTo>
                      <a:pt x="631" y="6522"/>
                      <a:pt x="667" y="6534"/>
                      <a:pt x="703" y="6534"/>
                    </a:cubicBezTo>
                    <a:cubicBezTo>
                      <a:pt x="738" y="6534"/>
                      <a:pt x="774" y="6522"/>
                      <a:pt x="798" y="6499"/>
                    </a:cubicBezTo>
                    <a:cubicBezTo>
                      <a:pt x="2858" y="4546"/>
                      <a:pt x="5144" y="2450"/>
                      <a:pt x="7620" y="260"/>
                    </a:cubicBezTo>
                    <a:cubicBezTo>
                      <a:pt x="7752" y="194"/>
                      <a:pt x="7615" y="0"/>
                      <a:pt x="7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9"/>
              <p:cNvSpPr/>
              <p:nvPr/>
            </p:nvSpPr>
            <p:spPr>
              <a:xfrm>
                <a:off x="5017875" y="1706550"/>
                <a:ext cx="468525" cy="388500"/>
              </a:xfrm>
              <a:custGeom>
                <a:avLst/>
                <a:gdLst/>
                <a:ahLst/>
                <a:cxnLst/>
                <a:rect l="l" t="t" r="r" b="b"/>
                <a:pathLst>
                  <a:path w="18741" h="15540" extrusionOk="0">
                    <a:moveTo>
                      <a:pt x="18388" y="1"/>
                    </a:moveTo>
                    <a:cubicBezTo>
                      <a:pt x="18383" y="1"/>
                      <a:pt x="18377" y="1"/>
                      <a:pt x="18372" y="2"/>
                    </a:cubicBezTo>
                    <a:cubicBezTo>
                      <a:pt x="17086" y="62"/>
                      <a:pt x="15800" y="204"/>
                      <a:pt x="14538" y="431"/>
                    </a:cubicBezTo>
                    <a:lnTo>
                      <a:pt x="12276" y="776"/>
                    </a:lnTo>
                    <a:cubicBezTo>
                      <a:pt x="7632" y="2217"/>
                      <a:pt x="4882" y="3419"/>
                      <a:pt x="96" y="5717"/>
                    </a:cubicBezTo>
                    <a:cubicBezTo>
                      <a:pt x="36" y="5753"/>
                      <a:pt x="1" y="5836"/>
                      <a:pt x="24" y="5908"/>
                    </a:cubicBezTo>
                    <a:cubicBezTo>
                      <a:pt x="72" y="5991"/>
                      <a:pt x="3977" y="14766"/>
                      <a:pt x="4287" y="15456"/>
                    </a:cubicBezTo>
                    <a:cubicBezTo>
                      <a:pt x="4323" y="15504"/>
                      <a:pt x="4334" y="15540"/>
                      <a:pt x="4442" y="15540"/>
                    </a:cubicBezTo>
                    <a:cubicBezTo>
                      <a:pt x="4632" y="15540"/>
                      <a:pt x="5096" y="15421"/>
                      <a:pt x="6382" y="15016"/>
                    </a:cubicBezTo>
                    <a:cubicBezTo>
                      <a:pt x="7513" y="14671"/>
                      <a:pt x="8645" y="14290"/>
                      <a:pt x="9264" y="14040"/>
                    </a:cubicBezTo>
                    <a:cubicBezTo>
                      <a:pt x="9788" y="13837"/>
                      <a:pt x="10347" y="13659"/>
                      <a:pt x="10942" y="13468"/>
                    </a:cubicBezTo>
                    <a:cubicBezTo>
                      <a:pt x="12550" y="12956"/>
                      <a:pt x="14205" y="12420"/>
                      <a:pt x="15348" y="11361"/>
                    </a:cubicBezTo>
                    <a:cubicBezTo>
                      <a:pt x="17348" y="9503"/>
                      <a:pt x="18586" y="7182"/>
                      <a:pt x="18741" y="4991"/>
                    </a:cubicBezTo>
                    <a:cubicBezTo>
                      <a:pt x="18741" y="4907"/>
                      <a:pt x="18681" y="4848"/>
                      <a:pt x="18610" y="4836"/>
                    </a:cubicBezTo>
                    <a:cubicBezTo>
                      <a:pt x="18527" y="4836"/>
                      <a:pt x="18467" y="4896"/>
                      <a:pt x="18455" y="4967"/>
                    </a:cubicBezTo>
                    <a:cubicBezTo>
                      <a:pt x="18312" y="7098"/>
                      <a:pt x="17110" y="9348"/>
                      <a:pt x="15157" y="11158"/>
                    </a:cubicBezTo>
                    <a:cubicBezTo>
                      <a:pt x="14062" y="12170"/>
                      <a:pt x="12431" y="12694"/>
                      <a:pt x="10859" y="13194"/>
                    </a:cubicBezTo>
                    <a:cubicBezTo>
                      <a:pt x="10264" y="13397"/>
                      <a:pt x="9692" y="13575"/>
                      <a:pt x="9156" y="13778"/>
                    </a:cubicBezTo>
                    <a:cubicBezTo>
                      <a:pt x="7883" y="14278"/>
                      <a:pt x="5049" y="15159"/>
                      <a:pt x="4525" y="15254"/>
                    </a:cubicBezTo>
                    <a:cubicBezTo>
                      <a:pt x="4049" y="14206"/>
                      <a:pt x="834" y="6967"/>
                      <a:pt x="358" y="5919"/>
                    </a:cubicBezTo>
                    <a:cubicBezTo>
                      <a:pt x="5061" y="3657"/>
                      <a:pt x="7787" y="2479"/>
                      <a:pt x="12347" y="1050"/>
                    </a:cubicBezTo>
                    <a:lnTo>
                      <a:pt x="14586" y="716"/>
                    </a:lnTo>
                    <a:cubicBezTo>
                      <a:pt x="15836" y="490"/>
                      <a:pt x="17110" y="347"/>
                      <a:pt x="18384" y="288"/>
                    </a:cubicBezTo>
                    <a:cubicBezTo>
                      <a:pt x="18455" y="276"/>
                      <a:pt x="18515" y="216"/>
                      <a:pt x="18515" y="133"/>
                    </a:cubicBezTo>
                    <a:cubicBezTo>
                      <a:pt x="18515" y="67"/>
                      <a:pt x="18454" y="1"/>
                      <a:pt x="183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9"/>
              <p:cNvSpPr/>
              <p:nvPr/>
            </p:nvSpPr>
            <p:spPr>
              <a:xfrm>
                <a:off x="5087625" y="1819100"/>
                <a:ext cx="106775" cy="258100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10324" extrusionOk="0">
                    <a:moveTo>
                      <a:pt x="156" y="0"/>
                    </a:moveTo>
                    <a:cubicBezTo>
                      <a:pt x="78" y="0"/>
                      <a:pt x="1" y="63"/>
                      <a:pt x="9" y="155"/>
                    </a:cubicBezTo>
                    <a:lnTo>
                      <a:pt x="3973" y="10228"/>
                    </a:lnTo>
                    <a:cubicBezTo>
                      <a:pt x="3997" y="10288"/>
                      <a:pt x="4057" y="10323"/>
                      <a:pt x="4116" y="10323"/>
                    </a:cubicBezTo>
                    <a:cubicBezTo>
                      <a:pt x="4128" y="10323"/>
                      <a:pt x="4140" y="10323"/>
                      <a:pt x="4164" y="10311"/>
                    </a:cubicBezTo>
                    <a:cubicBezTo>
                      <a:pt x="4235" y="10276"/>
                      <a:pt x="4271" y="10204"/>
                      <a:pt x="4247" y="10133"/>
                    </a:cubicBezTo>
                    <a:lnTo>
                      <a:pt x="270" y="60"/>
                    </a:lnTo>
                    <a:cubicBezTo>
                      <a:pt x="241" y="18"/>
                      <a:pt x="199" y="0"/>
                      <a:pt x="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9"/>
              <p:cNvSpPr/>
              <p:nvPr/>
            </p:nvSpPr>
            <p:spPr>
              <a:xfrm>
                <a:off x="5707550" y="1931375"/>
                <a:ext cx="139050" cy="139275"/>
              </a:xfrm>
              <a:custGeom>
                <a:avLst/>
                <a:gdLst/>
                <a:ahLst/>
                <a:cxnLst/>
                <a:rect l="l" t="t" r="r" b="b"/>
                <a:pathLst>
                  <a:path w="5562" h="5571" extrusionOk="0">
                    <a:moveTo>
                      <a:pt x="5314" y="1"/>
                    </a:moveTo>
                    <a:cubicBezTo>
                      <a:pt x="5286" y="1"/>
                      <a:pt x="5259" y="14"/>
                      <a:pt x="5239" y="46"/>
                    </a:cubicBezTo>
                    <a:cubicBezTo>
                      <a:pt x="3322" y="1891"/>
                      <a:pt x="1834" y="3427"/>
                      <a:pt x="48" y="5320"/>
                    </a:cubicBezTo>
                    <a:cubicBezTo>
                      <a:pt x="0" y="5380"/>
                      <a:pt x="0" y="5463"/>
                      <a:pt x="48" y="5523"/>
                    </a:cubicBezTo>
                    <a:cubicBezTo>
                      <a:pt x="84" y="5547"/>
                      <a:pt x="108" y="5570"/>
                      <a:pt x="155" y="5570"/>
                    </a:cubicBezTo>
                    <a:cubicBezTo>
                      <a:pt x="191" y="5570"/>
                      <a:pt x="227" y="5547"/>
                      <a:pt x="262" y="5523"/>
                    </a:cubicBezTo>
                    <a:cubicBezTo>
                      <a:pt x="2036" y="3630"/>
                      <a:pt x="3525" y="2082"/>
                      <a:pt x="5430" y="260"/>
                    </a:cubicBezTo>
                    <a:cubicBezTo>
                      <a:pt x="5562" y="194"/>
                      <a:pt x="5424" y="1"/>
                      <a:pt x="5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9"/>
              <p:cNvSpPr/>
              <p:nvPr/>
            </p:nvSpPr>
            <p:spPr>
              <a:xfrm>
                <a:off x="5471800" y="1706500"/>
                <a:ext cx="194500" cy="81675"/>
              </a:xfrm>
              <a:custGeom>
                <a:avLst/>
                <a:gdLst/>
                <a:ahLst/>
                <a:cxnLst/>
                <a:rect l="l" t="t" r="r" b="b"/>
                <a:pathLst>
                  <a:path w="7780" h="3267" extrusionOk="0">
                    <a:moveTo>
                      <a:pt x="250" y="0"/>
                    </a:moveTo>
                    <a:cubicBezTo>
                      <a:pt x="144" y="0"/>
                      <a:pt x="1" y="115"/>
                      <a:pt x="84" y="206"/>
                    </a:cubicBezTo>
                    <a:cubicBezTo>
                      <a:pt x="703" y="1421"/>
                      <a:pt x="1739" y="2362"/>
                      <a:pt x="3001" y="2862"/>
                    </a:cubicBezTo>
                    <a:cubicBezTo>
                      <a:pt x="3680" y="3124"/>
                      <a:pt x="4394" y="3254"/>
                      <a:pt x="5120" y="3266"/>
                    </a:cubicBezTo>
                    <a:cubicBezTo>
                      <a:pt x="5930" y="3266"/>
                      <a:pt x="6716" y="3064"/>
                      <a:pt x="7204" y="2504"/>
                    </a:cubicBezTo>
                    <a:lnTo>
                      <a:pt x="7359" y="2338"/>
                    </a:lnTo>
                    <a:cubicBezTo>
                      <a:pt x="7525" y="2183"/>
                      <a:pt x="7656" y="1992"/>
                      <a:pt x="7763" y="1790"/>
                    </a:cubicBezTo>
                    <a:cubicBezTo>
                      <a:pt x="7780" y="1683"/>
                      <a:pt x="7700" y="1611"/>
                      <a:pt x="7614" y="1611"/>
                    </a:cubicBezTo>
                    <a:cubicBezTo>
                      <a:pt x="7575" y="1611"/>
                      <a:pt x="7535" y="1626"/>
                      <a:pt x="7502" y="1659"/>
                    </a:cubicBezTo>
                    <a:cubicBezTo>
                      <a:pt x="7418" y="1838"/>
                      <a:pt x="7287" y="2004"/>
                      <a:pt x="7144" y="2147"/>
                    </a:cubicBezTo>
                    <a:lnTo>
                      <a:pt x="7001" y="2314"/>
                    </a:lnTo>
                    <a:cubicBezTo>
                      <a:pt x="6565" y="2804"/>
                      <a:pt x="5858" y="2979"/>
                      <a:pt x="5126" y="2979"/>
                    </a:cubicBezTo>
                    <a:cubicBezTo>
                      <a:pt x="4399" y="2979"/>
                      <a:pt x="3648" y="2807"/>
                      <a:pt x="3108" y="2600"/>
                    </a:cubicBezTo>
                    <a:cubicBezTo>
                      <a:pt x="1906" y="2123"/>
                      <a:pt x="917" y="1230"/>
                      <a:pt x="346" y="76"/>
                    </a:cubicBezTo>
                    <a:cubicBezTo>
                      <a:pt x="335" y="22"/>
                      <a:pt x="296" y="0"/>
                      <a:pt x="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9"/>
              <p:cNvSpPr/>
              <p:nvPr/>
            </p:nvSpPr>
            <p:spPr>
              <a:xfrm>
                <a:off x="5443250" y="1710025"/>
                <a:ext cx="241700" cy="114750"/>
              </a:xfrm>
              <a:custGeom>
                <a:avLst/>
                <a:gdLst/>
                <a:ahLst/>
                <a:cxnLst/>
                <a:rect l="l" t="t" r="r" b="b"/>
                <a:pathLst>
                  <a:path w="9668" h="4590" extrusionOk="0">
                    <a:moveTo>
                      <a:pt x="245" y="0"/>
                    </a:moveTo>
                    <a:cubicBezTo>
                      <a:pt x="141" y="0"/>
                      <a:pt x="0" y="126"/>
                      <a:pt x="95" y="220"/>
                    </a:cubicBezTo>
                    <a:cubicBezTo>
                      <a:pt x="702" y="1256"/>
                      <a:pt x="1333" y="2328"/>
                      <a:pt x="2321" y="3137"/>
                    </a:cubicBezTo>
                    <a:cubicBezTo>
                      <a:pt x="3345" y="3959"/>
                      <a:pt x="4595" y="4483"/>
                      <a:pt x="5762" y="4578"/>
                    </a:cubicBezTo>
                    <a:cubicBezTo>
                      <a:pt x="5869" y="4590"/>
                      <a:pt x="5977" y="4590"/>
                      <a:pt x="6084" y="4590"/>
                    </a:cubicBezTo>
                    <a:cubicBezTo>
                      <a:pt x="7548" y="4590"/>
                      <a:pt x="8941" y="3792"/>
                      <a:pt x="9584" y="2530"/>
                    </a:cubicBezTo>
                    <a:cubicBezTo>
                      <a:pt x="9667" y="2439"/>
                      <a:pt x="9530" y="2324"/>
                      <a:pt x="9427" y="2324"/>
                    </a:cubicBezTo>
                    <a:cubicBezTo>
                      <a:pt x="9383" y="2324"/>
                      <a:pt x="9345" y="2345"/>
                      <a:pt x="9334" y="2399"/>
                    </a:cubicBezTo>
                    <a:cubicBezTo>
                      <a:pt x="8710" y="3570"/>
                      <a:pt x="7427" y="4302"/>
                      <a:pt x="6054" y="4302"/>
                    </a:cubicBezTo>
                    <a:cubicBezTo>
                      <a:pt x="5961" y="4302"/>
                      <a:pt x="5868" y="4299"/>
                      <a:pt x="5774" y="4292"/>
                    </a:cubicBezTo>
                    <a:cubicBezTo>
                      <a:pt x="4679" y="4197"/>
                      <a:pt x="3452" y="3685"/>
                      <a:pt x="2500" y="2911"/>
                    </a:cubicBezTo>
                    <a:cubicBezTo>
                      <a:pt x="1547" y="2137"/>
                      <a:pt x="928" y="1089"/>
                      <a:pt x="333" y="65"/>
                    </a:cubicBezTo>
                    <a:cubicBezTo>
                      <a:pt x="320" y="19"/>
                      <a:pt x="285" y="0"/>
                      <a:pt x="2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9"/>
              <p:cNvSpPr/>
              <p:nvPr/>
            </p:nvSpPr>
            <p:spPr>
              <a:xfrm rot="-713783">
                <a:off x="6308103" y="2970475"/>
                <a:ext cx="370114" cy="351277"/>
              </a:xfrm>
              <a:custGeom>
                <a:avLst/>
                <a:gdLst/>
                <a:ahLst/>
                <a:cxnLst/>
                <a:rect l="l" t="t" r="r" b="b"/>
                <a:pathLst>
                  <a:path w="11396" h="10816" extrusionOk="0">
                    <a:moveTo>
                      <a:pt x="7157" y="420"/>
                    </a:moveTo>
                    <a:lnTo>
                      <a:pt x="7157" y="420"/>
                    </a:lnTo>
                    <a:cubicBezTo>
                      <a:pt x="8038" y="622"/>
                      <a:pt x="8859" y="1063"/>
                      <a:pt x="9514" y="1694"/>
                    </a:cubicBezTo>
                    <a:lnTo>
                      <a:pt x="7978" y="1694"/>
                    </a:lnTo>
                    <a:cubicBezTo>
                      <a:pt x="7942" y="1694"/>
                      <a:pt x="7919" y="1694"/>
                      <a:pt x="7895" y="1706"/>
                    </a:cubicBezTo>
                    <a:lnTo>
                      <a:pt x="7895" y="1718"/>
                    </a:lnTo>
                    <a:lnTo>
                      <a:pt x="7157" y="420"/>
                    </a:lnTo>
                    <a:close/>
                    <a:moveTo>
                      <a:pt x="4763" y="432"/>
                    </a:moveTo>
                    <a:lnTo>
                      <a:pt x="4013" y="1742"/>
                    </a:lnTo>
                    <a:lnTo>
                      <a:pt x="2406" y="1742"/>
                    </a:lnTo>
                    <a:cubicBezTo>
                      <a:pt x="3061" y="1099"/>
                      <a:pt x="3871" y="646"/>
                      <a:pt x="4763" y="432"/>
                    </a:cubicBezTo>
                    <a:close/>
                    <a:moveTo>
                      <a:pt x="9788" y="1968"/>
                    </a:moveTo>
                    <a:cubicBezTo>
                      <a:pt x="10228" y="2456"/>
                      <a:pt x="10574" y="3027"/>
                      <a:pt x="10800" y="3635"/>
                    </a:cubicBezTo>
                    <a:lnTo>
                      <a:pt x="9895" y="5159"/>
                    </a:lnTo>
                    <a:lnTo>
                      <a:pt x="8073" y="5159"/>
                    </a:lnTo>
                    <a:lnTo>
                      <a:pt x="7145" y="3551"/>
                    </a:lnTo>
                    <a:lnTo>
                      <a:pt x="8062" y="1968"/>
                    </a:lnTo>
                    <a:close/>
                    <a:moveTo>
                      <a:pt x="3906" y="2015"/>
                    </a:moveTo>
                    <a:lnTo>
                      <a:pt x="4799" y="3575"/>
                    </a:lnTo>
                    <a:lnTo>
                      <a:pt x="3859" y="5206"/>
                    </a:lnTo>
                    <a:lnTo>
                      <a:pt x="2061" y="5206"/>
                    </a:lnTo>
                    <a:lnTo>
                      <a:pt x="1192" y="3587"/>
                    </a:lnTo>
                    <a:cubicBezTo>
                      <a:pt x="1406" y="3004"/>
                      <a:pt x="1727" y="2480"/>
                      <a:pt x="2144" y="2015"/>
                    </a:cubicBezTo>
                    <a:close/>
                    <a:moveTo>
                      <a:pt x="10919" y="3992"/>
                    </a:moveTo>
                    <a:cubicBezTo>
                      <a:pt x="11181" y="4921"/>
                      <a:pt x="11169" y="5897"/>
                      <a:pt x="10907" y="6826"/>
                    </a:cubicBezTo>
                    <a:lnTo>
                      <a:pt x="10086" y="5397"/>
                    </a:lnTo>
                    <a:cubicBezTo>
                      <a:pt x="10086" y="5385"/>
                      <a:pt x="10097" y="5373"/>
                      <a:pt x="10097" y="5373"/>
                    </a:cubicBezTo>
                    <a:lnTo>
                      <a:pt x="10919" y="3992"/>
                    </a:lnTo>
                    <a:close/>
                    <a:moveTo>
                      <a:pt x="6883" y="3706"/>
                    </a:moveTo>
                    <a:lnTo>
                      <a:pt x="7811" y="5313"/>
                    </a:lnTo>
                    <a:lnTo>
                      <a:pt x="6895" y="6897"/>
                    </a:lnTo>
                    <a:lnTo>
                      <a:pt x="5061" y="6897"/>
                    </a:lnTo>
                    <a:lnTo>
                      <a:pt x="4156" y="5337"/>
                    </a:lnTo>
                    <a:lnTo>
                      <a:pt x="5097" y="3706"/>
                    </a:lnTo>
                    <a:close/>
                    <a:moveTo>
                      <a:pt x="1073" y="3944"/>
                    </a:moveTo>
                    <a:lnTo>
                      <a:pt x="1858" y="5409"/>
                    </a:lnTo>
                    <a:cubicBezTo>
                      <a:pt x="1870" y="5433"/>
                      <a:pt x="1894" y="5456"/>
                      <a:pt x="1918" y="5468"/>
                    </a:cubicBezTo>
                    <a:lnTo>
                      <a:pt x="1084" y="6921"/>
                    </a:lnTo>
                    <a:cubicBezTo>
                      <a:pt x="930" y="6421"/>
                      <a:pt x="858" y="5921"/>
                      <a:pt x="858" y="5409"/>
                    </a:cubicBezTo>
                    <a:cubicBezTo>
                      <a:pt x="858" y="4909"/>
                      <a:pt x="930" y="4421"/>
                      <a:pt x="1073" y="3944"/>
                    </a:cubicBezTo>
                    <a:close/>
                    <a:moveTo>
                      <a:pt x="3847" y="8862"/>
                    </a:moveTo>
                    <a:lnTo>
                      <a:pt x="4728" y="10374"/>
                    </a:lnTo>
                    <a:cubicBezTo>
                      <a:pt x="3751" y="10124"/>
                      <a:pt x="2882" y="9600"/>
                      <a:pt x="2204" y="8862"/>
                    </a:cubicBezTo>
                    <a:close/>
                    <a:moveTo>
                      <a:pt x="9871" y="8731"/>
                    </a:moveTo>
                    <a:cubicBezTo>
                      <a:pt x="9181" y="9540"/>
                      <a:pt x="8264" y="10112"/>
                      <a:pt x="7228" y="10374"/>
                    </a:cubicBezTo>
                    <a:lnTo>
                      <a:pt x="8109" y="8850"/>
                    </a:lnTo>
                    <a:cubicBezTo>
                      <a:pt x="8133" y="8814"/>
                      <a:pt x="8133" y="8778"/>
                      <a:pt x="8121" y="8731"/>
                    </a:cubicBezTo>
                    <a:close/>
                    <a:moveTo>
                      <a:pt x="6895" y="7183"/>
                    </a:moveTo>
                    <a:lnTo>
                      <a:pt x="7823" y="8778"/>
                    </a:lnTo>
                    <a:lnTo>
                      <a:pt x="6859" y="10445"/>
                    </a:lnTo>
                    <a:cubicBezTo>
                      <a:pt x="6573" y="10493"/>
                      <a:pt x="6276" y="10517"/>
                      <a:pt x="5978" y="10528"/>
                    </a:cubicBezTo>
                    <a:cubicBezTo>
                      <a:pt x="5692" y="10528"/>
                      <a:pt x="5395" y="10505"/>
                      <a:pt x="5097" y="10457"/>
                    </a:cubicBezTo>
                    <a:lnTo>
                      <a:pt x="5097" y="10445"/>
                    </a:lnTo>
                    <a:lnTo>
                      <a:pt x="4132" y="8778"/>
                    </a:lnTo>
                    <a:lnTo>
                      <a:pt x="5061" y="7183"/>
                    </a:lnTo>
                    <a:close/>
                    <a:moveTo>
                      <a:pt x="5989" y="1"/>
                    </a:moveTo>
                    <a:cubicBezTo>
                      <a:pt x="4998" y="1"/>
                      <a:pt x="3999" y="274"/>
                      <a:pt x="3109" y="837"/>
                    </a:cubicBezTo>
                    <a:cubicBezTo>
                      <a:pt x="906" y="2218"/>
                      <a:pt x="1" y="4968"/>
                      <a:pt x="953" y="7385"/>
                    </a:cubicBezTo>
                    <a:cubicBezTo>
                      <a:pt x="1779" y="9481"/>
                      <a:pt x="3795" y="10815"/>
                      <a:pt x="5977" y="10815"/>
                    </a:cubicBezTo>
                    <a:cubicBezTo>
                      <a:pt x="6312" y="10815"/>
                      <a:pt x="6651" y="10784"/>
                      <a:pt x="6990" y="10719"/>
                    </a:cubicBezTo>
                    <a:cubicBezTo>
                      <a:pt x="9550" y="10243"/>
                      <a:pt x="11395" y="8004"/>
                      <a:pt x="11395" y="5409"/>
                    </a:cubicBezTo>
                    <a:cubicBezTo>
                      <a:pt x="11395" y="4040"/>
                      <a:pt x="10883" y="2730"/>
                      <a:pt x="9955" y="1730"/>
                    </a:cubicBezTo>
                    <a:cubicBezTo>
                      <a:pt x="8898" y="595"/>
                      <a:pt x="7451" y="1"/>
                      <a:pt x="5989" y="1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9"/>
              <p:cNvSpPr/>
              <p:nvPr/>
            </p:nvSpPr>
            <p:spPr>
              <a:xfrm rot="-713783">
                <a:off x="6613654" y="2948273"/>
                <a:ext cx="64208" cy="9395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893" extrusionOk="0">
                    <a:moveTo>
                      <a:pt x="155" y="1"/>
                    </a:moveTo>
                    <a:cubicBezTo>
                      <a:pt x="117" y="1"/>
                      <a:pt x="79" y="16"/>
                      <a:pt x="48" y="47"/>
                    </a:cubicBezTo>
                    <a:cubicBezTo>
                      <a:pt x="0" y="106"/>
                      <a:pt x="12" y="202"/>
                      <a:pt x="72" y="249"/>
                    </a:cubicBezTo>
                    <a:cubicBezTo>
                      <a:pt x="857" y="904"/>
                      <a:pt x="1417" y="1785"/>
                      <a:pt x="1679" y="2785"/>
                    </a:cubicBezTo>
                    <a:cubicBezTo>
                      <a:pt x="1703" y="2845"/>
                      <a:pt x="1750" y="2881"/>
                      <a:pt x="1822" y="2893"/>
                    </a:cubicBezTo>
                    <a:lnTo>
                      <a:pt x="1858" y="2893"/>
                    </a:lnTo>
                    <a:cubicBezTo>
                      <a:pt x="1929" y="2869"/>
                      <a:pt x="1977" y="2785"/>
                      <a:pt x="1953" y="2714"/>
                    </a:cubicBezTo>
                    <a:cubicBezTo>
                      <a:pt x="1679" y="1666"/>
                      <a:pt x="1084" y="726"/>
                      <a:pt x="250" y="35"/>
                    </a:cubicBezTo>
                    <a:cubicBezTo>
                      <a:pt x="222" y="13"/>
                      <a:pt x="189" y="1"/>
                      <a:pt x="155" y="1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9"/>
              <p:cNvSpPr/>
              <p:nvPr/>
            </p:nvSpPr>
            <p:spPr>
              <a:xfrm rot="-713783">
                <a:off x="6662683" y="2954233"/>
                <a:ext cx="50243" cy="83207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2562" extrusionOk="0">
                    <a:moveTo>
                      <a:pt x="259" y="0"/>
                    </a:moveTo>
                    <a:cubicBezTo>
                      <a:pt x="149" y="0"/>
                      <a:pt x="1" y="168"/>
                      <a:pt x="118" y="240"/>
                    </a:cubicBezTo>
                    <a:cubicBezTo>
                      <a:pt x="653" y="883"/>
                      <a:pt x="1046" y="1645"/>
                      <a:pt x="1261" y="2454"/>
                    </a:cubicBezTo>
                    <a:cubicBezTo>
                      <a:pt x="1273" y="2514"/>
                      <a:pt x="1332" y="2562"/>
                      <a:pt x="1392" y="2562"/>
                    </a:cubicBezTo>
                    <a:lnTo>
                      <a:pt x="1439" y="2562"/>
                    </a:lnTo>
                    <a:cubicBezTo>
                      <a:pt x="1511" y="2538"/>
                      <a:pt x="1546" y="2454"/>
                      <a:pt x="1534" y="2383"/>
                    </a:cubicBezTo>
                    <a:cubicBezTo>
                      <a:pt x="1308" y="1538"/>
                      <a:pt x="903" y="740"/>
                      <a:pt x="344" y="61"/>
                    </a:cubicBezTo>
                    <a:cubicBezTo>
                      <a:pt x="326" y="18"/>
                      <a:pt x="295" y="0"/>
                      <a:pt x="259" y="0"/>
                    </a:cubicBezTo>
                    <a:close/>
                  </a:path>
                </a:pathLst>
              </a:custGeom>
              <a:solidFill>
                <a:srgbClr val="0C0D0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8" name="Google Shape;1348;p39"/>
          <p:cNvGrpSpPr/>
          <p:nvPr/>
        </p:nvGrpSpPr>
        <p:grpSpPr>
          <a:xfrm flipH="1">
            <a:off x="382675" y="1733656"/>
            <a:ext cx="2474100" cy="3210179"/>
            <a:chOff x="731362" y="2822216"/>
            <a:chExt cx="1276362" cy="1770547"/>
          </a:xfrm>
        </p:grpSpPr>
        <p:sp>
          <p:nvSpPr>
            <p:cNvPr id="1349" name="Google Shape;1349;p39"/>
            <p:cNvSpPr/>
            <p:nvPr/>
          </p:nvSpPr>
          <p:spPr>
            <a:xfrm rot="940070">
              <a:off x="1279390" y="3917659"/>
              <a:ext cx="195619" cy="213487"/>
            </a:xfrm>
            <a:custGeom>
              <a:avLst/>
              <a:gdLst/>
              <a:ahLst/>
              <a:cxnLst/>
              <a:rect l="l" t="t" r="r" b="b"/>
              <a:pathLst>
                <a:path w="12776" h="13943" extrusionOk="0">
                  <a:moveTo>
                    <a:pt x="7608" y="0"/>
                  </a:moveTo>
                  <a:lnTo>
                    <a:pt x="0" y="3477"/>
                  </a:lnTo>
                  <a:cubicBezTo>
                    <a:pt x="512" y="4430"/>
                    <a:pt x="1286" y="6739"/>
                    <a:pt x="1893" y="7656"/>
                  </a:cubicBezTo>
                  <a:cubicBezTo>
                    <a:pt x="3441" y="9954"/>
                    <a:pt x="4882" y="12954"/>
                    <a:pt x="7632" y="13847"/>
                  </a:cubicBezTo>
                  <a:cubicBezTo>
                    <a:pt x="8025" y="13911"/>
                    <a:pt x="8422" y="13942"/>
                    <a:pt x="8818" y="13942"/>
                  </a:cubicBezTo>
                  <a:cubicBezTo>
                    <a:pt x="9913" y="13942"/>
                    <a:pt x="11005" y="13703"/>
                    <a:pt x="12002" y="13240"/>
                  </a:cubicBezTo>
                  <a:cubicBezTo>
                    <a:pt x="12002" y="13240"/>
                    <a:pt x="12764" y="9394"/>
                    <a:pt x="12764" y="8097"/>
                  </a:cubicBezTo>
                  <a:cubicBezTo>
                    <a:pt x="12776" y="7013"/>
                    <a:pt x="12156" y="3799"/>
                    <a:pt x="12156" y="3799"/>
                  </a:cubicBezTo>
                  <a:cubicBezTo>
                    <a:pt x="11275" y="4453"/>
                    <a:pt x="10430" y="5156"/>
                    <a:pt x="9620" y="5906"/>
                  </a:cubicBezTo>
                  <a:lnTo>
                    <a:pt x="9656" y="6049"/>
                  </a:lnTo>
                  <a:lnTo>
                    <a:pt x="9656" y="6049"/>
                  </a:lnTo>
                  <a:lnTo>
                    <a:pt x="7608" y="0"/>
                  </a:ln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9"/>
            <p:cNvSpPr/>
            <p:nvPr/>
          </p:nvSpPr>
          <p:spPr>
            <a:xfrm rot="940070">
              <a:off x="1282704" y="4015023"/>
              <a:ext cx="169222" cy="118403"/>
            </a:xfrm>
            <a:custGeom>
              <a:avLst/>
              <a:gdLst/>
              <a:ahLst/>
              <a:cxnLst/>
              <a:rect l="l" t="t" r="r" b="b"/>
              <a:pathLst>
                <a:path w="11052" h="7733" extrusionOk="0">
                  <a:moveTo>
                    <a:pt x="164" y="0"/>
                  </a:moveTo>
                  <a:cubicBezTo>
                    <a:pt x="141" y="0"/>
                    <a:pt x="118" y="6"/>
                    <a:pt x="96" y="17"/>
                  </a:cubicBezTo>
                  <a:cubicBezTo>
                    <a:pt x="24" y="64"/>
                    <a:pt x="0" y="148"/>
                    <a:pt x="36" y="219"/>
                  </a:cubicBezTo>
                  <a:cubicBezTo>
                    <a:pt x="739" y="1434"/>
                    <a:pt x="1489" y="2648"/>
                    <a:pt x="2286" y="3803"/>
                  </a:cubicBezTo>
                  <a:cubicBezTo>
                    <a:pt x="3358" y="5375"/>
                    <a:pt x="4656" y="7089"/>
                    <a:pt x="6418" y="7542"/>
                  </a:cubicBezTo>
                  <a:cubicBezTo>
                    <a:pt x="6894" y="7673"/>
                    <a:pt x="7370" y="7732"/>
                    <a:pt x="7858" y="7732"/>
                  </a:cubicBezTo>
                  <a:cubicBezTo>
                    <a:pt x="8942" y="7720"/>
                    <a:pt x="10002" y="7458"/>
                    <a:pt x="10954" y="6946"/>
                  </a:cubicBezTo>
                  <a:cubicBezTo>
                    <a:pt x="11052" y="6859"/>
                    <a:pt x="10981" y="6703"/>
                    <a:pt x="10860" y="6703"/>
                  </a:cubicBezTo>
                  <a:cubicBezTo>
                    <a:pt x="10848" y="6703"/>
                    <a:pt x="10836" y="6705"/>
                    <a:pt x="10823" y="6708"/>
                  </a:cubicBezTo>
                  <a:cubicBezTo>
                    <a:pt x="10097" y="7101"/>
                    <a:pt x="9039" y="7445"/>
                    <a:pt x="7884" y="7445"/>
                  </a:cubicBezTo>
                  <a:cubicBezTo>
                    <a:pt x="7429" y="7445"/>
                    <a:pt x="6960" y="7392"/>
                    <a:pt x="6489" y="7268"/>
                  </a:cubicBezTo>
                  <a:cubicBezTo>
                    <a:pt x="4822" y="6839"/>
                    <a:pt x="3560" y="5172"/>
                    <a:pt x="2524" y="3648"/>
                  </a:cubicBezTo>
                  <a:cubicBezTo>
                    <a:pt x="1727" y="2493"/>
                    <a:pt x="977" y="1291"/>
                    <a:pt x="286" y="76"/>
                  </a:cubicBezTo>
                  <a:cubicBezTo>
                    <a:pt x="261" y="27"/>
                    <a:pt x="214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9"/>
            <p:cNvSpPr/>
            <p:nvPr/>
          </p:nvSpPr>
          <p:spPr>
            <a:xfrm rot="940070">
              <a:off x="1415545" y="3974723"/>
              <a:ext cx="61031" cy="54034"/>
            </a:xfrm>
            <a:custGeom>
              <a:avLst/>
              <a:gdLst/>
              <a:ahLst/>
              <a:cxnLst/>
              <a:rect l="l" t="t" r="r" b="b"/>
              <a:pathLst>
                <a:path w="3986" h="3529" extrusionOk="0">
                  <a:moveTo>
                    <a:pt x="155" y="1"/>
                  </a:moveTo>
                  <a:cubicBezTo>
                    <a:pt x="75" y="1"/>
                    <a:pt x="1" y="61"/>
                    <a:pt x="9" y="159"/>
                  </a:cubicBezTo>
                  <a:cubicBezTo>
                    <a:pt x="187" y="695"/>
                    <a:pt x="342" y="1242"/>
                    <a:pt x="497" y="1790"/>
                  </a:cubicBezTo>
                  <a:cubicBezTo>
                    <a:pt x="651" y="2338"/>
                    <a:pt x="818" y="2897"/>
                    <a:pt x="997" y="3445"/>
                  </a:cubicBezTo>
                  <a:cubicBezTo>
                    <a:pt x="1009" y="3481"/>
                    <a:pt x="1044" y="3517"/>
                    <a:pt x="1092" y="3528"/>
                  </a:cubicBezTo>
                  <a:lnTo>
                    <a:pt x="1128" y="3528"/>
                  </a:lnTo>
                  <a:cubicBezTo>
                    <a:pt x="1175" y="3528"/>
                    <a:pt x="1211" y="3517"/>
                    <a:pt x="1235" y="3493"/>
                  </a:cubicBezTo>
                  <a:cubicBezTo>
                    <a:pt x="2080" y="2695"/>
                    <a:pt x="2973" y="1957"/>
                    <a:pt x="3914" y="1278"/>
                  </a:cubicBezTo>
                  <a:cubicBezTo>
                    <a:pt x="3973" y="1231"/>
                    <a:pt x="3985" y="1147"/>
                    <a:pt x="3938" y="1088"/>
                  </a:cubicBezTo>
                  <a:cubicBezTo>
                    <a:pt x="3908" y="1050"/>
                    <a:pt x="3864" y="1032"/>
                    <a:pt x="3821" y="1032"/>
                  </a:cubicBezTo>
                  <a:cubicBezTo>
                    <a:pt x="3795" y="1032"/>
                    <a:pt x="3769" y="1039"/>
                    <a:pt x="3747" y="1052"/>
                  </a:cubicBezTo>
                  <a:cubicBezTo>
                    <a:pt x="2854" y="1695"/>
                    <a:pt x="2009" y="2397"/>
                    <a:pt x="1199" y="3136"/>
                  </a:cubicBezTo>
                  <a:cubicBezTo>
                    <a:pt x="1044" y="2671"/>
                    <a:pt x="913" y="2183"/>
                    <a:pt x="771" y="1707"/>
                  </a:cubicBezTo>
                  <a:cubicBezTo>
                    <a:pt x="616" y="1171"/>
                    <a:pt x="461" y="600"/>
                    <a:pt x="282" y="64"/>
                  </a:cubicBezTo>
                  <a:cubicBezTo>
                    <a:pt x="248" y="20"/>
                    <a:pt x="20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 rot="940070">
              <a:off x="1323005" y="3954349"/>
              <a:ext cx="101561" cy="55075"/>
            </a:xfrm>
            <a:custGeom>
              <a:avLst/>
              <a:gdLst/>
              <a:ahLst/>
              <a:cxnLst/>
              <a:rect l="l" t="t" r="r" b="b"/>
              <a:pathLst>
                <a:path w="6633" h="3597" extrusionOk="0">
                  <a:moveTo>
                    <a:pt x="6299" y="0"/>
                  </a:moveTo>
                  <a:cubicBezTo>
                    <a:pt x="4882" y="1024"/>
                    <a:pt x="3989" y="1786"/>
                    <a:pt x="2477" y="2644"/>
                  </a:cubicBezTo>
                  <a:cubicBezTo>
                    <a:pt x="1679" y="3048"/>
                    <a:pt x="858" y="3370"/>
                    <a:pt x="1" y="3596"/>
                  </a:cubicBezTo>
                  <a:cubicBezTo>
                    <a:pt x="48" y="3597"/>
                    <a:pt x="96" y="3597"/>
                    <a:pt x="144" y="3597"/>
                  </a:cubicBezTo>
                  <a:cubicBezTo>
                    <a:pt x="952" y="3597"/>
                    <a:pt x="1750" y="3502"/>
                    <a:pt x="2548" y="3322"/>
                  </a:cubicBezTo>
                  <a:cubicBezTo>
                    <a:pt x="3120" y="3179"/>
                    <a:pt x="3691" y="3001"/>
                    <a:pt x="4239" y="2774"/>
                  </a:cubicBezTo>
                  <a:cubicBezTo>
                    <a:pt x="5144" y="2441"/>
                    <a:pt x="5966" y="1917"/>
                    <a:pt x="6632" y="1215"/>
                  </a:cubicBezTo>
                  <a:cubicBezTo>
                    <a:pt x="6501" y="786"/>
                    <a:pt x="6466" y="417"/>
                    <a:pt x="6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 rot="940070">
              <a:off x="1451179" y="3986667"/>
              <a:ext cx="270736" cy="195956"/>
            </a:xfrm>
            <a:custGeom>
              <a:avLst/>
              <a:gdLst/>
              <a:ahLst/>
              <a:cxnLst/>
              <a:rect l="l" t="t" r="r" b="b"/>
              <a:pathLst>
                <a:path w="17682" h="12798" extrusionOk="0">
                  <a:moveTo>
                    <a:pt x="9900" y="286"/>
                  </a:moveTo>
                  <a:cubicBezTo>
                    <a:pt x="11481" y="286"/>
                    <a:pt x="13236" y="400"/>
                    <a:pt x="14955" y="510"/>
                  </a:cubicBezTo>
                  <a:lnTo>
                    <a:pt x="15348" y="534"/>
                  </a:lnTo>
                  <a:cubicBezTo>
                    <a:pt x="17193" y="2165"/>
                    <a:pt x="16514" y="4237"/>
                    <a:pt x="16395" y="4570"/>
                  </a:cubicBezTo>
                  <a:cubicBezTo>
                    <a:pt x="11204" y="7547"/>
                    <a:pt x="5144" y="10309"/>
                    <a:pt x="381" y="12405"/>
                  </a:cubicBezTo>
                  <a:cubicBezTo>
                    <a:pt x="1239" y="9380"/>
                    <a:pt x="1298" y="6178"/>
                    <a:pt x="536" y="3130"/>
                  </a:cubicBezTo>
                  <a:cubicBezTo>
                    <a:pt x="3001" y="1344"/>
                    <a:pt x="4977" y="760"/>
                    <a:pt x="7180" y="451"/>
                  </a:cubicBezTo>
                  <a:cubicBezTo>
                    <a:pt x="7983" y="331"/>
                    <a:pt x="8907" y="286"/>
                    <a:pt x="9900" y="286"/>
                  </a:cubicBezTo>
                  <a:close/>
                  <a:moveTo>
                    <a:pt x="9891" y="1"/>
                  </a:moveTo>
                  <a:cubicBezTo>
                    <a:pt x="8890" y="1"/>
                    <a:pt x="7957" y="46"/>
                    <a:pt x="7144" y="165"/>
                  </a:cubicBezTo>
                  <a:cubicBezTo>
                    <a:pt x="4870" y="498"/>
                    <a:pt x="2834" y="1094"/>
                    <a:pt x="298" y="2951"/>
                  </a:cubicBezTo>
                  <a:cubicBezTo>
                    <a:pt x="250" y="2987"/>
                    <a:pt x="227" y="3046"/>
                    <a:pt x="239" y="3106"/>
                  </a:cubicBezTo>
                  <a:cubicBezTo>
                    <a:pt x="1036" y="6237"/>
                    <a:pt x="953" y="9523"/>
                    <a:pt x="12" y="12619"/>
                  </a:cubicBezTo>
                  <a:cubicBezTo>
                    <a:pt x="0" y="12666"/>
                    <a:pt x="12" y="12726"/>
                    <a:pt x="60" y="12762"/>
                  </a:cubicBezTo>
                  <a:cubicBezTo>
                    <a:pt x="84" y="12786"/>
                    <a:pt x="119" y="12797"/>
                    <a:pt x="155" y="12797"/>
                  </a:cubicBezTo>
                  <a:cubicBezTo>
                    <a:pt x="167" y="12797"/>
                    <a:pt x="191" y="12797"/>
                    <a:pt x="215" y="12786"/>
                  </a:cubicBezTo>
                  <a:cubicBezTo>
                    <a:pt x="5037" y="10666"/>
                    <a:pt x="11264" y="7844"/>
                    <a:pt x="16586" y="4796"/>
                  </a:cubicBezTo>
                  <a:cubicBezTo>
                    <a:pt x="16610" y="4785"/>
                    <a:pt x="16633" y="4761"/>
                    <a:pt x="16645" y="4725"/>
                  </a:cubicBezTo>
                  <a:cubicBezTo>
                    <a:pt x="16657" y="4701"/>
                    <a:pt x="17681" y="2165"/>
                    <a:pt x="15514" y="296"/>
                  </a:cubicBezTo>
                  <a:cubicBezTo>
                    <a:pt x="15490" y="272"/>
                    <a:pt x="15455" y="260"/>
                    <a:pt x="15431" y="260"/>
                  </a:cubicBezTo>
                  <a:lnTo>
                    <a:pt x="14978" y="224"/>
                  </a:lnTo>
                  <a:cubicBezTo>
                    <a:pt x="13252" y="115"/>
                    <a:pt x="11486" y="1"/>
                    <a:pt x="9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 rot="940070">
              <a:off x="1498766" y="3985663"/>
              <a:ext cx="21099" cy="154140"/>
            </a:xfrm>
            <a:custGeom>
              <a:avLst/>
              <a:gdLst/>
              <a:ahLst/>
              <a:cxnLst/>
              <a:rect l="l" t="t" r="r" b="b"/>
              <a:pathLst>
                <a:path w="1378" h="10067" extrusionOk="0">
                  <a:moveTo>
                    <a:pt x="242" y="0"/>
                  </a:moveTo>
                  <a:cubicBezTo>
                    <a:pt x="138" y="0"/>
                    <a:pt x="1" y="101"/>
                    <a:pt x="80" y="196"/>
                  </a:cubicBezTo>
                  <a:cubicBezTo>
                    <a:pt x="1020" y="2351"/>
                    <a:pt x="1080" y="6423"/>
                    <a:pt x="235" y="9888"/>
                  </a:cubicBezTo>
                  <a:cubicBezTo>
                    <a:pt x="223" y="9959"/>
                    <a:pt x="258" y="10042"/>
                    <a:pt x="342" y="10066"/>
                  </a:cubicBezTo>
                  <a:lnTo>
                    <a:pt x="378" y="10066"/>
                  </a:lnTo>
                  <a:cubicBezTo>
                    <a:pt x="437" y="10066"/>
                    <a:pt x="497" y="10019"/>
                    <a:pt x="520" y="9959"/>
                  </a:cubicBezTo>
                  <a:cubicBezTo>
                    <a:pt x="1378" y="6435"/>
                    <a:pt x="1306" y="2292"/>
                    <a:pt x="342" y="89"/>
                  </a:cubicBezTo>
                  <a:cubicBezTo>
                    <a:pt x="338" y="25"/>
                    <a:pt x="294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 rot="940070">
              <a:off x="1686096" y="4025951"/>
              <a:ext cx="78594" cy="157340"/>
            </a:xfrm>
            <a:custGeom>
              <a:avLst/>
              <a:gdLst/>
              <a:ahLst/>
              <a:cxnLst/>
              <a:rect l="l" t="t" r="r" b="b"/>
              <a:pathLst>
                <a:path w="5133" h="10276" extrusionOk="0">
                  <a:moveTo>
                    <a:pt x="2574" y="0"/>
                  </a:moveTo>
                  <a:cubicBezTo>
                    <a:pt x="2565" y="0"/>
                    <a:pt x="2557" y="0"/>
                    <a:pt x="2548" y="1"/>
                  </a:cubicBezTo>
                  <a:cubicBezTo>
                    <a:pt x="1667" y="13"/>
                    <a:pt x="548" y="1"/>
                    <a:pt x="0" y="179"/>
                  </a:cubicBezTo>
                  <a:cubicBezTo>
                    <a:pt x="322" y="858"/>
                    <a:pt x="727" y="1608"/>
                    <a:pt x="870" y="2346"/>
                  </a:cubicBezTo>
                  <a:cubicBezTo>
                    <a:pt x="1001" y="3072"/>
                    <a:pt x="1263" y="4156"/>
                    <a:pt x="834" y="4763"/>
                  </a:cubicBezTo>
                  <a:cubicBezTo>
                    <a:pt x="1322" y="5906"/>
                    <a:pt x="1286" y="6644"/>
                    <a:pt x="1763" y="7775"/>
                  </a:cubicBezTo>
                  <a:cubicBezTo>
                    <a:pt x="2060" y="8466"/>
                    <a:pt x="2263" y="9276"/>
                    <a:pt x="2882" y="9740"/>
                  </a:cubicBezTo>
                  <a:cubicBezTo>
                    <a:pt x="3275" y="10038"/>
                    <a:pt x="4477" y="10276"/>
                    <a:pt x="4477" y="10276"/>
                  </a:cubicBezTo>
                  <a:cubicBezTo>
                    <a:pt x="5132" y="8133"/>
                    <a:pt x="4096" y="3025"/>
                    <a:pt x="3584" y="810"/>
                  </a:cubicBezTo>
                  <a:cubicBezTo>
                    <a:pt x="3479" y="331"/>
                    <a:pt x="3052" y="0"/>
                    <a:pt x="2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 rot="940070">
              <a:off x="1639299" y="4080764"/>
              <a:ext cx="62363" cy="41647"/>
            </a:xfrm>
            <a:custGeom>
              <a:avLst/>
              <a:gdLst/>
              <a:ahLst/>
              <a:cxnLst/>
              <a:rect l="l" t="t" r="r" b="b"/>
              <a:pathLst>
                <a:path w="4073" h="2720" extrusionOk="0">
                  <a:moveTo>
                    <a:pt x="3656" y="350"/>
                  </a:moveTo>
                  <a:lnTo>
                    <a:pt x="3656" y="362"/>
                  </a:lnTo>
                  <a:cubicBezTo>
                    <a:pt x="3120" y="1350"/>
                    <a:pt x="2204" y="2088"/>
                    <a:pt x="1132" y="2410"/>
                  </a:cubicBezTo>
                  <a:cubicBezTo>
                    <a:pt x="1081" y="2424"/>
                    <a:pt x="1029" y="2430"/>
                    <a:pt x="978" y="2430"/>
                  </a:cubicBezTo>
                  <a:cubicBezTo>
                    <a:pt x="765" y="2430"/>
                    <a:pt x="559" y="2316"/>
                    <a:pt x="453" y="2124"/>
                  </a:cubicBezTo>
                  <a:cubicBezTo>
                    <a:pt x="310" y="1898"/>
                    <a:pt x="346" y="1588"/>
                    <a:pt x="537" y="1398"/>
                  </a:cubicBezTo>
                  <a:cubicBezTo>
                    <a:pt x="894" y="1064"/>
                    <a:pt x="1406" y="933"/>
                    <a:pt x="1858" y="814"/>
                  </a:cubicBezTo>
                  <a:lnTo>
                    <a:pt x="3656" y="350"/>
                  </a:lnTo>
                  <a:close/>
                  <a:moveTo>
                    <a:pt x="3923" y="0"/>
                  </a:moveTo>
                  <a:cubicBezTo>
                    <a:pt x="3910" y="0"/>
                    <a:pt x="3896" y="2"/>
                    <a:pt x="3882" y="5"/>
                  </a:cubicBezTo>
                  <a:lnTo>
                    <a:pt x="1787" y="541"/>
                  </a:lnTo>
                  <a:cubicBezTo>
                    <a:pt x="1323" y="660"/>
                    <a:pt x="751" y="814"/>
                    <a:pt x="334" y="1219"/>
                  </a:cubicBezTo>
                  <a:cubicBezTo>
                    <a:pt x="49" y="1493"/>
                    <a:pt x="1" y="1934"/>
                    <a:pt x="203" y="2279"/>
                  </a:cubicBezTo>
                  <a:cubicBezTo>
                    <a:pt x="370" y="2553"/>
                    <a:pt x="656" y="2719"/>
                    <a:pt x="977" y="2719"/>
                  </a:cubicBezTo>
                  <a:cubicBezTo>
                    <a:pt x="1061" y="2719"/>
                    <a:pt x="1132" y="2707"/>
                    <a:pt x="1215" y="2684"/>
                  </a:cubicBezTo>
                  <a:cubicBezTo>
                    <a:pt x="2477" y="2303"/>
                    <a:pt x="3513" y="1398"/>
                    <a:pt x="4049" y="195"/>
                  </a:cubicBezTo>
                  <a:cubicBezTo>
                    <a:pt x="4073" y="148"/>
                    <a:pt x="4061" y="88"/>
                    <a:pt x="4037" y="52"/>
                  </a:cubicBezTo>
                  <a:cubicBezTo>
                    <a:pt x="4001" y="16"/>
                    <a:pt x="3964" y="0"/>
                    <a:pt x="39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 rot="940070">
              <a:off x="1655577" y="4038067"/>
              <a:ext cx="57801" cy="48200"/>
            </a:xfrm>
            <a:custGeom>
              <a:avLst/>
              <a:gdLst/>
              <a:ahLst/>
              <a:cxnLst/>
              <a:rect l="l" t="t" r="r" b="b"/>
              <a:pathLst>
                <a:path w="3775" h="3148" extrusionOk="0">
                  <a:moveTo>
                    <a:pt x="965" y="290"/>
                  </a:moveTo>
                  <a:cubicBezTo>
                    <a:pt x="1036" y="290"/>
                    <a:pt x="1119" y="302"/>
                    <a:pt x="1203" y="337"/>
                  </a:cubicBezTo>
                  <a:cubicBezTo>
                    <a:pt x="1631" y="540"/>
                    <a:pt x="1953" y="968"/>
                    <a:pt x="2227" y="1349"/>
                  </a:cubicBezTo>
                  <a:lnTo>
                    <a:pt x="3322" y="2850"/>
                  </a:lnTo>
                  <a:cubicBezTo>
                    <a:pt x="2203" y="2719"/>
                    <a:pt x="1179" y="2147"/>
                    <a:pt x="477" y="1266"/>
                  </a:cubicBezTo>
                  <a:cubicBezTo>
                    <a:pt x="310" y="1052"/>
                    <a:pt x="310" y="742"/>
                    <a:pt x="500" y="528"/>
                  </a:cubicBezTo>
                  <a:cubicBezTo>
                    <a:pt x="608" y="373"/>
                    <a:pt x="774" y="290"/>
                    <a:pt x="965" y="290"/>
                  </a:cubicBezTo>
                  <a:close/>
                  <a:moveTo>
                    <a:pt x="951" y="0"/>
                  </a:moveTo>
                  <a:cubicBezTo>
                    <a:pt x="686" y="0"/>
                    <a:pt x="431" y="126"/>
                    <a:pt x="274" y="349"/>
                  </a:cubicBezTo>
                  <a:cubicBezTo>
                    <a:pt x="12" y="671"/>
                    <a:pt x="0" y="1111"/>
                    <a:pt x="250" y="1433"/>
                  </a:cubicBezTo>
                  <a:cubicBezTo>
                    <a:pt x="1072" y="2469"/>
                    <a:pt x="2298" y="3088"/>
                    <a:pt x="3620" y="3147"/>
                  </a:cubicBezTo>
                  <a:cubicBezTo>
                    <a:pt x="3667" y="3147"/>
                    <a:pt x="3715" y="3123"/>
                    <a:pt x="3751" y="3076"/>
                  </a:cubicBezTo>
                  <a:cubicBezTo>
                    <a:pt x="3775" y="3028"/>
                    <a:pt x="3763" y="2969"/>
                    <a:pt x="3739" y="2921"/>
                  </a:cubicBezTo>
                  <a:lnTo>
                    <a:pt x="2453" y="1183"/>
                  </a:lnTo>
                  <a:cubicBezTo>
                    <a:pt x="2179" y="790"/>
                    <a:pt x="1822" y="313"/>
                    <a:pt x="1298" y="75"/>
                  </a:cubicBezTo>
                  <a:cubicBezTo>
                    <a:pt x="1185" y="24"/>
                    <a:pt x="1067" y="0"/>
                    <a:pt x="9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 rot="940070">
              <a:off x="1687226" y="4085391"/>
              <a:ext cx="15863" cy="40728"/>
            </a:xfrm>
            <a:custGeom>
              <a:avLst/>
              <a:gdLst/>
              <a:ahLst/>
              <a:cxnLst/>
              <a:rect l="l" t="t" r="r" b="b"/>
              <a:pathLst>
                <a:path w="1036" h="2660" extrusionOk="0">
                  <a:moveTo>
                    <a:pt x="718" y="0"/>
                  </a:moveTo>
                  <a:cubicBezTo>
                    <a:pt x="619" y="0"/>
                    <a:pt x="502" y="71"/>
                    <a:pt x="560" y="172"/>
                  </a:cubicBezTo>
                  <a:cubicBezTo>
                    <a:pt x="726" y="957"/>
                    <a:pt x="536" y="1779"/>
                    <a:pt x="48" y="2422"/>
                  </a:cubicBezTo>
                  <a:cubicBezTo>
                    <a:pt x="0" y="2493"/>
                    <a:pt x="12" y="2577"/>
                    <a:pt x="72" y="2624"/>
                  </a:cubicBezTo>
                  <a:cubicBezTo>
                    <a:pt x="95" y="2648"/>
                    <a:pt x="119" y="2660"/>
                    <a:pt x="155" y="2660"/>
                  </a:cubicBezTo>
                  <a:cubicBezTo>
                    <a:pt x="203" y="2660"/>
                    <a:pt x="238" y="2636"/>
                    <a:pt x="262" y="2600"/>
                  </a:cubicBezTo>
                  <a:cubicBezTo>
                    <a:pt x="822" y="1898"/>
                    <a:pt x="1036" y="981"/>
                    <a:pt x="834" y="100"/>
                  </a:cubicBezTo>
                  <a:cubicBezTo>
                    <a:pt x="838" y="30"/>
                    <a:pt x="782" y="0"/>
                    <a:pt x="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 rot="940070">
              <a:off x="1700911" y="4074727"/>
              <a:ext cx="20058" cy="21742"/>
            </a:xfrm>
            <a:custGeom>
              <a:avLst/>
              <a:gdLst/>
              <a:ahLst/>
              <a:cxnLst/>
              <a:rect l="l" t="t" r="r" b="b"/>
              <a:pathLst>
                <a:path w="1310" h="1420" extrusionOk="0">
                  <a:moveTo>
                    <a:pt x="1168" y="1"/>
                  </a:moveTo>
                  <a:cubicBezTo>
                    <a:pt x="1116" y="1"/>
                    <a:pt x="1062" y="28"/>
                    <a:pt x="1036" y="86"/>
                  </a:cubicBezTo>
                  <a:cubicBezTo>
                    <a:pt x="953" y="574"/>
                    <a:pt x="607" y="990"/>
                    <a:pt x="131" y="1145"/>
                  </a:cubicBezTo>
                  <a:cubicBezTo>
                    <a:pt x="0" y="1217"/>
                    <a:pt x="36" y="1395"/>
                    <a:pt x="167" y="1419"/>
                  </a:cubicBezTo>
                  <a:lnTo>
                    <a:pt x="215" y="1419"/>
                  </a:lnTo>
                  <a:cubicBezTo>
                    <a:pt x="786" y="1217"/>
                    <a:pt x="1215" y="728"/>
                    <a:pt x="1310" y="133"/>
                  </a:cubicBezTo>
                  <a:cubicBezTo>
                    <a:pt x="1303" y="46"/>
                    <a:pt x="1236" y="1"/>
                    <a:pt x="11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 rot="940070">
              <a:off x="1747619" y="4045586"/>
              <a:ext cx="16429" cy="16429"/>
            </a:xfrm>
            <a:custGeom>
              <a:avLst/>
              <a:gdLst/>
              <a:ahLst/>
              <a:cxnLst/>
              <a:rect l="l" t="t" r="r" b="b"/>
              <a:pathLst>
                <a:path w="1073" h="1073" extrusionOk="0">
                  <a:moveTo>
                    <a:pt x="536" y="1"/>
                  </a:moveTo>
                  <a:cubicBezTo>
                    <a:pt x="239" y="1"/>
                    <a:pt x="0" y="239"/>
                    <a:pt x="0" y="537"/>
                  </a:cubicBezTo>
                  <a:cubicBezTo>
                    <a:pt x="0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39"/>
                    <a:pt x="834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 rot="940070">
              <a:off x="1746671" y="4065168"/>
              <a:ext cx="16230" cy="16429"/>
            </a:xfrm>
            <a:custGeom>
              <a:avLst/>
              <a:gdLst/>
              <a:ahLst/>
              <a:cxnLst/>
              <a:rect l="l" t="t" r="r" b="b"/>
              <a:pathLst>
                <a:path w="1060" h="1073" extrusionOk="0"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3"/>
                    <a:pt x="536" y="1073"/>
                  </a:cubicBezTo>
                  <a:cubicBezTo>
                    <a:pt x="822" y="1073"/>
                    <a:pt x="1060" y="834"/>
                    <a:pt x="1060" y="537"/>
                  </a:cubicBezTo>
                  <a:cubicBezTo>
                    <a:pt x="1060" y="239"/>
                    <a:pt x="822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 rot="940070">
              <a:off x="1736884" y="4125630"/>
              <a:ext cx="19430" cy="16322"/>
            </a:xfrm>
            <a:custGeom>
              <a:avLst/>
              <a:gdLst/>
              <a:ahLst/>
              <a:cxnLst/>
              <a:rect l="l" t="t" r="r" b="b"/>
              <a:pathLst>
                <a:path w="1269" h="1066" extrusionOk="0">
                  <a:moveTo>
                    <a:pt x="685" y="1"/>
                  </a:moveTo>
                  <a:cubicBezTo>
                    <a:pt x="257" y="1"/>
                    <a:pt x="1" y="506"/>
                    <a:pt x="281" y="864"/>
                  </a:cubicBezTo>
                  <a:cubicBezTo>
                    <a:pt x="388" y="1003"/>
                    <a:pt x="541" y="1066"/>
                    <a:pt x="693" y="1066"/>
                  </a:cubicBezTo>
                  <a:cubicBezTo>
                    <a:pt x="945" y="1066"/>
                    <a:pt x="1196" y="892"/>
                    <a:pt x="1233" y="602"/>
                  </a:cubicBezTo>
                  <a:cubicBezTo>
                    <a:pt x="1269" y="305"/>
                    <a:pt x="1066" y="43"/>
                    <a:pt x="769" y="7"/>
                  </a:cubicBezTo>
                  <a:cubicBezTo>
                    <a:pt x="740" y="3"/>
                    <a:pt x="712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 rot="940070">
              <a:off x="1733543" y="4144926"/>
              <a:ext cx="19262" cy="16276"/>
            </a:xfrm>
            <a:custGeom>
              <a:avLst/>
              <a:gdLst/>
              <a:ahLst/>
              <a:cxnLst/>
              <a:rect l="l" t="t" r="r" b="b"/>
              <a:pathLst>
                <a:path w="1258" h="1063" extrusionOk="0">
                  <a:moveTo>
                    <a:pt x="676" y="0"/>
                  </a:moveTo>
                  <a:cubicBezTo>
                    <a:pt x="258" y="0"/>
                    <a:pt x="1" y="505"/>
                    <a:pt x="270" y="852"/>
                  </a:cubicBezTo>
                  <a:cubicBezTo>
                    <a:pt x="383" y="997"/>
                    <a:pt x="540" y="1063"/>
                    <a:pt x="693" y="1063"/>
                  </a:cubicBezTo>
                  <a:cubicBezTo>
                    <a:pt x="943" y="1063"/>
                    <a:pt x="1185" y="890"/>
                    <a:pt x="1222" y="602"/>
                  </a:cubicBezTo>
                  <a:cubicBezTo>
                    <a:pt x="1258" y="304"/>
                    <a:pt x="1055" y="43"/>
                    <a:pt x="758" y="7"/>
                  </a:cubicBezTo>
                  <a:cubicBezTo>
                    <a:pt x="730" y="3"/>
                    <a:pt x="703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9"/>
            <p:cNvSpPr/>
            <p:nvPr/>
          </p:nvSpPr>
          <p:spPr>
            <a:xfrm rot="940070">
              <a:off x="1204441" y="2862548"/>
              <a:ext cx="204086" cy="222398"/>
            </a:xfrm>
            <a:custGeom>
              <a:avLst/>
              <a:gdLst/>
              <a:ahLst/>
              <a:cxnLst/>
              <a:rect l="l" t="t" r="r" b="b"/>
              <a:pathLst>
                <a:path w="13329" h="14525" extrusionOk="0">
                  <a:moveTo>
                    <a:pt x="5372" y="1"/>
                  </a:moveTo>
                  <a:cubicBezTo>
                    <a:pt x="5087" y="1"/>
                    <a:pt x="4797" y="22"/>
                    <a:pt x="4501" y="65"/>
                  </a:cubicBezTo>
                  <a:cubicBezTo>
                    <a:pt x="3310" y="243"/>
                    <a:pt x="2143" y="815"/>
                    <a:pt x="1441" y="1791"/>
                  </a:cubicBezTo>
                  <a:cubicBezTo>
                    <a:pt x="274" y="3411"/>
                    <a:pt x="0" y="7149"/>
                    <a:pt x="369" y="9566"/>
                  </a:cubicBezTo>
                  <a:cubicBezTo>
                    <a:pt x="560" y="10804"/>
                    <a:pt x="1322" y="13578"/>
                    <a:pt x="2798" y="14245"/>
                  </a:cubicBezTo>
                  <a:cubicBezTo>
                    <a:pt x="3220" y="14439"/>
                    <a:pt x="3686" y="14524"/>
                    <a:pt x="4174" y="14524"/>
                  </a:cubicBezTo>
                  <a:cubicBezTo>
                    <a:pt x="6234" y="14524"/>
                    <a:pt x="8691" y="13006"/>
                    <a:pt x="9894" y="11745"/>
                  </a:cubicBezTo>
                  <a:cubicBezTo>
                    <a:pt x="10311" y="11316"/>
                    <a:pt x="10668" y="10840"/>
                    <a:pt x="10966" y="10328"/>
                  </a:cubicBezTo>
                  <a:cubicBezTo>
                    <a:pt x="13328" y="6132"/>
                    <a:pt x="10248" y="1"/>
                    <a:pt x="5372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9"/>
            <p:cNvSpPr/>
            <p:nvPr/>
          </p:nvSpPr>
          <p:spPr>
            <a:xfrm rot="940070">
              <a:off x="1248377" y="2986086"/>
              <a:ext cx="113948" cy="181563"/>
            </a:xfrm>
            <a:custGeom>
              <a:avLst/>
              <a:gdLst/>
              <a:ahLst/>
              <a:cxnLst/>
              <a:rect l="l" t="t" r="r" b="b"/>
              <a:pathLst>
                <a:path w="7442" h="11858" extrusionOk="0">
                  <a:moveTo>
                    <a:pt x="6382" y="1"/>
                  </a:moveTo>
                  <a:cubicBezTo>
                    <a:pt x="4560" y="1584"/>
                    <a:pt x="2274" y="3049"/>
                    <a:pt x="262" y="4382"/>
                  </a:cubicBezTo>
                  <a:cubicBezTo>
                    <a:pt x="369" y="6382"/>
                    <a:pt x="0" y="8406"/>
                    <a:pt x="107" y="10395"/>
                  </a:cubicBezTo>
                  <a:cubicBezTo>
                    <a:pt x="572" y="10978"/>
                    <a:pt x="762" y="11478"/>
                    <a:pt x="1489" y="11681"/>
                  </a:cubicBezTo>
                  <a:cubicBezTo>
                    <a:pt x="1922" y="11802"/>
                    <a:pt x="2336" y="11858"/>
                    <a:pt x="2734" y="11858"/>
                  </a:cubicBezTo>
                  <a:cubicBezTo>
                    <a:pt x="4567" y="11858"/>
                    <a:pt x="6053" y="10664"/>
                    <a:pt x="7442" y="9109"/>
                  </a:cubicBezTo>
                  <a:cubicBezTo>
                    <a:pt x="7085" y="6073"/>
                    <a:pt x="6739" y="3037"/>
                    <a:pt x="6382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 rot="940070">
              <a:off x="1360982" y="2966709"/>
              <a:ext cx="41035" cy="52610"/>
            </a:xfrm>
            <a:custGeom>
              <a:avLst/>
              <a:gdLst/>
              <a:ahLst/>
              <a:cxnLst/>
              <a:rect l="l" t="t" r="r" b="b"/>
              <a:pathLst>
                <a:path w="2680" h="3436" extrusionOk="0">
                  <a:moveTo>
                    <a:pt x="997" y="1"/>
                  </a:moveTo>
                  <a:cubicBezTo>
                    <a:pt x="626" y="1"/>
                    <a:pt x="259" y="129"/>
                    <a:pt x="0" y="393"/>
                  </a:cubicBezTo>
                  <a:lnTo>
                    <a:pt x="393" y="3430"/>
                  </a:lnTo>
                  <a:cubicBezTo>
                    <a:pt x="447" y="3434"/>
                    <a:pt x="500" y="3436"/>
                    <a:pt x="554" y="3436"/>
                  </a:cubicBezTo>
                  <a:cubicBezTo>
                    <a:pt x="1257" y="3436"/>
                    <a:pt x="1922" y="3074"/>
                    <a:pt x="2298" y="2465"/>
                  </a:cubicBezTo>
                  <a:cubicBezTo>
                    <a:pt x="2679" y="1810"/>
                    <a:pt x="2584" y="905"/>
                    <a:pt x="2036" y="393"/>
                  </a:cubicBezTo>
                  <a:cubicBezTo>
                    <a:pt x="1759" y="135"/>
                    <a:pt x="1376" y="1"/>
                    <a:pt x="997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 rot="940070">
              <a:off x="1247455" y="3058316"/>
              <a:ext cx="47787" cy="21114"/>
            </a:xfrm>
            <a:custGeom>
              <a:avLst/>
              <a:gdLst/>
              <a:ahLst/>
              <a:cxnLst/>
              <a:rect l="l" t="t" r="r" b="b"/>
              <a:pathLst>
                <a:path w="3121" h="1379" extrusionOk="0">
                  <a:moveTo>
                    <a:pt x="2931" y="1"/>
                  </a:moveTo>
                  <a:cubicBezTo>
                    <a:pt x="2915" y="1"/>
                    <a:pt x="2898" y="3"/>
                    <a:pt x="2882" y="10"/>
                  </a:cubicBezTo>
                  <a:cubicBezTo>
                    <a:pt x="2072" y="605"/>
                    <a:pt x="1131" y="974"/>
                    <a:pt x="131" y="1093"/>
                  </a:cubicBezTo>
                  <a:cubicBezTo>
                    <a:pt x="0" y="1153"/>
                    <a:pt x="12" y="1343"/>
                    <a:pt x="155" y="1379"/>
                  </a:cubicBezTo>
                  <a:lnTo>
                    <a:pt x="167" y="1379"/>
                  </a:lnTo>
                  <a:cubicBezTo>
                    <a:pt x="1215" y="1260"/>
                    <a:pt x="2203" y="855"/>
                    <a:pt x="3048" y="236"/>
                  </a:cubicBezTo>
                  <a:cubicBezTo>
                    <a:pt x="3121" y="132"/>
                    <a:pt x="3040" y="1"/>
                    <a:pt x="29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 rot="940070">
              <a:off x="1248908" y="3060374"/>
              <a:ext cx="42857" cy="37023"/>
            </a:xfrm>
            <a:custGeom>
              <a:avLst/>
              <a:gdLst/>
              <a:ahLst/>
              <a:cxnLst/>
              <a:rect l="l" t="t" r="r" b="b"/>
              <a:pathLst>
                <a:path w="2799" h="2418" extrusionOk="0">
                  <a:moveTo>
                    <a:pt x="2798" y="1"/>
                  </a:moveTo>
                  <a:cubicBezTo>
                    <a:pt x="2488" y="48"/>
                    <a:pt x="2060" y="322"/>
                    <a:pt x="1810" y="501"/>
                  </a:cubicBezTo>
                  <a:cubicBezTo>
                    <a:pt x="1303" y="846"/>
                    <a:pt x="836" y="1142"/>
                    <a:pt x="257" y="1142"/>
                  </a:cubicBezTo>
                  <a:cubicBezTo>
                    <a:pt x="196" y="1142"/>
                    <a:pt x="135" y="1138"/>
                    <a:pt x="72" y="1132"/>
                  </a:cubicBezTo>
                  <a:cubicBezTo>
                    <a:pt x="24" y="1560"/>
                    <a:pt x="0" y="1989"/>
                    <a:pt x="24" y="2418"/>
                  </a:cubicBezTo>
                  <a:cubicBezTo>
                    <a:pt x="1000" y="1703"/>
                    <a:pt x="2060" y="965"/>
                    <a:pt x="2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 rot="940070">
              <a:off x="1349806" y="3027656"/>
              <a:ext cx="16046" cy="112325"/>
            </a:xfrm>
            <a:custGeom>
              <a:avLst/>
              <a:gdLst/>
              <a:ahLst/>
              <a:cxnLst/>
              <a:rect l="l" t="t" r="r" b="b"/>
              <a:pathLst>
                <a:path w="1048" h="7336" extrusionOk="0">
                  <a:moveTo>
                    <a:pt x="145" y="1"/>
                  </a:moveTo>
                  <a:cubicBezTo>
                    <a:pt x="78" y="1"/>
                    <a:pt x="13" y="43"/>
                    <a:pt x="0" y="121"/>
                  </a:cubicBezTo>
                  <a:cubicBezTo>
                    <a:pt x="131" y="1264"/>
                    <a:pt x="250" y="2478"/>
                    <a:pt x="381" y="3669"/>
                  </a:cubicBezTo>
                  <a:cubicBezTo>
                    <a:pt x="500" y="4871"/>
                    <a:pt x="631" y="6062"/>
                    <a:pt x="762" y="7205"/>
                  </a:cubicBezTo>
                  <a:cubicBezTo>
                    <a:pt x="762" y="7276"/>
                    <a:pt x="822" y="7324"/>
                    <a:pt x="905" y="7336"/>
                  </a:cubicBezTo>
                  <a:lnTo>
                    <a:pt x="917" y="7324"/>
                  </a:lnTo>
                  <a:cubicBezTo>
                    <a:pt x="988" y="7324"/>
                    <a:pt x="1048" y="7253"/>
                    <a:pt x="1036" y="7169"/>
                  </a:cubicBezTo>
                  <a:cubicBezTo>
                    <a:pt x="917" y="6038"/>
                    <a:pt x="786" y="4848"/>
                    <a:pt x="667" y="3645"/>
                  </a:cubicBezTo>
                  <a:cubicBezTo>
                    <a:pt x="536" y="2442"/>
                    <a:pt x="405" y="1240"/>
                    <a:pt x="286" y="97"/>
                  </a:cubicBezTo>
                  <a:cubicBezTo>
                    <a:pt x="259" y="31"/>
                    <a:pt x="201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 rot="940070">
              <a:off x="1357928" y="2963978"/>
              <a:ext cx="47159" cy="65043"/>
            </a:xfrm>
            <a:custGeom>
              <a:avLst/>
              <a:gdLst/>
              <a:ahLst/>
              <a:cxnLst/>
              <a:rect l="l" t="t" r="r" b="b"/>
              <a:pathLst>
                <a:path w="3080" h="4248" extrusionOk="0">
                  <a:moveTo>
                    <a:pt x="1197" y="0"/>
                  </a:moveTo>
                  <a:cubicBezTo>
                    <a:pt x="778" y="0"/>
                    <a:pt x="365" y="146"/>
                    <a:pt x="67" y="438"/>
                  </a:cubicBezTo>
                  <a:cubicBezTo>
                    <a:pt x="0" y="543"/>
                    <a:pt x="79" y="664"/>
                    <a:pt x="187" y="664"/>
                  </a:cubicBezTo>
                  <a:cubicBezTo>
                    <a:pt x="213" y="664"/>
                    <a:pt x="241" y="656"/>
                    <a:pt x="269" y="640"/>
                  </a:cubicBezTo>
                  <a:cubicBezTo>
                    <a:pt x="505" y="405"/>
                    <a:pt x="841" y="289"/>
                    <a:pt x="1184" y="289"/>
                  </a:cubicBezTo>
                  <a:cubicBezTo>
                    <a:pt x="1535" y="289"/>
                    <a:pt x="1891" y="411"/>
                    <a:pt x="2151" y="652"/>
                  </a:cubicBezTo>
                  <a:cubicBezTo>
                    <a:pt x="2663" y="1152"/>
                    <a:pt x="2758" y="1938"/>
                    <a:pt x="2401" y="2557"/>
                  </a:cubicBezTo>
                  <a:cubicBezTo>
                    <a:pt x="2222" y="2831"/>
                    <a:pt x="2008" y="3093"/>
                    <a:pt x="1758" y="3319"/>
                  </a:cubicBezTo>
                  <a:cubicBezTo>
                    <a:pt x="1520" y="3521"/>
                    <a:pt x="1329" y="3771"/>
                    <a:pt x="1186" y="4045"/>
                  </a:cubicBezTo>
                  <a:cubicBezTo>
                    <a:pt x="1151" y="4129"/>
                    <a:pt x="1186" y="4212"/>
                    <a:pt x="1258" y="4236"/>
                  </a:cubicBezTo>
                  <a:cubicBezTo>
                    <a:pt x="1270" y="4248"/>
                    <a:pt x="1293" y="4248"/>
                    <a:pt x="1317" y="4248"/>
                  </a:cubicBezTo>
                  <a:cubicBezTo>
                    <a:pt x="1365" y="4248"/>
                    <a:pt x="1424" y="4212"/>
                    <a:pt x="1448" y="4164"/>
                  </a:cubicBezTo>
                  <a:cubicBezTo>
                    <a:pt x="1579" y="3914"/>
                    <a:pt x="1758" y="3700"/>
                    <a:pt x="1960" y="3521"/>
                  </a:cubicBezTo>
                  <a:cubicBezTo>
                    <a:pt x="2222" y="3283"/>
                    <a:pt x="2460" y="2997"/>
                    <a:pt x="2651" y="2700"/>
                  </a:cubicBezTo>
                  <a:cubicBezTo>
                    <a:pt x="3079" y="1962"/>
                    <a:pt x="2960" y="1033"/>
                    <a:pt x="2353" y="438"/>
                  </a:cubicBezTo>
                  <a:cubicBezTo>
                    <a:pt x="2038" y="146"/>
                    <a:pt x="1615" y="0"/>
                    <a:pt x="1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 rot="940070">
              <a:off x="1195551" y="2915499"/>
              <a:ext cx="79083" cy="151828"/>
            </a:xfrm>
            <a:custGeom>
              <a:avLst/>
              <a:gdLst/>
              <a:ahLst/>
              <a:cxnLst/>
              <a:rect l="l" t="t" r="r" b="b"/>
              <a:pathLst>
                <a:path w="5165" h="9916" extrusionOk="0">
                  <a:moveTo>
                    <a:pt x="586" y="0"/>
                  </a:moveTo>
                  <a:cubicBezTo>
                    <a:pt x="519" y="0"/>
                    <a:pt x="460" y="32"/>
                    <a:pt x="465" y="105"/>
                  </a:cubicBezTo>
                  <a:cubicBezTo>
                    <a:pt x="1" y="2379"/>
                    <a:pt x="168" y="4724"/>
                    <a:pt x="930" y="6915"/>
                  </a:cubicBezTo>
                  <a:cubicBezTo>
                    <a:pt x="1287" y="7915"/>
                    <a:pt x="1906" y="9308"/>
                    <a:pt x="3216" y="9761"/>
                  </a:cubicBezTo>
                  <a:cubicBezTo>
                    <a:pt x="3585" y="9868"/>
                    <a:pt x="3978" y="9915"/>
                    <a:pt x="4371" y="9915"/>
                  </a:cubicBezTo>
                  <a:cubicBezTo>
                    <a:pt x="4633" y="9915"/>
                    <a:pt x="4859" y="9892"/>
                    <a:pt x="5002" y="9880"/>
                  </a:cubicBezTo>
                  <a:cubicBezTo>
                    <a:pt x="5007" y="9880"/>
                    <a:pt x="5013" y="9881"/>
                    <a:pt x="5018" y="9881"/>
                  </a:cubicBezTo>
                  <a:cubicBezTo>
                    <a:pt x="5165" y="9881"/>
                    <a:pt x="5134" y="9587"/>
                    <a:pt x="5001" y="9587"/>
                  </a:cubicBezTo>
                  <a:cubicBezTo>
                    <a:pt x="4990" y="9587"/>
                    <a:pt x="4978" y="9590"/>
                    <a:pt x="4966" y="9594"/>
                  </a:cubicBezTo>
                  <a:cubicBezTo>
                    <a:pt x="4783" y="9618"/>
                    <a:pt x="4598" y="9630"/>
                    <a:pt x="4412" y="9630"/>
                  </a:cubicBezTo>
                  <a:cubicBezTo>
                    <a:pt x="4041" y="9630"/>
                    <a:pt x="3668" y="9582"/>
                    <a:pt x="3311" y="9487"/>
                  </a:cubicBezTo>
                  <a:cubicBezTo>
                    <a:pt x="2132" y="9082"/>
                    <a:pt x="1561" y="7856"/>
                    <a:pt x="1204" y="6820"/>
                  </a:cubicBezTo>
                  <a:cubicBezTo>
                    <a:pt x="453" y="4677"/>
                    <a:pt x="299" y="2379"/>
                    <a:pt x="751" y="164"/>
                  </a:cubicBezTo>
                  <a:cubicBezTo>
                    <a:pt x="793" y="66"/>
                    <a:pt x="68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9"/>
            <p:cNvSpPr/>
            <p:nvPr/>
          </p:nvSpPr>
          <p:spPr>
            <a:xfrm rot="940070">
              <a:off x="1237559" y="3068093"/>
              <a:ext cx="8222" cy="58520"/>
            </a:xfrm>
            <a:custGeom>
              <a:avLst/>
              <a:gdLst/>
              <a:ahLst/>
              <a:cxnLst/>
              <a:rect l="l" t="t" r="r" b="b"/>
              <a:pathLst>
                <a:path w="537" h="3822" extrusionOk="0">
                  <a:moveTo>
                    <a:pt x="394" y="0"/>
                  </a:moveTo>
                  <a:cubicBezTo>
                    <a:pt x="334" y="0"/>
                    <a:pt x="298" y="0"/>
                    <a:pt x="263" y="143"/>
                  </a:cubicBezTo>
                  <a:lnTo>
                    <a:pt x="239" y="143"/>
                  </a:lnTo>
                  <a:cubicBezTo>
                    <a:pt x="239" y="167"/>
                    <a:pt x="251" y="191"/>
                    <a:pt x="251" y="202"/>
                  </a:cubicBezTo>
                  <a:cubicBezTo>
                    <a:pt x="215" y="429"/>
                    <a:pt x="191" y="917"/>
                    <a:pt x="120" y="1905"/>
                  </a:cubicBezTo>
                  <a:lnTo>
                    <a:pt x="1" y="3679"/>
                  </a:lnTo>
                  <a:cubicBezTo>
                    <a:pt x="1" y="3750"/>
                    <a:pt x="60" y="3822"/>
                    <a:pt x="144" y="3822"/>
                  </a:cubicBezTo>
                  <a:cubicBezTo>
                    <a:pt x="227" y="3822"/>
                    <a:pt x="287" y="3762"/>
                    <a:pt x="298" y="3691"/>
                  </a:cubicBezTo>
                  <a:cubicBezTo>
                    <a:pt x="358" y="2762"/>
                    <a:pt x="513" y="333"/>
                    <a:pt x="537" y="167"/>
                  </a:cubicBezTo>
                  <a:cubicBezTo>
                    <a:pt x="537" y="167"/>
                    <a:pt x="537" y="155"/>
                    <a:pt x="537" y="143"/>
                  </a:cubicBezTo>
                  <a:cubicBezTo>
                    <a:pt x="537" y="71"/>
                    <a:pt x="465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9"/>
            <p:cNvSpPr/>
            <p:nvPr/>
          </p:nvSpPr>
          <p:spPr>
            <a:xfrm rot="940070">
              <a:off x="1226040" y="3008722"/>
              <a:ext cx="39243" cy="11254"/>
            </a:xfrm>
            <a:custGeom>
              <a:avLst/>
              <a:gdLst/>
              <a:ahLst/>
              <a:cxnLst/>
              <a:rect l="l" t="t" r="r" b="b"/>
              <a:pathLst>
                <a:path w="2563" h="735" extrusionOk="0">
                  <a:moveTo>
                    <a:pt x="2322" y="0"/>
                  </a:moveTo>
                  <a:cubicBezTo>
                    <a:pt x="2295" y="0"/>
                    <a:pt x="2270" y="13"/>
                    <a:pt x="2251" y="44"/>
                  </a:cubicBezTo>
                  <a:cubicBezTo>
                    <a:pt x="1909" y="316"/>
                    <a:pt x="1498" y="453"/>
                    <a:pt x="1084" y="453"/>
                  </a:cubicBezTo>
                  <a:cubicBezTo>
                    <a:pt x="792" y="453"/>
                    <a:pt x="498" y="385"/>
                    <a:pt x="227" y="247"/>
                  </a:cubicBezTo>
                  <a:cubicBezTo>
                    <a:pt x="204" y="236"/>
                    <a:pt x="181" y="230"/>
                    <a:pt x="159" y="230"/>
                  </a:cubicBezTo>
                  <a:cubicBezTo>
                    <a:pt x="108" y="230"/>
                    <a:pt x="61" y="257"/>
                    <a:pt x="36" y="306"/>
                  </a:cubicBezTo>
                  <a:cubicBezTo>
                    <a:pt x="0" y="378"/>
                    <a:pt x="24" y="461"/>
                    <a:pt x="96" y="497"/>
                  </a:cubicBezTo>
                  <a:cubicBezTo>
                    <a:pt x="393" y="651"/>
                    <a:pt x="727" y="735"/>
                    <a:pt x="1072" y="735"/>
                  </a:cubicBezTo>
                  <a:cubicBezTo>
                    <a:pt x="1560" y="735"/>
                    <a:pt x="2048" y="568"/>
                    <a:pt x="2429" y="270"/>
                  </a:cubicBezTo>
                  <a:cubicBezTo>
                    <a:pt x="2562" y="204"/>
                    <a:pt x="2429" y="0"/>
                    <a:pt x="2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 rot="940070">
              <a:off x="1361196" y="3008437"/>
              <a:ext cx="18603" cy="49594"/>
            </a:xfrm>
            <a:custGeom>
              <a:avLst/>
              <a:gdLst/>
              <a:ahLst/>
              <a:cxnLst/>
              <a:rect l="l" t="t" r="r" b="b"/>
              <a:pathLst>
                <a:path w="1215" h="3239" extrusionOk="0">
                  <a:moveTo>
                    <a:pt x="1215" y="0"/>
                  </a:moveTo>
                  <a:lnTo>
                    <a:pt x="1215" y="0"/>
                  </a:lnTo>
                  <a:cubicBezTo>
                    <a:pt x="894" y="179"/>
                    <a:pt x="584" y="286"/>
                    <a:pt x="405" y="596"/>
                  </a:cubicBezTo>
                  <a:cubicBezTo>
                    <a:pt x="108" y="953"/>
                    <a:pt x="1" y="1429"/>
                    <a:pt x="132" y="1870"/>
                  </a:cubicBezTo>
                  <a:cubicBezTo>
                    <a:pt x="227" y="2334"/>
                    <a:pt x="310" y="2786"/>
                    <a:pt x="393" y="3239"/>
                  </a:cubicBezTo>
                  <a:cubicBezTo>
                    <a:pt x="644" y="2167"/>
                    <a:pt x="977" y="1084"/>
                    <a:pt x="1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9"/>
            <p:cNvSpPr/>
            <p:nvPr/>
          </p:nvSpPr>
          <p:spPr>
            <a:xfrm rot="940070">
              <a:off x="1196046" y="2850657"/>
              <a:ext cx="226976" cy="118817"/>
            </a:xfrm>
            <a:custGeom>
              <a:avLst/>
              <a:gdLst/>
              <a:ahLst/>
              <a:cxnLst/>
              <a:rect l="l" t="t" r="r" b="b"/>
              <a:pathLst>
                <a:path w="14824" h="7760" extrusionOk="0">
                  <a:moveTo>
                    <a:pt x="11419" y="524"/>
                  </a:moveTo>
                  <a:cubicBezTo>
                    <a:pt x="11791" y="524"/>
                    <a:pt x="12163" y="592"/>
                    <a:pt x="12514" y="729"/>
                  </a:cubicBezTo>
                  <a:cubicBezTo>
                    <a:pt x="13443" y="1086"/>
                    <a:pt x="14121" y="1884"/>
                    <a:pt x="14359" y="2860"/>
                  </a:cubicBezTo>
                  <a:cubicBezTo>
                    <a:pt x="14359" y="2875"/>
                    <a:pt x="14359" y="2886"/>
                    <a:pt x="14362" y="2897"/>
                  </a:cubicBezTo>
                  <a:lnTo>
                    <a:pt x="14362" y="2897"/>
                  </a:lnTo>
                  <a:cubicBezTo>
                    <a:pt x="14087" y="2204"/>
                    <a:pt x="13615" y="1605"/>
                    <a:pt x="13002" y="1181"/>
                  </a:cubicBezTo>
                  <a:cubicBezTo>
                    <a:pt x="12577" y="892"/>
                    <a:pt x="11690" y="696"/>
                    <a:pt x="10874" y="696"/>
                  </a:cubicBezTo>
                  <a:cubicBezTo>
                    <a:pt x="10684" y="696"/>
                    <a:pt x="10498" y="706"/>
                    <a:pt x="10323" y="729"/>
                  </a:cubicBezTo>
                  <a:cubicBezTo>
                    <a:pt x="10674" y="592"/>
                    <a:pt x="11046" y="524"/>
                    <a:pt x="11419" y="524"/>
                  </a:cubicBezTo>
                  <a:close/>
                  <a:moveTo>
                    <a:pt x="2521" y="533"/>
                  </a:moveTo>
                  <a:cubicBezTo>
                    <a:pt x="2768" y="533"/>
                    <a:pt x="3015" y="578"/>
                    <a:pt x="3251" y="669"/>
                  </a:cubicBezTo>
                  <a:lnTo>
                    <a:pt x="3239" y="669"/>
                  </a:lnTo>
                  <a:cubicBezTo>
                    <a:pt x="1977" y="705"/>
                    <a:pt x="739" y="1753"/>
                    <a:pt x="417" y="2955"/>
                  </a:cubicBezTo>
                  <a:cubicBezTo>
                    <a:pt x="370" y="3110"/>
                    <a:pt x="346" y="3265"/>
                    <a:pt x="334" y="3432"/>
                  </a:cubicBezTo>
                  <a:cubicBezTo>
                    <a:pt x="310" y="3289"/>
                    <a:pt x="298" y="3146"/>
                    <a:pt x="298" y="2991"/>
                  </a:cubicBezTo>
                  <a:cubicBezTo>
                    <a:pt x="298" y="1931"/>
                    <a:pt x="977" y="931"/>
                    <a:pt x="1917" y="622"/>
                  </a:cubicBezTo>
                  <a:cubicBezTo>
                    <a:pt x="2116" y="563"/>
                    <a:pt x="2319" y="533"/>
                    <a:pt x="2521" y="533"/>
                  </a:cubicBezTo>
                  <a:close/>
                  <a:moveTo>
                    <a:pt x="8859" y="3384"/>
                  </a:moveTo>
                  <a:cubicBezTo>
                    <a:pt x="8894" y="3610"/>
                    <a:pt x="8978" y="3836"/>
                    <a:pt x="9085" y="4051"/>
                  </a:cubicBezTo>
                  <a:cubicBezTo>
                    <a:pt x="9287" y="4432"/>
                    <a:pt x="9561" y="4765"/>
                    <a:pt x="9895" y="5039"/>
                  </a:cubicBezTo>
                  <a:cubicBezTo>
                    <a:pt x="10121" y="5206"/>
                    <a:pt x="10407" y="5301"/>
                    <a:pt x="10692" y="5301"/>
                  </a:cubicBezTo>
                  <a:cubicBezTo>
                    <a:pt x="10692" y="5360"/>
                    <a:pt x="10704" y="5408"/>
                    <a:pt x="10716" y="5468"/>
                  </a:cubicBezTo>
                  <a:cubicBezTo>
                    <a:pt x="10639" y="5487"/>
                    <a:pt x="10560" y="5497"/>
                    <a:pt x="10480" y="5497"/>
                  </a:cubicBezTo>
                  <a:cubicBezTo>
                    <a:pt x="10080" y="5497"/>
                    <a:pt x="9664" y="5263"/>
                    <a:pt x="9406" y="4956"/>
                  </a:cubicBezTo>
                  <a:lnTo>
                    <a:pt x="9418" y="4956"/>
                  </a:lnTo>
                  <a:cubicBezTo>
                    <a:pt x="9073" y="4539"/>
                    <a:pt x="8918" y="3991"/>
                    <a:pt x="8799" y="3467"/>
                  </a:cubicBezTo>
                  <a:cubicBezTo>
                    <a:pt x="8823" y="3444"/>
                    <a:pt x="8847" y="3408"/>
                    <a:pt x="8859" y="3384"/>
                  </a:cubicBezTo>
                  <a:close/>
                  <a:moveTo>
                    <a:pt x="5663" y="1"/>
                  </a:moveTo>
                  <a:cubicBezTo>
                    <a:pt x="4904" y="1"/>
                    <a:pt x="4174" y="139"/>
                    <a:pt x="3549" y="479"/>
                  </a:cubicBezTo>
                  <a:cubicBezTo>
                    <a:pt x="3219" y="321"/>
                    <a:pt x="2864" y="241"/>
                    <a:pt x="2512" y="241"/>
                  </a:cubicBezTo>
                  <a:cubicBezTo>
                    <a:pt x="2278" y="241"/>
                    <a:pt x="2045" y="277"/>
                    <a:pt x="1822" y="348"/>
                  </a:cubicBezTo>
                  <a:cubicBezTo>
                    <a:pt x="762" y="693"/>
                    <a:pt x="0" y="1812"/>
                    <a:pt x="0" y="2991"/>
                  </a:cubicBezTo>
                  <a:cubicBezTo>
                    <a:pt x="0" y="3634"/>
                    <a:pt x="227" y="4241"/>
                    <a:pt x="643" y="4706"/>
                  </a:cubicBezTo>
                  <a:cubicBezTo>
                    <a:pt x="858" y="4932"/>
                    <a:pt x="1120" y="5099"/>
                    <a:pt x="1405" y="5194"/>
                  </a:cubicBezTo>
                  <a:cubicBezTo>
                    <a:pt x="1703" y="5349"/>
                    <a:pt x="2025" y="5432"/>
                    <a:pt x="2358" y="5444"/>
                  </a:cubicBezTo>
                  <a:cubicBezTo>
                    <a:pt x="2632" y="5444"/>
                    <a:pt x="2906" y="5420"/>
                    <a:pt x="3179" y="5349"/>
                  </a:cubicBezTo>
                  <a:cubicBezTo>
                    <a:pt x="3287" y="5384"/>
                    <a:pt x="3406" y="5408"/>
                    <a:pt x="3525" y="5432"/>
                  </a:cubicBezTo>
                  <a:cubicBezTo>
                    <a:pt x="3724" y="5463"/>
                    <a:pt x="3943" y="5478"/>
                    <a:pt x="4173" y="5478"/>
                  </a:cubicBezTo>
                  <a:cubicBezTo>
                    <a:pt x="5361" y="5478"/>
                    <a:pt x="6866" y="5082"/>
                    <a:pt x="7704" y="4444"/>
                  </a:cubicBezTo>
                  <a:cubicBezTo>
                    <a:pt x="8013" y="4229"/>
                    <a:pt x="8299" y="4003"/>
                    <a:pt x="8573" y="3753"/>
                  </a:cubicBezTo>
                  <a:cubicBezTo>
                    <a:pt x="8668" y="4253"/>
                    <a:pt x="8883" y="4729"/>
                    <a:pt x="9192" y="5146"/>
                  </a:cubicBezTo>
                  <a:cubicBezTo>
                    <a:pt x="9514" y="5527"/>
                    <a:pt x="9990" y="5765"/>
                    <a:pt x="10490" y="5789"/>
                  </a:cubicBezTo>
                  <a:cubicBezTo>
                    <a:pt x="10585" y="5789"/>
                    <a:pt x="10692" y="5777"/>
                    <a:pt x="10788" y="5753"/>
                  </a:cubicBezTo>
                  <a:cubicBezTo>
                    <a:pt x="10835" y="5944"/>
                    <a:pt x="10895" y="6134"/>
                    <a:pt x="10954" y="6325"/>
                  </a:cubicBezTo>
                  <a:cubicBezTo>
                    <a:pt x="11157" y="6789"/>
                    <a:pt x="11395" y="7242"/>
                    <a:pt x="11692" y="7658"/>
                  </a:cubicBezTo>
                  <a:cubicBezTo>
                    <a:pt x="11740" y="7728"/>
                    <a:pt x="11811" y="7760"/>
                    <a:pt x="11881" y="7760"/>
                  </a:cubicBezTo>
                  <a:cubicBezTo>
                    <a:pt x="12002" y="7760"/>
                    <a:pt x="12121" y="7666"/>
                    <a:pt x="12121" y="7516"/>
                  </a:cubicBezTo>
                  <a:cubicBezTo>
                    <a:pt x="12121" y="7146"/>
                    <a:pt x="12145" y="6742"/>
                    <a:pt x="12169" y="6349"/>
                  </a:cubicBezTo>
                  <a:cubicBezTo>
                    <a:pt x="12474" y="6196"/>
                    <a:pt x="12809" y="6122"/>
                    <a:pt x="13144" y="6122"/>
                  </a:cubicBezTo>
                  <a:cubicBezTo>
                    <a:pt x="13280" y="6122"/>
                    <a:pt x="13416" y="6134"/>
                    <a:pt x="13550" y="6158"/>
                  </a:cubicBezTo>
                  <a:cubicBezTo>
                    <a:pt x="13847" y="6242"/>
                    <a:pt x="14502" y="6944"/>
                    <a:pt x="14502" y="6944"/>
                  </a:cubicBezTo>
                  <a:cubicBezTo>
                    <a:pt x="14562" y="6932"/>
                    <a:pt x="14717" y="6480"/>
                    <a:pt x="14717" y="6373"/>
                  </a:cubicBezTo>
                  <a:cubicBezTo>
                    <a:pt x="14776" y="5884"/>
                    <a:pt x="14788" y="5384"/>
                    <a:pt x="14764" y="4884"/>
                  </a:cubicBezTo>
                  <a:cubicBezTo>
                    <a:pt x="14824" y="4182"/>
                    <a:pt x="14776" y="3479"/>
                    <a:pt x="14633" y="2789"/>
                  </a:cubicBezTo>
                  <a:cubicBezTo>
                    <a:pt x="14383" y="1729"/>
                    <a:pt x="13633" y="860"/>
                    <a:pt x="12621" y="455"/>
                  </a:cubicBezTo>
                  <a:cubicBezTo>
                    <a:pt x="12243" y="308"/>
                    <a:pt x="11816" y="228"/>
                    <a:pt x="11384" y="228"/>
                  </a:cubicBezTo>
                  <a:cubicBezTo>
                    <a:pt x="10662" y="228"/>
                    <a:pt x="9927" y="453"/>
                    <a:pt x="9383" y="967"/>
                  </a:cubicBezTo>
                  <a:cubicBezTo>
                    <a:pt x="8966" y="800"/>
                    <a:pt x="7823" y="312"/>
                    <a:pt x="7478" y="229"/>
                  </a:cubicBezTo>
                  <a:cubicBezTo>
                    <a:pt x="6879" y="87"/>
                    <a:pt x="6262" y="1"/>
                    <a:pt x="5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9"/>
            <p:cNvSpPr/>
            <p:nvPr/>
          </p:nvSpPr>
          <p:spPr>
            <a:xfrm rot="940070">
              <a:off x="791544" y="3226503"/>
              <a:ext cx="208021" cy="352316"/>
            </a:xfrm>
            <a:custGeom>
              <a:avLst/>
              <a:gdLst/>
              <a:ahLst/>
              <a:cxnLst/>
              <a:rect l="l" t="t" r="r" b="b"/>
              <a:pathLst>
                <a:path w="13586" h="23010" extrusionOk="0">
                  <a:moveTo>
                    <a:pt x="5446" y="1"/>
                  </a:moveTo>
                  <a:cubicBezTo>
                    <a:pt x="5374" y="1"/>
                    <a:pt x="5317" y="26"/>
                    <a:pt x="5275" y="78"/>
                  </a:cubicBezTo>
                  <a:cubicBezTo>
                    <a:pt x="4644" y="840"/>
                    <a:pt x="4084" y="1649"/>
                    <a:pt x="3596" y="2507"/>
                  </a:cubicBezTo>
                  <a:cubicBezTo>
                    <a:pt x="0" y="8757"/>
                    <a:pt x="2167" y="18389"/>
                    <a:pt x="7739" y="23009"/>
                  </a:cubicBezTo>
                  <a:lnTo>
                    <a:pt x="13585" y="19449"/>
                  </a:lnTo>
                  <a:cubicBezTo>
                    <a:pt x="12264" y="16901"/>
                    <a:pt x="10240" y="14234"/>
                    <a:pt x="10323" y="11377"/>
                  </a:cubicBezTo>
                  <a:cubicBezTo>
                    <a:pt x="10371" y="10067"/>
                    <a:pt x="10716" y="8793"/>
                    <a:pt x="11335" y="7638"/>
                  </a:cubicBezTo>
                  <a:cubicBezTo>
                    <a:pt x="11683" y="6975"/>
                    <a:pt x="6643" y="1"/>
                    <a:pt x="5446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 rot="940070">
              <a:off x="841231" y="3553792"/>
              <a:ext cx="125630" cy="113779"/>
            </a:xfrm>
            <a:custGeom>
              <a:avLst/>
              <a:gdLst/>
              <a:ahLst/>
              <a:cxnLst/>
              <a:rect l="l" t="t" r="r" b="b"/>
              <a:pathLst>
                <a:path w="8205" h="7431" extrusionOk="0">
                  <a:moveTo>
                    <a:pt x="2037" y="0"/>
                  </a:moveTo>
                  <a:lnTo>
                    <a:pt x="1" y="1393"/>
                  </a:lnTo>
                  <a:cubicBezTo>
                    <a:pt x="989" y="2536"/>
                    <a:pt x="2751" y="4203"/>
                    <a:pt x="3870" y="5179"/>
                  </a:cubicBezTo>
                  <a:cubicBezTo>
                    <a:pt x="4423" y="5661"/>
                    <a:pt x="6576" y="7430"/>
                    <a:pt x="7158" y="7430"/>
                  </a:cubicBezTo>
                  <a:cubicBezTo>
                    <a:pt x="7166" y="7430"/>
                    <a:pt x="7173" y="7430"/>
                    <a:pt x="7180" y="7430"/>
                  </a:cubicBezTo>
                  <a:cubicBezTo>
                    <a:pt x="7788" y="7370"/>
                    <a:pt x="8204" y="6715"/>
                    <a:pt x="7954" y="6239"/>
                  </a:cubicBezTo>
                  <a:cubicBezTo>
                    <a:pt x="7311" y="5013"/>
                    <a:pt x="5799" y="3965"/>
                    <a:pt x="4882" y="3096"/>
                  </a:cubicBezTo>
                  <a:cubicBezTo>
                    <a:pt x="3870" y="2119"/>
                    <a:pt x="2918" y="1084"/>
                    <a:pt x="2037" y="0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9"/>
            <p:cNvSpPr/>
            <p:nvPr/>
          </p:nvSpPr>
          <p:spPr>
            <a:xfrm rot="940070">
              <a:off x="879778" y="3559706"/>
              <a:ext cx="127253" cy="113611"/>
            </a:xfrm>
            <a:custGeom>
              <a:avLst/>
              <a:gdLst/>
              <a:ahLst/>
              <a:cxnLst/>
              <a:rect l="l" t="t" r="r" b="b"/>
              <a:pathLst>
                <a:path w="8311" h="7420" extrusionOk="0">
                  <a:moveTo>
                    <a:pt x="2262" y="1"/>
                  </a:moveTo>
                  <a:lnTo>
                    <a:pt x="0" y="1108"/>
                  </a:lnTo>
                  <a:cubicBezTo>
                    <a:pt x="1298" y="2537"/>
                    <a:pt x="2667" y="3882"/>
                    <a:pt x="4096" y="5168"/>
                  </a:cubicBezTo>
                  <a:cubicBezTo>
                    <a:pt x="4648" y="5650"/>
                    <a:pt x="6813" y="7419"/>
                    <a:pt x="7384" y="7419"/>
                  </a:cubicBezTo>
                  <a:cubicBezTo>
                    <a:pt x="7392" y="7419"/>
                    <a:pt x="7399" y="7419"/>
                    <a:pt x="7406" y="7418"/>
                  </a:cubicBezTo>
                  <a:cubicBezTo>
                    <a:pt x="7977" y="7371"/>
                    <a:pt x="8311" y="6751"/>
                    <a:pt x="8037" y="6263"/>
                  </a:cubicBezTo>
                  <a:cubicBezTo>
                    <a:pt x="7394" y="5025"/>
                    <a:pt x="6025" y="3965"/>
                    <a:pt x="5120" y="3084"/>
                  </a:cubicBezTo>
                  <a:cubicBezTo>
                    <a:pt x="4108" y="2108"/>
                    <a:pt x="3155" y="1084"/>
                    <a:pt x="2262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9"/>
            <p:cNvSpPr/>
            <p:nvPr/>
          </p:nvSpPr>
          <p:spPr>
            <a:xfrm rot="940070">
              <a:off x="907850" y="3534017"/>
              <a:ext cx="120149" cy="113611"/>
            </a:xfrm>
            <a:custGeom>
              <a:avLst/>
              <a:gdLst/>
              <a:ahLst/>
              <a:cxnLst/>
              <a:rect l="l" t="t" r="r" b="b"/>
              <a:pathLst>
                <a:path w="7847" h="7420" extrusionOk="0">
                  <a:moveTo>
                    <a:pt x="1810" y="1"/>
                  </a:moveTo>
                  <a:lnTo>
                    <a:pt x="1" y="1382"/>
                  </a:lnTo>
                  <a:cubicBezTo>
                    <a:pt x="1001" y="2525"/>
                    <a:pt x="2525" y="4192"/>
                    <a:pt x="3644" y="5168"/>
                  </a:cubicBezTo>
                  <a:cubicBezTo>
                    <a:pt x="4183" y="5660"/>
                    <a:pt x="6335" y="7420"/>
                    <a:pt x="6926" y="7420"/>
                  </a:cubicBezTo>
                  <a:cubicBezTo>
                    <a:pt x="6936" y="7420"/>
                    <a:pt x="6945" y="7419"/>
                    <a:pt x="6954" y="7418"/>
                  </a:cubicBezTo>
                  <a:cubicBezTo>
                    <a:pt x="7513" y="7383"/>
                    <a:pt x="7847" y="6763"/>
                    <a:pt x="7573" y="6263"/>
                  </a:cubicBezTo>
                  <a:cubicBezTo>
                    <a:pt x="6930" y="5037"/>
                    <a:pt x="5573" y="3965"/>
                    <a:pt x="4656" y="3084"/>
                  </a:cubicBezTo>
                  <a:cubicBezTo>
                    <a:pt x="3644" y="2120"/>
                    <a:pt x="2691" y="1084"/>
                    <a:pt x="1810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 rot="940070">
              <a:off x="941332" y="3523972"/>
              <a:ext cx="70203" cy="37972"/>
            </a:xfrm>
            <a:custGeom>
              <a:avLst/>
              <a:gdLst/>
              <a:ahLst/>
              <a:cxnLst/>
              <a:rect l="l" t="t" r="r" b="b"/>
              <a:pathLst>
                <a:path w="4585" h="2480" extrusionOk="0">
                  <a:moveTo>
                    <a:pt x="0" y="0"/>
                  </a:moveTo>
                  <a:lnTo>
                    <a:pt x="24" y="1679"/>
                  </a:lnTo>
                  <a:cubicBezTo>
                    <a:pt x="631" y="2036"/>
                    <a:pt x="1298" y="2286"/>
                    <a:pt x="2000" y="2405"/>
                  </a:cubicBezTo>
                  <a:cubicBezTo>
                    <a:pt x="2298" y="2455"/>
                    <a:pt x="2596" y="2480"/>
                    <a:pt x="2893" y="2480"/>
                  </a:cubicBezTo>
                  <a:cubicBezTo>
                    <a:pt x="2953" y="2480"/>
                    <a:pt x="3012" y="2479"/>
                    <a:pt x="3072" y="2477"/>
                  </a:cubicBezTo>
                  <a:cubicBezTo>
                    <a:pt x="3405" y="2477"/>
                    <a:pt x="3774" y="2477"/>
                    <a:pt x="4072" y="2322"/>
                  </a:cubicBezTo>
                  <a:cubicBezTo>
                    <a:pt x="4167" y="2274"/>
                    <a:pt x="4263" y="2191"/>
                    <a:pt x="4310" y="2096"/>
                  </a:cubicBezTo>
                  <a:cubicBezTo>
                    <a:pt x="4584" y="1572"/>
                    <a:pt x="4001" y="1036"/>
                    <a:pt x="3572" y="857"/>
                  </a:cubicBezTo>
                  <a:cubicBezTo>
                    <a:pt x="3108" y="667"/>
                    <a:pt x="2608" y="631"/>
                    <a:pt x="2120" y="5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9"/>
            <p:cNvSpPr/>
            <p:nvPr/>
          </p:nvSpPr>
          <p:spPr>
            <a:xfrm rot="940070">
              <a:off x="784414" y="3236885"/>
              <a:ext cx="226793" cy="424096"/>
            </a:xfrm>
            <a:custGeom>
              <a:avLst/>
              <a:gdLst/>
              <a:ahLst/>
              <a:cxnLst/>
              <a:rect l="l" t="t" r="r" b="b"/>
              <a:pathLst>
                <a:path w="14812" h="27698" extrusionOk="0">
                  <a:moveTo>
                    <a:pt x="4385" y="0"/>
                  </a:moveTo>
                  <a:cubicBezTo>
                    <a:pt x="4356" y="0"/>
                    <a:pt x="4326" y="9"/>
                    <a:pt x="4299" y="28"/>
                  </a:cubicBezTo>
                  <a:cubicBezTo>
                    <a:pt x="0" y="5540"/>
                    <a:pt x="965" y="13137"/>
                    <a:pt x="3810" y="18221"/>
                  </a:cubicBezTo>
                  <a:cubicBezTo>
                    <a:pt x="5894" y="21947"/>
                    <a:pt x="9323" y="24757"/>
                    <a:pt x="12395" y="27019"/>
                  </a:cubicBezTo>
                  <a:cubicBezTo>
                    <a:pt x="12835" y="27353"/>
                    <a:pt x="13383" y="27698"/>
                    <a:pt x="13847" y="27698"/>
                  </a:cubicBezTo>
                  <a:cubicBezTo>
                    <a:pt x="13943" y="27698"/>
                    <a:pt x="14038" y="27686"/>
                    <a:pt x="14121" y="27650"/>
                  </a:cubicBezTo>
                  <a:cubicBezTo>
                    <a:pt x="14419" y="27555"/>
                    <a:pt x="14633" y="27317"/>
                    <a:pt x="14705" y="27007"/>
                  </a:cubicBezTo>
                  <a:cubicBezTo>
                    <a:pt x="14812" y="26579"/>
                    <a:pt x="14586" y="26043"/>
                    <a:pt x="14109" y="25555"/>
                  </a:cubicBezTo>
                  <a:cubicBezTo>
                    <a:pt x="14084" y="25541"/>
                    <a:pt x="14058" y="25535"/>
                    <a:pt x="14034" y="25535"/>
                  </a:cubicBezTo>
                  <a:cubicBezTo>
                    <a:pt x="13934" y="25535"/>
                    <a:pt x="13859" y="25640"/>
                    <a:pt x="13907" y="25745"/>
                  </a:cubicBezTo>
                  <a:cubicBezTo>
                    <a:pt x="14312" y="26174"/>
                    <a:pt x="14502" y="26603"/>
                    <a:pt x="14431" y="26948"/>
                  </a:cubicBezTo>
                  <a:cubicBezTo>
                    <a:pt x="14383" y="27150"/>
                    <a:pt x="14228" y="27317"/>
                    <a:pt x="14026" y="27388"/>
                  </a:cubicBezTo>
                  <a:cubicBezTo>
                    <a:pt x="13974" y="27407"/>
                    <a:pt x="13918" y="27415"/>
                    <a:pt x="13859" y="27415"/>
                  </a:cubicBezTo>
                  <a:cubicBezTo>
                    <a:pt x="13414" y="27415"/>
                    <a:pt x="12793" y="26951"/>
                    <a:pt x="12562" y="26793"/>
                  </a:cubicBezTo>
                  <a:cubicBezTo>
                    <a:pt x="9514" y="24543"/>
                    <a:pt x="6120" y="21745"/>
                    <a:pt x="4060" y="18078"/>
                  </a:cubicBezTo>
                  <a:cubicBezTo>
                    <a:pt x="1251" y="13077"/>
                    <a:pt x="310" y="5612"/>
                    <a:pt x="4525" y="206"/>
                  </a:cubicBezTo>
                  <a:cubicBezTo>
                    <a:pt x="4571" y="96"/>
                    <a:pt x="4482" y="0"/>
                    <a:pt x="4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9"/>
            <p:cNvSpPr/>
            <p:nvPr/>
          </p:nvSpPr>
          <p:spPr>
            <a:xfrm rot="940070">
              <a:off x="921546" y="3603357"/>
              <a:ext cx="79681" cy="78318"/>
            </a:xfrm>
            <a:custGeom>
              <a:avLst/>
              <a:gdLst/>
              <a:ahLst/>
              <a:cxnLst/>
              <a:rect l="l" t="t" r="r" b="b"/>
              <a:pathLst>
                <a:path w="5204" h="5115" extrusionOk="0">
                  <a:moveTo>
                    <a:pt x="961" y="1"/>
                  </a:moveTo>
                  <a:cubicBezTo>
                    <a:pt x="917" y="1"/>
                    <a:pt x="873" y="19"/>
                    <a:pt x="846" y="54"/>
                  </a:cubicBezTo>
                  <a:cubicBezTo>
                    <a:pt x="798" y="113"/>
                    <a:pt x="810" y="197"/>
                    <a:pt x="869" y="244"/>
                  </a:cubicBezTo>
                  <a:cubicBezTo>
                    <a:pt x="1250" y="554"/>
                    <a:pt x="1893" y="1090"/>
                    <a:pt x="2512" y="1613"/>
                  </a:cubicBezTo>
                  <a:cubicBezTo>
                    <a:pt x="3191" y="2197"/>
                    <a:pt x="3906" y="2792"/>
                    <a:pt x="4298" y="3090"/>
                  </a:cubicBezTo>
                  <a:cubicBezTo>
                    <a:pt x="4727" y="3435"/>
                    <a:pt x="4894" y="3733"/>
                    <a:pt x="4882" y="4197"/>
                  </a:cubicBezTo>
                  <a:cubicBezTo>
                    <a:pt x="4870" y="4376"/>
                    <a:pt x="4810" y="4554"/>
                    <a:pt x="4715" y="4709"/>
                  </a:cubicBezTo>
                  <a:cubicBezTo>
                    <a:pt x="4594" y="4792"/>
                    <a:pt x="4459" y="4832"/>
                    <a:pt x="4322" y="4832"/>
                  </a:cubicBezTo>
                  <a:cubicBezTo>
                    <a:pt x="4243" y="4832"/>
                    <a:pt x="4163" y="4819"/>
                    <a:pt x="4084" y="4792"/>
                  </a:cubicBezTo>
                  <a:cubicBezTo>
                    <a:pt x="3834" y="4709"/>
                    <a:pt x="3596" y="4590"/>
                    <a:pt x="3394" y="4435"/>
                  </a:cubicBezTo>
                  <a:cubicBezTo>
                    <a:pt x="2763" y="4007"/>
                    <a:pt x="512" y="2006"/>
                    <a:pt x="250" y="1780"/>
                  </a:cubicBezTo>
                  <a:cubicBezTo>
                    <a:pt x="223" y="1753"/>
                    <a:pt x="192" y="1741"/>
                    <a:pt x="160" y="1741"/>
                  </a:cubicBezTo>
                  <a:cubicBezTo>
                    <a:pt x="120" y="1741"/>
                    <a:pt x="81" y="1759"/>
                    <a:pt x="48" y="1792"/>
                  </a:cubicBezTo>
                  <a:cubicBezTo>
                    <a:pt x="0" y="1852"/>
                    <a:pt x="0" y="1935"/>
                    <a:pt x="60" y="1994"/>
                  </a:cubicBezTo>
                  <a:cubicBezTo>
                    <a:pt x="477" y="2364"/>
                    <a:pt x="2596" y="4245"/>
                    <a:pt x="3239" y="4673"/>
                  </a:cubicBezTo>
                  <a:cubicBezTo>
                    <a:pt x="3465" y="4840"/>
                    <a:pt x="3727" y="4983"/>
                    <a:pt x="4013" y="5066"/>
                  </a:cubicBezTo>
                  <a:cubicBezTo>
                    <a:pt x="4108" y="5102"/>
                    <a:pt x="4215" y="5114"/>
                    <a:pt x="4322" y="5114"/>
                  </a:cubicBezTo>
                  <a:cubicBezTo>
                    <a:pt x="4337" y="5115"/>
                    <a:pt x="4351" y="5115"/>
                    <a:pt x="4365" y="5115"/>
                  </a:cubicBezTo>
                  <a:cubicBezTo>
                    <a:pt x="4576" y="5115"/>
                    <a:pt x="4774" y="5034"/>
                    <a:pt x="4941" y="4911"/>
                  </a:cubicBezTo>
                  <a:cubicBezTo>
                    <a:pt x="4953" y="4900"/>
                    <a:pt x="4953" y="4888"/>
                    <a:pt x="4965" y="4876"/>
                  </a:cubicBezTo>
                  <a:cubicBezTo>
                    <a:pt x="5096" y="4661"/>
                    <a:pt x="5168" y="4435"/>
                    <a:pt x="5179" y="4197"/>
                  </a:cubicBezTo>
                  <a:cubicBezTo>
                    <a:pt x="5203" y="3554"/>
                    <a:pt x="4918" y="3197"/>
                    <a:pt x="4477" y="2864"/>
                  </a:cubicBezTo>
                  <a:cubicBezTo>
                    <a:pt x="4096" y="2566"/>
                    <a:pt x="3382" y="1971"/>
                    <a:pt x="2691" y="1387"/>
                  </a:cubicBezTo>
                  <a:cubicBezTo>
                    <a:pt x="2072" y="875"/>
                    <a:pt x="1429" y="328"/>
                    <a:pt x="1048" y="30"/>
                  </a:cubicBezTo>
                  <a:cubicBezTo>
                    <a:pt x="1023" y="10"/>
                    <a:pt x="992" y="1"/>
                    <a:pt x="9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9"/>
            <p:cNvSpPr/>
            <p:nvPr/>
          </p:nvSpPr>
          <p:spPr>
            <a:xfrm rot="940070">
              <a:off x="934476" y="3526238"/>
              <a:ext cx="94073" cy="126090"/>
            </a:xfrm>
            <a:custGeom>
              <a:avLst/>
              <a:gdLst/>
              <a:ahLst/>
              <a:cxnLst/>
              <a:rect l="l" t="t" r="r" b="b"/>
              <a:pathLst>
                <a:path w="6144" h="8235" extrusionOk="0">
                  <a:moveTo>
                    <a:pt x="160" y="0"/>
                  </a:moveTo>
                  <a:cubicBezTo>
                    <a:pt x="96" y="0"/>
                    <a:pt x="44" y="43"/>
                    <a:pt x="24" y="102"/>
                  </a:cubicBezTo>
                  <a:cubicBezTo>
                    <a:pt x="0" y="173"/>
                    <a:pt x="48" y="257"/>
                    <a:pt x="119" y="280"/>
                  </a:cubicBezTo>
                  <a:cubicBezTo>
                    <a:pt x="453" y="376"/>
                    <a:pt x="774" y="447"/>
                    <a:pt x="1072" y="518"/>
                  </a:cubicBezTo>
                  <a:cubicBezTo>
                    <a:pt x="1405" y="602"/>
                    <a:pt x="1751" y="673"/>
                    <a:pt x="2120" y="792"/>
                  </a:cubicBezTo>
                  <a:cubicBezTo>
                    <a:pt x="2227" y="816"/>
                    <a:pt x="2334" y="852"/>
                    <a:pt x="2441" y="876"/>
                  </a:cubicBezTo>
                  <a:cubicBezTo>
                    <a:pt x="2929" y="1007"/>
                    <a:pt x="3394" y="1138"/>
                    <a:pt x="3715" y="1459"/>
                  </a:cubicBezTo>
                  <a:cubicBezTo>
                    <a:pt x="3846" y="1602"/>
                    <a:pt x="3906" y="1792"/>
                    <a:pt x="3870" y="1983"/>
                  </a:cubicBezTo>
                  <a:cubicBezTo>
                    <a:pt x="3846" y="2102"/>
                    <a:pt x="3763" y="2209"/>
                    <a:pt x="3656" y="2245"/>
                  </a:cubicBezTo>
                  <a:cubicBezTo>
                    <a:pt x="3254" y="2405"/>
                    <a:pt x="2929" y="2454"/>
                    <a:pt x="2579" y="2454"/>
                  </a:cubicBezTo>
                  <a:cubicBezTo>
                    <a:pt x="2357" y="2454"/>
                    <a:pt x="2125" y="2435"/>
                    <a:pt x="1858" y="2412"/>
                  </a:cubicBezTo>
                  <a:lnTo>
                    <a:pt x="1560" y="2388"/>
                  </a:lnTo>
                  <a:cubicBezTo>
                    <a:pt x="1551" y="2386"/>
                    <a:pt x="1542" y="2385"/>
                    <a:pt x="1533" y="2385"/>
                  </a:cubicBezTo>
                  <a:cubicBezTo>
                    <a:pt x="1474" y="2385"/>
                    <a:pt x="1426" y="2419"/>
                    <a:pt x="1405" y="2471"/>
                  </a:cubicBezTo>
                  <a:cubicBezTo>
                    <a:pt x="1382" y="2531"/>
                    <a:pt x="1393" y="2590"/>
                    <a:pt x="1441" y="2638"/>
                  </a:cubicBezTo>
                  <a:cubicBezTo>
                    <a:pt x="1834" y="3007"/>
                    <a:pt x="2191" y="3328"/>
                    <a:pt x="2525" y="3638"/>
                  </a:cubicBezTo>
                  <a:cubicBezTo>
                    <a:pt x="3668" y="4686"/>
                    <a:pt x="4560" y="5507"/>
                    <a:pt x="5656" y="6888"/>
                  </a:cubicBezTo>
                  <a:cubicBezTo>
                    <a:pt x="5787" y="7079"/>
                    <a:pt x="5858" y="7305"/>
                    <a:pt x="5823" y="7531"/>
                  </a:cubicBezTo>
                  <a:cubicBezTo>
                    <a:pt x="5823" y="7615"/>
                    <a:pt x="5787" y="7698"/>
                    <a:pt x="5739" y="7781"/>
                  </a:cubicBezTo>
                  <a:cubicBezTo>
                    <a:pt x="5650" y="7911"/>
                    <a:pt x="5479" y="7947"/>
                    <a:pt x="5326" y="7947"/>
                  </a:cubicBezTo>
                  <a:cubicBezTo>
                    <a:pt x="5213" y="7947"/>
                    <a:pt x="5111" y="7927"/>
                    <a:pt x="5061" y="7912"/>
                  </a:cubicBezTo>
                  <a:cubicBezTo>
                    <a:pt x="4620" y="7829"/>
                    <a:pt x="3441" y="7162"/>
                    <a:pt x="2834" y="6674"/>
                  </a:cubicBezTo>
                  <a:cubicBezTo>
                    <a:pt x="2813" y="6644"/>
                    <a:pt x="2787" y="6631"/>
                    <a:pt x="2760" y="6631"/>
                  </a:cubicBezTo>
                  <a:cubicBezTo>
                    <a:pt x="2649" y="6631"/>
                    <a:pt x="2521" y="6843"/>
                    <a:pt x="2655" y="6900"/>
                  </a:cubicBezTo>
                  <a:cubicBezTo>
                    <a:pt x="3310" y="7436"/>
                    <a:pt x="4525" y="8103"/>
                    <a:pt x="5001" y="8198"/>
                  </a:cubicBezTo>
                  <a:cubicBezTo>
                    <a:pt x="5108" y="8222"/>
                    <a:pt x="5215" y="8234"/>
                    <a:pt x="5322" y="8234"/>
                  </a:cubicBezTo>
                  <a:cubicBezTo>
                    <a:pt x="5335" y="8234"/>
                    <a:pt x="5348" y="8235"/>
                    <a:pt x="5360" y="8235"/>
                  </a:cubicBezTo>
                  <a:cubicBezTo>
                    <a:pt x="5597" y="8235"/>
                    <a:pt x="5830" y="8128"/>
                    <a:pt x="5977" y="7936"/>
                  </a:cubicBezTo>
                  <a:cubicBezTo>
                    <a:pt x="6061" y="7829"/>
                    <a:pt x="6096" y="7698"/>
                    <a:pt x="6108" y="7555"/>
                  </a:cubicBezTo>
                  <a:cubicBezTo>
                    <a:pt x="6144" y="7257"/>
                    <a:pt x="6073" y="6948"/>
                    <a:pt x="5882" y="6710"/>
                  </a:cubicBezTo>
                  <a:cubicBezTo>
                    <a:pt x="4775" y="5317"/>
                    <a:pt x="3870" y="4483"/>
                    <a:pt x="2727" y="3436"/>
                  </a:cubicBezTo>
                  <a:cubicBezTo>
                    <a:pt x="2477" y="3209"/>
                    <a:pt x="2215" y="2959"/>
                    <a:pt x="1941" y="2709"/>
                  </a:cubicBezTo>
                  <a:lnTo>
                    <a:pt x="1941" y="2709"/>
                  </a:lnTo>
                  <a:cubicBezTo>
                    <a:pt x="2174" y="2726"/>
                    <a:pt x="2386" y="2742"/>
                    <a:pt x="2593" y="2742"/>
                  </a:cubicBezTo>
                  <a:cubicBezTo>
                    <a:pt x="2967" y="2742"/>
                    <a:pt x="3325" y="2691"/>
                    <a:pt x="3763" y="2507"/>
                  </a:cubicBezTo>
                  <a:cubicBezTo>
                    <a:pt x="3965" y="2435"/>
                    <a:pt x="4108" y="2257"/>
                    <a:pt x="4156" y="2042"/>
                  </a:cubicBezTo>
                  <a:cubicBezTo>
                    <a:pt x="4203" y="1757"/>
                    <a:pt x="4120" y="1471"/>
                    <a:pt x="3929" y="1257"/>
                  </a:cubicBezTo>
                  <a:cubicBezTo>
                    <a:pt x="3548" y="876"/>
                    <a:pt x="3025" y="733"/>
                    <a:pt x="2513" y="602"/>
                  </a:cubicBezTo>
                  <a:cubicBezTo>
                    <a:pt x="2405" y="578"/>
                    <a:pt x="2310" y="542"/>
                    <a:pt x="2203" y="518"/>
                  </a:cubicBezTo>
                  <a:cubicBezTo>
                    <a:pt x="1822" y="399"/>
                    <a:pt x="1477" y="316"/>
                    <a:pt x="1143" y="245"/>
                  </a:cubicBezTo>
                  <a:cubicBezTo>
                    <a:pt x="834" y="173"/>
                    <a:pt x="524" y="102"/>
                    <a:pt x="203" y="7"/>
                  </a:cubicBezTo>
                  <a:cubicBezTo>
                    <a:pt x="188" y="2"/>
                    <a:pt x="174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9"/>
            <p:cNvSpPr/>
            <p:nvPr/>
          </p:nvSpPr>
          <p:spPr>
            <a:xfrm rot="940070">
              <a:off x="1533517" y="3352538"/>
              <a:ext cx="303181" cy="260325"/>
            </a:xfrm>
            <a:custGeom>
              <a:avLst/>
              <a:gdLst/>
              <a:ahLst/>
              <a:cxnLst/>
              <a:rect l="l" t="t" r="r" b="b"/>
              <a:pathLst>
                <a:path w="19801" h="17002" extrusionOk="0">
                  <a:moveTo>
                    <a:pt x="4578" y="0"/>
                  </a:moveTo>
                  <a:cubicBezTo>
                    <a:pt x="3873" y="0"/>
                    <a:pt x="3748" y="1942"/>
                    <a:pt x="2953" y="3488"/>
                  </a:cubicBezTo>
                  <a:cubicBezTo>
                    <a:pt x="1810" y="5679"/>
                    <a:pt x="1" y="7608"/>
                    <a:pt x="548" y="7905"/>
                  </a:cubicBezTo>
                  <a:cubicBezTo>
                    <a:pt x="6097" y="10930"/>
                    <a:pt x="12419" y="15144"/>
                    <a:pt x="16955" y="17002"/>
                  </a:cubicBezTo>
                  <a:lnTo>
                    <a:pt x="19801" y="12168"/>
                  </a:lnTo>
                  <a:cubicBezTo>
                    <a:pt x="15395" y="7489"/>
                    <a:pt x="10383" y="3417"/>
                    <a:pt x="4870" y="95"/>
                  </a:cubicBezTo>
                  <a:cubicBezTo>
                    <a:pt x="4762" y="30"/>
                    <a:pt x="4666" y="0"/>
                    <a:pt x="4578" y="0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9"/>
            <p:cNvSpPr/>
            <p:nvPr/>
          </p:nvSpPr>
          <p:spPr>
            <a:xfrm rot="940070">
              <a:off x="1810169" y="3607327"/>
              <a:ext cx="127835" cy="103000"/>
            </a:xfrm>
            <a:custGeom>
              <a:avLst/>
              <a:gdLst/>
              <a:ahLst/>
              <a:cxnLst/>
              <a:rect l="l" t="t" r="r" b="b"/>
              <a:pathLst>
                <a:path w="8349" h="6727" extrusionOk="0">
                  <a:moveTo>
                    <a:pt x="953" y="0"/>
                  </a:moveTo>
                  <a:lnTo>
                    <a:pt x="0" y="2274"/>
                  </a:lnTo>
                  <a:cubicBezTo>
                    <a:pt x="1239" y="2929"/>
                    <a:pt x="2429" y="3655"/>
                    <a:pt x="3584" y="4453"/>
                  </a:cubicBezTo>
                  <a:cubicBezTo>
                    <a:pt x="4632" y="5167"/>
                    <a:pt x="5942" y="6299"/>
                    <a:pt x="7275" y="6691"/>
                  </a:cubicBezTo>
                  <a:cubicBezTo>
                    <a:pt x="7353" y="6715"/>
                    <a:pt x="7431" y="6726"/>
                    <a:pt x="7507" y="6726"/>
                  </a:cubicBezTo>
                  <a:cubicBezTo>
                    <a:pt x="7964" y="6726"/>
                    <a:pt x="8348" y="6324"/>
                    <a:pt x="8287" y="5834"/>
                  </a:cubicBezTo>
                  <a:cubicBezTo>
                    <a:pt x="8240" y="5298"/>
                    <a:pt x="6025" y="3489"/>
                    <a:pt x="5430" y="3036"/>
                  </a:cubicBezTo>
                  <a:cubicBezTo>
                    <a:pt x="4251" y="2143"/>
                    <a:pt x="2263" y="738"/>
                    <a:pt x="953" y="0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9"/>
            <p:cNvSpPr/>
            <p:nvPr/>
          </p:nvSpPr>
          <p:spPr>
            <a:xfrm rot="940070">
              <a:off x="1802295" y="3646266"/>
              <a:ext cx="128019" cy="105572"/>
            </a:xfrm>
            <a:custGeom>
              <a:avLst/>
              <a:gdLst/>
              <a:ahLst/>
              <a:cxnLst/>
              <a:rect l="l" t="t" r="r" b="b"/>
              <a:pathLst>
                <a:path w="8361" h="6895" extrusionOk="0">
                  <a:moveTo>
                    <a:pt x="644" y="1"/>
                  </a:moveTo>
                  <a:lnTo>
                    <a:pt x="1" y="2454"/>
                  </a:lnTo>
                  <a:cubicBezTo>
                    <a:pt x="1239" y="3108"/>
                    <a:pt x="2442" y="3835"/>
                    <a:pt x="3596" y="4632"/>
                  </a:cubicBezTo>
                  <a:cubicBezTo>
                    <a:pt x="4632" y="5347"/>
                    <a:pt x="5954" y="6478"/>
                    <a:pt x="7287" y="6859"/>
                  </a:cubicBezTo>
                  <a:cubicBezTo>
                    <a:pt x="7367" y="6883"/>
                    <a:pt x="7447" y="6894"/>
                    <a:pt x="7524" y="6894"/>
                  </a:cubicBezTo>
                  <a:cubicBezTo>
                    <a:pt x="7978" y="6894"/>
                    <a:pt x="8360" y="6502"/>
                    <a:pt x="8299" y="6013"/>
                  </a:cubicBezTo>
                  <a:cubicBezTo>
                    <a:pt x="8240" y="5466"/>
                    <a:pt x="6037" y="3668"/>
                    <a:pt x="5442" y="3216"/>
                  </a:cubicBezTo>
                  <a:cubicBezTo>
                    <a:pt x="3894" y="2061"/>
                    <a:pt x="2299" y="989"/>
                    <a:pt x="644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9"/>
            <p:cNvSpPr/>
            <p:nvPr/>
          </p:nvSpPr>
          <p:spPr>
            <a:xfrm rot="940070">
              <a:off x="1769482" y="3663046"/>
              <a:ext cx="127835" cy="99494"/>
            </a:xfrm>
            <a:custGeom>
              <a:avLst/>
              <a:gdLst/>
              <a:ahLst/>
              <a:cxnLst/>
              <a:rect l="l" t="t" r="r" b="b"/>
              <a:pathLst>
                <a:path w="8349" h="6498" extrusionOk="0">
                  <a:moveTo>
                    <a:pt x="988" y="1"/>
                  </a:moveTo>
                  <a:lnTo>
                    <a:pt x="0" y="2049"/>
                  </a:lnTo>
                  <a:cubicBezTo>
                    <a:pt x="1238" y="2704"/>
                    <a:pt x="2429" y="3430"/>
                    <a:pt x="3584" y="4228"/>
                  </a:cubicBezTo>
                  <a:cubicBezTo>
                    <a:pt x="4632" y="4942"/>
                    <a:pt x="5941" y="6073"/>
                    <a:pt x="7275" y="6466"/>
                  </a:cubicBezTo>
                  <a:cubicBezTo>
                    <a:pt x="7350" y="6487"/>
                    <a:pt x="7425" y="6497"/>
                    <a:pt x="7498" y="6497"/>
                  </a:cubicBezTo>
                  <a:cubicBezTo>
                    <a:pt x="7958" y="6497"/>
                    <a:pt x="8348" y="6102"/>
                    <a:pt x="8287" y="5609"/>
                  </a:cubicBezTo>
                  <a:cubicBezTo>
                    <a:pt x="8227" y="5073"/>
                    <a:pt x="6025" y="3263"/>
                    <a:pt x="5429" y="2811"/>
                  </a:cubicBezTo>
                  <a:cubicBezTo>
                    <a:pt x="4239" y="1918"/>
                    <a:pt x="2298" y="751"/>
                    <a:pt x="988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9"/>
            <p:cNvSpPr/>
            <p:nvPr/>
          </p:nvSpPr>
          <p:spPr>
            <a:xfrm rot="940070">
              <a:off x="1758363" y="3670483"/>
              <a:ext cx="48507" cy="65242"/>
            </a:xfrm>
            <a:custGeom>
              <a:avLst/>
              <a:gdLst/>
              <a:ahLst/>
              <a:cxnLst/>
              <a:rect l="l" t="t" r="r" b="b"/>
              <a:pathLst>
                <a:path w="3168" h="4261" extrusionOk="0">
                  <a:moveTo>
                    <a:pt x="1643" y="1"/>
                  </a:moveTo>
                  <a:lnTo>
                    <a:pt x="0" y="322"/>
                  </a:lnTo>
                  <a:lnTo>
                    <a:pt x="917" y="2287"/>
                  </a:lnTo>
                  <a:cubicBezTo>
                    <a:pt x="1131" y="2739"/>
                    <a:pt x="1262" y="3227"/>
                    <a:pt x="1548" y="3644"/>
                  </a:cubicBezTo>
                  <a:cubicBezTo>
                    <a:pt x="1733" y="3926"/>
                    <a:pt x="2140" y="4260"/>
                    <a:pt x="2522" y="4260"/>
                  </a:cubicBezTo>
                  <a:cubicBezTo>
                    <a:pt x="2657" y="4260"/>
                    <a:pt x="2788" y="4219"/>
                    <a:pt x="2905" y="4120"/>
                  </a:cubicBezTo>
                  <a:cubicBezTo>
                    <a:pt x="2989" y="4049"/>
                    <a:pt x="3048" y="3954"/>
                    <a:pt x="3084" y="3835"/>
                  </a:cubicBezTo>
                  <a:cubicBezTo>
                    <a:pt x="3167" y="3513"/>
                    <a:pt x="3096" y="3156"/>
                    <a:pt x="3036" y="2823"/>
                  </a:cubicBezTo>
                  <a:cubicBezTo>
                    <a:pt x="2965" y="2477"/>
                    <a:pt x="2870" y="2132"/>
                    <a:pt x="2739" y="1799"/>
                  </a:cubicBezTo>
                  <a:cubicBezTo>
                    <a:pt x="2489" y="1132"/>
                    <a:pt x="2119" y="525"/>
                    <a:pt x="1643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9"/>
            <p:cNvSpPr/>
            <p:nvPr/>
          </p:nvSpPr>
          <p:spPr>
            <a:xfrm rot="940070">
              <a:off x="1726958" y="3558569"/>
              <a:ext cx="135276" cy="134740"/>
            </a:xfrm>
            <a:custGeom>
              <a:avLst/>
              <a:gdLst/>
              <a:ahLst/>
              <a:cxnLst/>
              <a:rect l="l" t="t" r="r" b="b"/>
              <a:pathLst>
                <a:path w="8835" h="8800" extrusionOk="0">
                  <a:moveTo>
                    <a:pt x="3906" y="1"/>
                  </a:moveTo>
                  <a:cubicBezTo>
                    <a:pt x="2727" y="1632"/>
                    <a:pt x="1179" y="2906"/>
                    <a:pt x="0" y="4537"/>
                  </a:cubicBezTo>
                  <a:cubicBezTo>
                    <a:pt x="2179" y="6204"/>
                    <a:pt x="2834" y="7156"/>
                    <a:pt x="3906" y="8799"/>
                  </a:cubicBezTo>
                  <a:cubicBezTo>
                    <a:pt x="5465" y="8228"/>
                    <a:pt x="7192" y="7668"/>
                    <a:pt x="8835" y="7371"/>
                  </a:cubicBezTo>
                  <a:lnTo>
                    <a:pt x="8513" y="2941"/>
                  </a:lnTo>
                  <a:cubicBezTo>
                    <a:pt x="7180" y="1763"/>
                    <a:pt x="5465" y="858"/>
                    <a:pt x="3906" y="1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9"/>
            <p:cNvSpPr/>
            <p:nvPr/>
          </p:nvSpPr>
          <p:spPr>
            <a:xfrm rot="940070">
              <a:off x="1513302" y="3489806"/>
              <a:ext cx="408999" cy="239777"/>
            </a:xfrm>
            <a:custGeom>
              <a:avLst/>
              <a:gdLst/>
              <a:ahLst/>
              <a:cxnLst/>
              <a:rect l="l" t="t" r="r" b="b"/>
              <a:pathLst>
                <a:path w="26712" h="15660" extrusionOk="0">
                  <a:moveTo>
                    <a:pt x="196" y="1"/>
                  </a:moveTo>
                  <a:cubicBezTo>
                    <a:pt x="68" y="1"/>
                    <a:pt x="1" y="175"/>
                    <a:pt x="113" y="265"/>
                  </a:cubicBezTo>
                  <a:cubicBezTo>
                    <a:pt x="1125" y="705"/>
                    <a:pt x="2113" y="1217"/>
                    <a:pt x="3066" y="1789"/>
                  </a:cubicBezTo>
                  <a:lnTo>
                    <a:pt x="15043" y="8671"/>
                  </a:lnTo>
                  <a:cubicBezTo>
                    <a:pt x="16151" y="9302"/>
                    <a:pt x="16710" y="10242"/>
                    <a:pt x="17365" y="11326"/>
                  </a:cubicBezTo>
                  <a:cubicBezTo>
                    <a:pt x="17520" y="11564"/>
                    <a:pt x="17663" y="11814"/>
                    <a:pt x="17818" y="12052"/>
                  </a:cubicBezTo>
                  <a:cubicBezTo>
                    <a:pt x="18008" y="12362"/>
                    <a:pt x="18175" y="12695"/>
                    <a:pt x="18342" y="13005"/>
                  </a:cubicBezTo>
                  <a:cubicBezTo>
                    <a:pt x="18461" y="13231"/>
                    <a:pt x="18568" y="13457"/>
                    <a:pt x="18699" y="13671"/>
                  </a:cubicBezTo>
                  <a:cubicBezTo>
                    <a:pt x="18734" y="13731"/>
                    <a:pt x="18770" y="13790"/>
                    <a:pt x="18806" y="13862"/>
                  </a:cubicBezTo>
                  <a:cubicBezTo>
                    <a:pt x="18996" y="14219"/>
                    <a:pt x="19223" y="14636"/>
                    <a:pt x="19615" y="14850"/>
                  </a:cubicBezTo>
                  <a:cubicBezTo>
                    <a:pt x="19734" y="14918"/>
                    <a:pt x="19871" y="14954"/>
                    <a:pt x="20010" y="14954"/>
                  </a:cubicBezTo>
                  <a:cubicBezTo>
                    <a:pt x="20137" y="14954"/>
                    <a:pt x="20264" y="14924"/>
                    <a:pt x="20377" y="14862"/>
                  </a:cubicBezTo>
                  <a:cubicBezTo>
                    <a:pt x="20628" y="14707"/>
                    <a:pt x="20794" y="14421"/>
                    <a:pt x="20794" y="14112"/>
                  </a:cubicBezTo>
                  <a:cubicBezTo>
                    <a:pt x="20818" y="13600"/>
                    <a:pt x="20758" y="13088"/>
                    <a:pt x="20604" y="12600"/>
                  </a:cubicBezTo>
                  <a:lnTo>
                    <a:pt x="20604" y="12600"/>
                  </a:lnTo>
                  <a:cubicBezTo>
                    <a:pt x="21342" y="13195"/>
                    <a:pt x="22628" y="14159"/>
                    <a:pt x="22652" y="14171"/>
                  </a:cubicBezTo>
                  <a:cubicBezTo>
                    <a:pt x="23545" y="14814"/>
                    <a:pt x="24509" y="15433"/>
                    <a:pt x="25533" y="15648"/>
                  </a:cubicBezTo>
                  <a:cubicBezTo>
                    <a:pt x="25581" y="15648"/>
                    <a:pt x="25652" y="15660"/>
                    <a:pt x="25711" y="15660"/>
                  </a:cubicBezTo>
                  <a:cubicBezTo>
                    <a:pt x="26009" y="15660"/>
                    <a:pt x="26283" y="15517"/>
                    <a:pt x="26462" y="15279"/>
                  </a:cubicBezTo>
                  <a:cubicBezTo>
                    <a:pt x="26664" y="15029"/>
                    <a:pt x="26712" y="14683"/>
                    <a:pt x="26557" y="14386"/>
                  </a:cubicBezTo>
                  <a:cubicBezTo>
                    <a:pt x="26259" y="13767"/>
                    <a:pt x="24104" y="12112"/>
                    <a:pt x="23009" y="11314"/>
                  </a:cubicBezTo>
                  <a:cubicBezTo>
                    <a:pt x="22987" y="11288"/>
                    <a:pt x="22963" y="11278"/>
                    <a:pt x="22938" y="11278"/>
                  </a:cubicBezTo>
                  <a:cubicBezTo>
                    <a:pt x="22822" y="11278"/>
                    <a:pt x="22695" y="11503"/>
                    <a:pt x="22842" y="11552"/>
                  </a:cubicBezTo>
                  <a:cubicBezTo>
                    <a:pt x="24354" y="12635"/>
                    <a:pt x="26081" y="14052"/>
                    <a:pt x="26307" y="14517"/>
                  </a:cubicBezTo>
                  <a:cubicBezTo>
                    <a:pt x="26402" y="14707"/>
                    <a:pt x="26378" y="14933"/>
                    <a:pt x="26247" y="15112"/>
                  </a:cubicBezTo>
                  <a:cubicBezTo>
                    <a:pt x="26104" y="15276"/>
                    <a:pt x="25898" y="15369"/>
                    <a:pt x="25692" y="15369"/>
                  </a:cubicBezTo>
                  <a:cubicBezTo>
                    <a:pt x="25659" y="15369"/>
                    <a:pt x="25626" y="15367"/>
                    <a:pt x="25592" y="15362"/>
                  </a:cubicBezTo>
                  <a:cubicBezTo>
                    <a:pt x="24616" y="15160"/>
                    <a:pt x="23687" y="14552"/>
                    <a:pt x="22818" y="13933"/>
                  </a:cubicBezTo>
                  <a:cubicBezTo>
                    <a:pt x="22294" y="13540"/>
                    <a:pt x="20485" y="12171"/>
                    <a:pt x="20354" y="12004"/>
                  </a:cubicBezTo>
                  <a:cubicBezTo>
                    <a:pt x="20325" y="11972"/>
                    <a:pt x="20289" y="11958"/>
                    <a:pt x="20254" y="11958"/>
                  </a:cubicBezTo>
                  <a:cubicBezTo>
                    <a:pt x="20170" y="11958"/>
                    <a:pt x="20087" y="12035"/>
                    <a:pt x="20104" y="12135"/>
                  </a:cubicBezTo>
                  <a:cubicBezTo>
                    <a:pt x="20413" y="12743"/>
                    <a:pt x="20556" y="13421"/>
                    <a:pt x="20520" y="14100"/>
                  </a:cubicBezTo>
                  <a:cubicBezTo>
                    <a:pt x="20520" y="14302"/>
                    <a:pt x="20413" y="14493"/>
                    <a:pt x="20235" y="14600"/>
                  </a:cubicBezTo>
                  <a:cubicBezTo>
                    <a:pt x="20165" y="14638"/>
                    <a:pt x="20090" y="14656"/>
                    <a:pt x="20015" y="14656"/>
                  </a:cubicBezTo>
                  <a:cubicBezTo>
                    <a:pt x="19924" y="14656"/>
                    <a:pt x="19832" y="14629"/>
                    <a:pt x="19746" y="14576"/>
                  </a:cubicBezTo>
                  <a:cubicBezTo>
                    <a:pt x="19437" y="14409"/>
                    <a:pt x="19234" y="14040"/>
                    <a:pt x="19056" y="13707"/>
                  </a:cubicBezTo>
                  <a:cubicBezTo>
                    <a:pt x="19020" y="13647"/>
                    <a:pt x="18984" y="13576"/>
                    <a:pt x="18949" y="13517"/>
                  </a:cubicBezTo>
                  <a:cubicBezTo>
                    <a:pt x="18830" y="13314"/>
                    <a:pt x="18711" y="13088"/>
                    <a:pt x="18603" y="12862"/>
                  </a:cubicBezTo>
                  <a:cubicBezTo>
                    <a:pt x="18437" y="12540"/>
                    <a:pt x="18258" y="12207"/>
                    <a:pt x="18056" y="11885"/>
                  </a:cubicBezTo>
                  <a:cubicBezTo>
                    <a:pt x="17901" y="11647"/>
                    <a:pt x="17758" y="11409"/>
                    <a:pt x="17615" y="11171"/>
                  </a:cubicBezTo>
                  <a:cubicBezTo>
                    <a:pt x="16972" y="10099"/>
                    <a:pt x="16353" y="9087"/>
                    <a:pt x="15186" y="8421"/>
                  </a:cubicBezTo>
                  <a:lnTo>
                    <a:pt x="3209" y="1551"/>
                  </a:lnTo>
                  <a:cubicBezTo>
                    <a:pt x="2244" y="967"/>
                    <a:pt x="1244" y="455"/>
                    <a:pt x="220" y="3"/>
                  </a:cubicBezTo>
                  <a:cubicBezTo>
                    <a:pt x="212" y="2"/>
                    <a:pt x="204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9"/>
            <p:cNvSpPr/>
            <p:nvPr/>
          </p:nvSpPr>
          <p:spPr>
            <a:xfrm rot="940070">
              <a:off x="1593693" y="3379572"/>
              <a:ext cx="380290" cy="302201"/>
            </a:xfrm>
            <a:custGeom>
              <a:avLst/>
              <a:gdLst/>
              <a:ahLst/>
              <a:cxnLst/>
              <a:rect l="l" t="t" r="r" b="b"/>
              <a:pathLst>
                <a:path w="24837" h="19737" extrusionOk="0">
                  <a:moveTo>
                    <a:pt x="191" y="0"/>
                  </a:moveTo>
                  <a:cubicBezTo>
                    <a:pt x="73" y="0"/>
                    <a:pt x="0" y="151"/>
                    <a:pt x="95" y="246"/>
                  </a:cubicBezTo>
                  <a:cubicBezTo>
                    <a:pt x="5584" y="3544"/>
                    <a:pt x="9549" y="7069"/>
                    <a:pt x="13763" y="10807"/>
                  </a:cubicBezTo>
                  <a:lnTo>
                    <a:pt x="14359" y="11343"/>
                  </a:lnTo>
                  <a:cubicBezTo>
                    <a:pt x="14906" y="11819"/>
                    <a:pt x="15526" y="12224"/>
                    <a:pt x="16180" y="12557"/>
                  </a:cubicBezTo>
                  <a:cubicBezTo>
                    <a:pt x="16419" y="12700"/>
                    <a:pt x="16680" y="12843"/>
                    <a:pt x="16942" y="13010"/>
                  </a:cubicBezTo>
                  <a:cubicBezTo>
                    <a:pt x="19300" y="14462"/>
                    <a:pt x="21526" y="16094"/>
                    <a:pt x="23622" y="17891"/>
                  </a:cubicBezTo>
                  <a:cubicBezTo>
                    <a:pt x="23979" y="18201"/>
                    <a:pt x="24479" y="18630"/>
                    <a:pt x="24336" y="18999"/>
                  </a:cubicBezTo>
                  <a:cubicBezTo>
                    <a:pt x="24217" y="19308"/>
                    <a:pt x="23848" y="19451"/>
                    <a:pt x="23562" y="19451"/>
                  </a:cubicBezTo>
                  <a:cubicBezTo>
                    <a:pt x="23265" y="19451"/>
                    <a:pt x="21503" y="18356"/>
                    <a:pt x="20931" y="17939"/>
                  </a:cubicBezTo>
                  <a:cubicBezTo>
                    <a:pt x="20909" y="17913"/>
                    <a:pt x="20884" y="17902"/>
                    <a:pt x="20858" y="17902"/>
                  </a:cubicBezTo>
                  <a:cubicBezTo>
                    <a:pt x="20743" y="17902"/>
                    <a:pt x="20619" y="18119"/>
                    <a:pt x="20764" y="18177"/>
                  </a:cubicBezTo>
                  <a:cubicBezTo>
                    <a:pt x="20943" y="18308"/>
                    <a:pt x="23074" y="19737"/>
                    <a:pt x="23562" y="19737"/>
                  </a:cubicBezTo>
                  <a:cubicBezTo>
                    <a:pt x="23955" y="19737"/>
                    <a:pt x="24431" y="19535"/>
                    <a:pt x="24610" y="19106"/>
                  </a:cubicBezTo>
                  <a:cubicBezTo>
                    <a:pt x="24836" y="18534"/>
                    <a:pt x="24217" y="18022"/>
                    <a:pt x="23800" y="17653"/>
                  </a:cubicBezTo>
                  <a:cubicBezTo>
                    <a:pt x="21693" y="15855"/>
                    <a:pt x="19455" y="14212"/>
                    <a:pt x="17097" y="12760"/>
                  </a:cubicBezTo>
                  <a:cubicBezTo>
                    <a:pt x="16835" y="12605"/>
                    <a:pt x="16573" y="12462"/>
                    <a:pt x="16323" y="12319"/>
                  </a:cubicBezTo>
                  <a:cubicBezTo>
                    <a:pt x="15692" y="11986"/>
                    <a:pt x="15085" y="11593"/>
                    <a:pt x="14549" y="11129"/>
                  </a:cubicBezTo>
                  <a:lnTo>
                    <a:pt x="13954" y="10593"/>
                  </a:lnTo>
                  <a:cubicBezTo>
                    <a:pt x="9739" y="6854"/>
                    <a:pt x="5751" y="3318"/>
                    <a:pt x="238" y="8"/>
                  </a:cubicBezTo>
                  <a:cubicBezTo>
                    <a:pt x="222" y="3"/>
                    <a:pt x="206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9"/>
            <p:cNvSpPr/>
            <p:nvPr/>
          </p:nvSpPr>
          <p:spPr>
            <a:xfrm rot="940070">
              <a:off x="1861777" y="3700631"/>
              <a:ext cx="62027" cy="60266"/>
            </a:xfrm>
            <a:custGeom>
              <a:avLst/>
              <a:gdLst/>
              <a:ahLst/>
              <a:cxnLst/>
              <a:rect l="l" t="t" r="r" b="b"/>
              <a:pathLst>
                <a:path w="4051" h="3936" extrusionOk="0">
                  <a:moveTo>
                    <a:pt x="1073" y="0"/>
                  </a:moveTo>
                  <a:cubicBezTo>
                    <a:pt x="962" y="0"/>
                    <a:pt x="834" y="220"/>
                    <a:pt x="979" y="268"/>
                  </a:cubicBezTo>
                  <a:cubicBezTo>
                    <a:pt x="1562" y="685"/>
                    <a:pt x="2657" y="1506"/>
                    <a:pt x="3336" y="2256"/>
                  </a:cubicBezTo>
                  <a:cubicBezTo>
                    <a:pt x="3491" y="2411"/>
                    <a:pt x="3610" y="2590"/>
                    <a:pt x="3681" y="2804"/>
                  </a:cubicBezTo>
                  <a:cubicBezTo>
                    <a:pt x="3753" y="2983"/>
                    <a:pt x="3741" y="3185"/>
                    <a:pt x="3634" y="3364"/>
                  </a:cubicBezTo>
                  <a:cubicBezTo>
                    <a:pt x="3498" y="3545"/>
                    <a:pt x="3276" y="3650"/>
                    <a:pt x="3040" y="3650"/>
                  </a:cubicBezTo>
                  <a:cubicBezTo>
                    <a:pt x="3028" y="3650"/>
                    <a:pt x="3015" y="3650"/>
                    <a:pt x="3003" y="3649"/>
                  </a:cubicBezTo>
                  <a:cubicBezTo>
                    <a:pt x="2729" y="3614"/>
                    <a:pt x="2455" y="3542"/>
                    <a:pt x="2217" y="3411"/>
                  </a:cubicBezTo>
                  <a:cubicBezTo>
                    <a:pt x="1550" y="3102"/>
                    <a:pt x="907" y="2721"/>
                    <a:pt x="312" y="2292"/>
                  </a:cubicBezTo>
                  <a:cubicBezTo>
                    <a:pt x="291" y="2263"/>
                    <a:pt x="266" y="2250"/>
                    <a:pt x="240" y="2250"/>
                  </a:cubicBezTo>
                  <a:cubicBezTo>
                    <a:pt x="129" y="2250"/>
                    <a:pt x="1" y="2470"/>
                    <a:pt x="145" y="2518"/>
                  </a:cubicBezTo>
                  <a:cubicBezTo>
                    <a:pt x="764" y="2959"/>
                    <a:pt x="1407" y="3352"/>
                    <a:pt x="2098" y="3661"/>
                  </a:cubicBezTo>
                  <a:cubicBezTo>
                    <a:pt x="2372" y="3816"/>
                    <a:pt x="2681" y="3899"/>
                    <a:pt x="2991" y="3935"/>
                  </a:cubicBezTo>
                  <a:lnTo>
                    <a:pt x="3038" y="3935"/>
                  </a:lnTo>
                  <a:cubicBezTo>
                    <a:pt x="3050" y="3936"/>
                    <a:pt x="3062" y="3936"/>
                    <a:pt x="3074" y="3936"/>
                  </a:cubicBezTo>
                  <a:cubicBezTo>
                    <a:pt x="3394" y="3936"/>
                    <a:pt x="3688" y="3782"/>
                    <a:pt x="3872" y="3518"/>
                  </a:cubicBezTo>
                  <a:cubicBezTo>
                    <a:pt x="4027" y="3268"/>
                    <a:pt x="4050" y="2983"/>
                    <a:pt x="3955" y="2709"/>
                  </a:cubicBezTo>
                  <a:cubicBezTo>
                    <a:pt x="3872" y="2471"/>
                    <a:pt x="3729" y="2244"/>
                    <a:pt x="3550" y="2066"/>
                  </a:cubicBezTo>
                  <a:cubicBezTo>
                    <a:pt x="2848" y="1292"/>
                    <a:pt x="1741" y="459"/>
                    <a:pt x="1145" y="42"/>
                  </a:cubicBezTo>
                  <a:cubicBezTo>
                    <a:pt x="1125" y="12"/>
                    <a:pt x="1100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9"/>
            <p:cNvSpPr/>
            <p:nvPr/>
          </p:nvSpPr>
          <p:spPr>
            <a:xfrm rot="940070">
              <a:off x="1225365" y="3118797"/>
              <a:ext cx="121925" cy="47818"/>
            </a:xfrm>
            <a:custGeom>
              <a:avLst/>
              <a:gdLst/>
              <a:ahLst/>
              <a:cxnLst/>
              <a:rect l="l" t="t" r="r" b="b"/>
              <a:pathLst>
                <a:path w="7963" h="3123" extrusionOk="0">
                  <a:moveTo>
                    <a:pt x="7787" y="1"/>
                  </a:moveTo>
                  <a:cubicBezTo>
                    <a:pt x="7759" y="1"/>
                    <a:pt x="7730" y="9"/>
                    <a:pt x="7702" y="27"/>
                  </a:cubicBezTo>
                  <a:cubicBezTo>
                    <a:pt x="6571" y="1336"/>
                    <a:pt x="5285" y="2575"/>
                    <a:pt x="3618" y="2801"/>
                  </a:cubicBezTo>
                  <a:cubicBezTo>
                    <a:pt x="3420" y="2828"/>
                    <a:pt x="3227" y="2841"/>
                    <a:pt x="3039" y="2841"/>
                  </a:cubicBezTo>
                  <a:cubicBezTo>
                    <a:pt x="1816" y="2841"/>
                    <a:pt x="829" y="2278"/>
                    <a:pt x="344" y="1277"/>
                  </a:cubicBezTo>
                  <a:cubicBezTo>
                    <a:pt x="333" y="1217"/>
                    <a:pt x="291" y="1194"/>
                    <a:pt x="243" y="1194"/>
                  </a:cubicBezTo>
                  <a:cubicBezTo>
                    <a:pt x="137" y="1194"/>
                    <a:pt x="0" y="1306"/>
                    <a:pt x="82" y="1396"/>
                  </a:cubicBezTo>
                  <a:cubicBezTo>
                    <a:pt x="618" y="2503"/>
                    <a:pt x="1689" y="3122"/>
                    <a:pt x="3035" y="3122"/>
                  </a:cubicBezTo>
                  <a:cubicBezTo>
                    <a:pt x="3237" y="3122"/>
                    <a:pt x="3451" y="3110"/>
                    <a:pt x="3654" y="3075"/>
                  </a:cubicBezTo>
                  <a:cubicBezTo>
                    <a:pt x="5428" y="2837"/>
                    <a:pt x="6749" y="1551"/>
                    <a:pt x="7916" y="217"/>
                  </a:cubicBezTo>
                  <a:cubicBezTo>
                    <a:pt x="7963" y="105"/>
                    <a:pt x="7885" y="1"/>
                    <a:pt x="7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9"/>
            <p:cNvSpPr/>
            <p:nvPr/>
          </p:nvSpPr>
          <p:spPr>
            <a:xfrm rot="940070">
              <a:off x="1539611" y="3290596"/>
              <a:ext cx="97182" cy="176112"/>
            </a:xfrm>
            <a:custGeom>
              <a:avLst/>
              <a:gdLst/>
              <a:ahLst/>
              <a:cxnLst/>
              <a:rect l="l" t="t" r="r" b="b"/>
              <a:pathLst>
                <a:path w="6347" h="11502" extrusionOk="0">
                  <a:moveTo>
                    <a:pt x="4893" y="0"/>
                  </a:moveTo>
                  <a:cubicBezTo>
                    <a:pt x="4405" y="1988"/>
                    <a:pt x="3643" y="3441"/>
                    <a:pt x="2822" y="5394"/>
                  </a:cubicBezTo>
                  <a:cubicBezTo>
                    <a:pt x="2024" y="7334"/>
                    <a:pt x="1083" y="9192"/>
                    <a:pt x="0" y="10978"/>
                  </a:cubicBezTo>
                  <a:lnTo>
                    <a:pt x="1572" y="11501"/>
                  </a:lnTo>
                  <a:cubicBezTo>
                    <a:pt x="2643" y="9716"/>
                    <a:pt x="3596" y="7846"/>
                    <a:pt x="4382" y="5917"/>
                  </a:cubicBezTo>
                  <a:cubicBezTo>
                    <a:pt x="5203" y="3965"/>
                    <a:pt x="5858" y="2631"/>
                    <a:pt x="6346" y="643"/>
                  </a:cubicBezTo>
                  <a:lnTo>
                    <a:pt x="48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9"/>
            <p:cNvSpPr/>
            <p:nvPr/>
          </p:nvSpPr>
          <p:spPr>
            <a:xfrm rot="940070">
              <a:off x="858085" y="3114265"/>
              <a:ext cx="758390" cy="601800"/>
            </a:xfrm>
            <a:custGeom>
              <a:avLst/>
              <a:gdLst/>
              <a:ahLst/>
              <a:cxnLst/>
              <a:rect l="l" t="t" r="r" b="b"/>
              <a:pathLst>
                <a:path w="49531" h="39304" extrusionOk="0">
                  <a:moveTo>
                    <a:pt x="29162" y="1"/>
                  </a:moveTo>
                  <a:cubicBezTo>
                    <a:pt x="28397" y="1"/>
                    <a:pt x="27631" y="25"/>
                    <a:pt x="26873" y="84"/>
                  </a:cubicBezTo>
                  <a:cubicBezTo>
                    <a:pt x="26802" y="96"/>
                    <a:pt x="26742" y="155"/>
                    <a:pt x="26742" y="227"/>
                  </a:cubicBezTo>
                  <a:cubicBezTo>
                    <a:pt x="26754" y="310"/>
                    <a:pt x="26814" y="358"/>
                    <a:pt x="26897" y="358"/>
                  </a:cubicBezTo>
                  <a:cubicBezTo>
                    <a:pt x="27626" y="305"/>
                    <a:pt x="28362" y="282"/>
                    <a:pt x="29099" y="282"/>
                  </a:cubicBezTo>
                  <a:cubicBezTo>
                    <a:pt x="30831" y="282"/>
                    <a:pt x="32569" y="406"/>
                    <a:pt x="34231" y="548"/>
                  </a:cubicBezTo>
                  <a:cubicBezTo>
                    <a:pt x="39018" y="965"/>
                    <a:pt x="44447" y="3751"/>
                    <a:pt x="48042" y="5597"/>
                  </a:cubicBezTo>
                  <a:cubicBezTo>
                    <a:pt x="48459" y="5811"/>
                    <a:pt x="48840" y="6013"/>
                    <a:pt x="49209" y="6192"/>
                  </a:cubicBezTo>
                  <a:cubicBezTo>
                    <a:pt x="48816" y="7740"/>
                    <a:pt x="48328" y="8871"/>
                    <a:pt x="47721" y="10288"/>
                  </a:cubicBezTo>
                  <a:cubicBezTo>
                    <a:pt x="47578" y="10621"/>
                    <a:pt x="47423" y="10966"/>
                    <a:pt x="47280" y="11335"/>
                  </a:cubicBezTo>
                  <a:cubicBezTo>
                    <a:pt x="46495" y="13229"/>
                    <a:pt x="45578" y="15050"/>
                    <a:pt x="44530" y="16812"/>
                  </a:cubicBezTo>
                  <a:cubicBezTo>
                    <a:pt x="42685" y="16300"/>
                    <a:pt x="40875" y="15669"/>
                    <a:pt x="39125" y="14907"/>
                  </a:cubicBezTo>
                  <a:cubicBezTo>
                    <a:pt x="39109" y="14902"/>
                    <a:pt x="39094" y="14899"/>
                    <a:pt x="39078" y="14899"/>
                  </a:cubicBezTo>
                  <a:cubicBezTo>
                    <a:pt x="38998" y="14899"/>
                    <a:pt x="38924" y="14972"/>
                    <a:pt x="38934" y="15062"/>
                  </a:cubicBezTo>
                  <a:cubicBezTo>
                    <a:pt x="39065" y="16407"/>
                    <a:pt x="39148" y="17753"/>
                    <a:pt x="39232" y="19194"/>
                  </a:cubicBezTo>
                  <a:cubicBezTo>
                    <a:pt x="39410" y="22039"/>
                    <a:pt x="39601" y="24992"/>
                    <a:pt x="40196" y="28064"/>
                  </a:cubicBezTo>
                  <a:cubicBezTo>
                    <a:pt x="40553" y="29897"/>
                    <a:pt x="41232" y="32267"/>
                    <a:pt x="41399" y="32814"/>
                  </a:cubicBezTo>
                  <a:cubicBezTo>
                    <a:pt x="37994" y="34434"/>
                    <a:pt x="34469" y="35779"/>
                    <a:pt x="30862" y="36850"/>
                  </a:cubicBezTo>
                  <a:cubicBezTo>
                    <a:pt x="26754" y="38053"/>
                    <a:pt x="22885" y="38779"/>
                    <a:pt x="19348" y="39006"/>
                  </a:cubicBezTo>
                  <a:cubicBezTo>
                    <a:pt x="18063" y="35350"/>
                    <a:pt x="16634" y="30695"/>
                    <a:pt x="15384" y="26587"/>
                  </a:cubicBezTo>
                  <a:cubicBezTo>
                    <a:pt x="14895" y="24992"/>
                    <a:pt x="14419" y="23456"/>
                    <a:pt x="13979" y="22039"/>
                  </a:cubicBezTo>
                  <a:cubicBezTo>
                    <a:pt x="13776" y="21396"/>
                    <a:pt x="13514" y="20527"/>
                    <a:pt x="13264" y="19646"/>
                  </a:cubicBezTo>
                  <a:cubicBezTo>
                    <a:pt x="13252" y="19610"/>
                    <a:pt x="13229" y="19575"/>
                    <a:pt x="13181" y="19551"/>
                  </a:cubicBezTo>
                  <a:cubicBezTo>
                    <a:pt x="13164" y="19546"/>
                    <a:pt x="13146" y="19544"/>
                    <a:pt x="13129" y="19544"/>
                  </a:cubicBezTo>
                  <a:cubicBezTo>
                    <a:pt x="13100" y="19544"/>
                    <a:pt x="13073" y="19552"/>
                    <a:pt x="13050" y="19575"/>
                  </a:cubicBezTo>
                  <a:lnTo>
                    <a:pt x="8776" y="22515"/>
                  </a:lnTo>
                  <a:cubicBezTo>
                    <a:pt x="8049" y="21765"/>
                    <a:pt x="2834" y="16300"/>
                    <a:pt x="346" y="12574"/>
                  </a:cubicBezTo>
                  <a:cubicBezTo>
                    <a:pt x="2811" y="10050"/>
                    <a:pt x="7942" y="5704"/>
                    <a:pt x="11335" y="4239"/>
                  </a:cubicBezTo>
                  <a:cubicBezTo>
                    <a:pt x="13919" y="3132"/>
                    <a:pt x="16586" y="2239"/>
                    <a:pt x="19313" y="1560"/>
                  </a:cubicBezTo>
                  <a:cubicBezTo>
                    <a:pt x="19316" y="1561"/>
                    <a:pt x="19318" y="1561"/>
                    <a:pt x="19321" y="1561"/>
                  </a:cubicBezTo>
                  <a:cubicBezTo>
                    <a:pt x="19480" y="1561"/>
                    <a:pt x="19423" y="1271"/>
                    <a:pt x="19302" y="1271"/>
                  </a:cubicBezTo>
                  <a:cubicBezTo>
                    <a:pt x="19287" y="1271"/>
                    <a:pt x="19270" y="1276"/>
                    <a:pt x="19253" y="1287"/>
                  </a:cubicBezTo>
                  <a:cubicBezTo>
                    <a:pt x="16503" y="1965"/>
                    <a:pt x="13812" y="2858"/>
                    <a:pt x="11216" y="3977"/>
                  </a:cubicBezTo>
                  <a:cubicBezTo>
                    <a:pt x="7752" y="5466"/>
                    <a:pt x="2513" y="9919"/>
                    <a:pt x="60" y="12467"/>
                  </a:cubicBezTo>
                  <a:cubicBezTo>
                    <a:pt x="13" y="12514"/>
                    <a:pt x="1" y="12586"/>
                    <a:pt x="36" y="12645"/>
                  </a:cubicBezTo>
                  <a:cubicBezTo>
                    <a:pt x="2692" y="16658"/>
                    <a:pt x="8585" y="22730"/>
                    <a:pt x="8645" y="22789"/>
                  </a:cubicBezTo>
                  <a:cubicBezTo>
                    <a:pt x="8671" y="22823"/>
                    <a:pt x="8706" y="22837"/>
                    <a:pt x="8741" y="22837"/>
                  </a:cubicBezTo>
                  <a:cubicBezTo>
                    <a:pt x="8769" y="22837"/>
                    <a:pt x="8797" y="22829"/>
                    <a:pt x="8823" y="22813"/>
                  </a:cubicBezTo>
                  <a:lnTo>
                    <a:pt x="13038" y="19920"/>
                  </a:lnTo>
                  <a:cubicBezTo>
                    <a:pt x="13264" y="20729"/>
                    <a:pt x="13502" y="21527"/>
                    <a:pt x="13693" y="22122"/>
                  </a:cubicBezTo>
                  <a:cubicBezTo>
                    <a:pt x="14133" y="23539"/>
                    <a:pt x="14610" y="25075"/>
                    <a:pt x="15098" y="26671"/>
                  </a:cubicBezTo>
                  <a:cubicBezTo>
                    <a:pt x="16372" y="30826"/>
                    <a:pt x="17812" y="35529"/>
                    <a:pt x="19110" y="39196"/>
                  </a:cubicBezTo>
                  <a:cubicBezTo>
                    <a:pt x="19134" y="39256"/>
                    <a:pt x="19182" y="39291"/>
                    <a:pt x="19253" y="39291"/>
                  </a:cubicBezTo>
                  <a:lnTo>
                    <a:pt x="19265" y="39303"/>
                  </a:lnTo>
                  <a:cubicBezTo>
                    <a:pt x="22849" y="39089"/>
                    <a:pt x="26766" y="38363"/>
                    <a:pt x="30933" y="37124"/>
                  </a:cubicBezTo>
                  <a:cubicBezTo>
                    <a:pt x="34612" y="36053"/>
                    <a:pt x="38184" y="34672"/>
                    <a:pt x="41637" y="33017"/>
                  </a:cubicBezTo>
                  <a:cubicBezTo>
                    <a:pt x="41696" y="32981"/>
                    <a:pt x="41720" y="32921"/>
                    <a:pt x="41708" y="32850"/>
                  </a:cubicBezTo>
                  <a:cubicBezTo>
                    <a:pt x="41696" y="32826"/>
                    <a:pt x="40875" y="30076"/>
                    <a:pt x="40470" y="28016"/>
                  </a:cubicBezTo>
                  <a:cubicBezTo>
                    <a:pt x="39887" y="24968"/>
                    <a:pt x="39696" y="22027"/>
                    <a:pt x="39518" y="19182"/>
                  </a:cubicBezTo>
                  <a:cubicBezTo>
                    <a:pt x="39434" y="17836"/>
                    <a:pt x="39363" y="16550"/>
                    <a:pt x="39244" y="15276"/>
                  </a:cubicBezTo>
                  <a:lnTo>
                    <a:pt x="39244" y="15276"/>
                  </a:lnTo>
                  <a:cubicBezTo>
                    <a:pt x="40970" y="16015"/>
                    <a:pt x="42744" y="16634"/>
                    <a:pt x="44554" y="17110"/>
                  </a:cubicBezTo>
                  <a:cubicBezTo>
                    <a:pt x="44572" y="17116"/>
                    <a:pt x="44590" y="17119"/>
                    <a:pt x="44607" y="17119"/>
                  </a:cubicBezTo>
                  <a:cubicBezTo>
                    <a:pt x="44655" y="17119"/>
                    <a:pt x="44694" y="17095"/>
                    <a:pt x="44721" y="17050"/>
                  </a:cubicBezTo>
                  <a:cubicBezTo>
                    <a:pt x="45804" y="15264"/>
                    <a:pt x="46745" y="13383"/>
                    <a:pt x="47542" y="11455"/>
                  </a:cubicBezTo>
                  <a:cubicBezTo>
                    <a:pt x="47697" y="11085"/>
                    <a:pt x="47840" y="10740"/>
                    <a:pt x="47995" y="10407"/>
                  </a:cubicBezTo>
                  <a:cubicBezTo>
                    <a:pt x="48590" y="9002"/>
                    <a:pt x="49114" y="7775"/>
                    <a:pt x="49519" y="6156"/>
                  </a:cubicBezTo>
                  <a:cubicBezTo>
                    <a:pt x="49531" y="6085"/>
                    <a:pt x="49507" y="6025"/>
                    <a:pt x="49447" y="5990"/>
                  </a:cubicBezTo>
                  <a:cubicBezTo>
                    <a:pt x="49054" y="5799"/>
                    <a:pt x="48626" y="5573"/>
                    <a:pt x="48173" y="5347"/>
                  </a:cubicBezTo>
                  <a:cubicBezTo>
                    <a:pt x="44566" y="3489"/>
                    <a:pt x="39101" y="691"/>
                    <a:pt x="34255" y="275"/>
                  </a:cubicBezTo>
                  <a:cubicBezTo>
                    <a:pt x="32606" y="126"/>
                    <a:pt x="30884" y="1"/>
                    <a:pt x="29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9"/>
            <p:cNvSpPr/>
            <p:nvPr/>
          </p:nvSpPr>
          <p:spPr>
            <a:xfrm rot="940070">
              <a:off x="1207728" y="3117750"/>
              <a:ext cx="154967" cy="66605"/>
            </a:xfrm>
            <a:custGeom>
              <a:avLst/>
              <a:gdLst/>
              <a:ahLst/>
              <a:cxnLst/>
              <a:rect l="l" t="t" r="r" b="b"/>
              <a:pathLst>
                <a:path w="10121" h="4350" extrusionOk="0">
                  <a:moveTo>
                    <a:pt x="8918" y="1"/>
                  </a:moveTo>
                  <a:cubicBezTo>
                    <a:pt x="8168" y="965"/>
                    <a:pt x="7323" y="1894"/>
                    <a:pt x="6239" y="2453"/>
                  </a:cubicBezTo>
                  <a:cubicBezTo>
                    <a:pt x="5509" y="2824"/>
                    <a:pt x="4703" y="3015"/>
                    <a:pt x="3894" y="3015"/>
                  </a:cubicBezTo>
                  <a:cubicBezTo>
                    <a:pt x="3846" y="3015"/>
                    <a:pt x="3799" y="3014"/>
                    <a:pt x="3751" y="3013"/>
                  </a:cubicBezTo>
                  <a:cubicBezTo>
                    <a:pt x="3370" y="2977"/>
                    <a:pt x="3001" y="2894"/>
                    <a:pt x="2644" y="2751"/>
                  </a:cubicBezTo>
                  <a:cubicBezTo>
                    <a:pt x="2334" y="2596"/>
                    <a:pt x="1346" y="1834"/>
                    <a:pt x="1227" y="1298"/>
                  </a:cubicBezTo>
                  <a:cubicBezTo>
                    <a:pt x="870" y="1429"/>
                    <a:pt x="405" y="1572"/>
                    <a:pt x="1" y="1691"/>
                  </a:cubicBezTo>
                  <a:cubicBezTo>
                    <a:pt x="262" y="2810"/>
                    <a:pt x="1370" y="3882"/>
                    <a:pt x="2489" y="4192"/>
                  </a:cubicBezTo>
                  <a:cubicBezTo>
                    <a:pt x="2881" y="4301"/>
                    <a:pt x="3284" y="4349"/>
                    <a:pt x="3690" y="4349"/>
                  </a:cubicBezTo>
                  <a:cubicBezTo>
                    <a:pt x="4432" y="4349"/>
                    <a:pt x="5182" y="4188"/>
                    <a:pt x="5882" y="3941"/>
                  </a:cubicBezTo>
                  <a:cubicBezTo>
                    <a:pt x="7656" y="3322"/>
                    <a:pt x="9383" y="1834"/>
                    <a:pt x="10121" y="108"/>
                  </a:cubicBezTo>
                  <a:cubicBezTo>
                    <a:pt x="9752" y="24"/>
                    <a:pt x="9275" y="96"/>
                    <a:pt x="8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9"/>
            <p:cNvSpPr/>
            <p:nvPr/>
          </p:nvSpPr>
          <p:spPr>
            <a:xfrm rot="940070">
              <a:off x="1390320" y="3171204"/>
              <a:ext cx="111391" cy="227206"/>
            </a:xfrm>
            <a:custGeom>
              <a:avLst/>
              <a:gdLst/>
              <a:ahLst/>
              <a:cxnLst/>
              <a:rect l="l" t="t" r="r" b="b"/>
              <a:pathLst>
                <a:path w="7275" h="14839" extrusionOk="0">
                  <a:moveTo>
                    <a:pt x="2637" y="0"/>
                  </a:moveTo>
                  <a:cubicBezTo>
                    <a:pt x="2627" y="0"/>
                    <a:pt x="2618" y="1"/>
                    <a:pt x="2608" y="3"/>
                  </a:cubicBezTo>
                  <a:cubicBezTo>
                    <a:pt x="905" y="1098"/>
                    <a:pt x="0" y="2956"/>
                    <a:pt x="12" y="5361"/>
                  </a:cubicBezTo>
                  <a:cubicBezTo>
                    <a:pt x="12" y="7706"/>
                    <a:pt x="619" y="9790"/>
                    <a:pt x="1703" y="11230"/>
                  </a:cubicBezTo>
                  <a:cubicBezTo>
                    <a:pt x="3036" y="12981"/>
                    <a:pt x="5060" y="13993"/>
                    <a:pt x="7049" y="14826"/>
                  </a:cubicBezTo>
                  <a:cubicBezTo>
                    <a:pt x="7072" y="14826"/>
                    <a:pt x="7084" y="14838"/>
                    <a:pt x="7108" y="14838"/>
                  </a:cubicBezTo>
                  <a:cubicBezTo>
                    <a:pt x="7239" y="14814"/>
                    <a:pt x="7275" y="14636"/>
                    <a:pt x="7156" y="14564"/>
                  </a:cubicBezTo>
                  <a:cubicBezTo>
                    <a:pt x="5203" y="13743"/>
                    <a:pt x="3215" y="12754"/>
                    <a:pt x="1929" y="11064"/>
                  </a:cubicBezTo>
                  <a:cubicBezTo>
                    <a:pt x="893" y="9671"/>
                    <a:pt x="298" y="7647"/>
                    <a:pt x="298" y="5361"/>
                  </a:cubicBezTo>
                  <a:cubicBezTo>
                    <a:pt x="286" y="3753"/>
                    <a:pt x="714" y="1563"/>
                    <a:pt x="2762" y="253"/>
                  </a:cubicBezTo>
                  <a:cubicBezTo>
                    <a:pt x="2840" y="142"/>
                    <a:pt x="2763" y="0"/>
                    <a:pt x="2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9"/>
            <p:cNvSpPr/>
            <p:nvPr/>
          </p:nvSpPr>
          <p:spPr>
            <a:xfrm rot="940070">
              <a:off x="1057983" y="3126049"/>
              <a:ext cx="42489" cy="243773"/>
            </a:xfrm>
            <a:custGeom>
              <a:avLst/>
              <a:gdLst/>
              <a:ahLst/>
              <a:cxnLst/>
              <a:rect l="l" t="t" r="r" b="b"/>
              <a:pathLst>
                <a:path w="2775" h="15921" extrusionOk="0">
                  <a:moveTo>
                    <a:pt x="919" y="0"/>
                  </a:moveTo>
                  <a:cubicBezTo>
                    <a:pt x="879" y="0"/>
                    <a:pt x="840" y="15"/>
                    <a:pt x="810" y="49"/>
                  </a:cubicBezTo>
                  <a:cubicBezTo>
                    <a:pt x="393" y="978"/>
                    <a:pt x="238" y="2061"/>
                    <a:pt x="143" y="3097"/>
                  </a:cubicBezTo>
                  <a:cubicBezTo>
                    <a:pt x="0" y="4490"/>
                    <a:pt x="36" y="5978"/>
                    <a:pt x="274" y="7943"/>
                  </a:cubicBezTo>
                  <a:cubicBezTo>
                    <a:pt x="619" y="10669"/>
                    <a:pt x="1357" y="13325"/>
                    <a:pt x="2489" y="15837"/>
                  </a:cubicBezTo>
                  <a:cubicBezTo>
                    <a:pt x="2512" y="15884"/>
                    <a:pt x="2560" y="15920"/>
                    <a:pt x="2620" y="15920"/>
                  </a:cubicBezTo>
                  <a:cubicBezTo>
                    <a:pt x="2631" y="15920"/>
                    <a:pt x="2655" y="15920"/>
                    <a:pt x="2667" y="15908"/>
                  </a:cubicBezTo>
                  <a:cubicBezTo>
                    <a:pt x="2739" y="15872"/>
                    <a:pt x="2774" y="15789"/>
                    <a:pt x="2739" y="15718"/>
                  </a:cubicBezTo>
                  <a:cubicBezTo>
                    <a:pt x="1631" y="13241"/>
                    <a:pt x="893" y="10610"/>
                    <a:pt x="560" y="7907"/>
                  </a:cubicBezTo>
                  <a:cubicBezTo>
                    <a:pt x="322" y="5967"/>
                    <a:pt x="286" y="4490"/>
                    <a:pt x="417" y="3121"/>
                  </a:cubicBezTo>
                  <a:cubicBezTo>
                    <a:pt x="524" y="2109"/>
                    <a:pt x="667" y="1061"/>
                    <a:pt x="1072" y="168"/>
                  </a:cubicBezTo>
                  <a:cubicBezTo>
                    <a:pt x="1088" y="70"/>
                    <a:pt x="1004" y="0"/>
                    <a:pt x="9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9"/>
            <p:cNvSpPr/>
            <p:nvPr/>
          </p:nvSpPr>
          <p:spPr>
            <a:xfrm rot="940070">
              <a:off x="883530" y="3208619"/>
              <a:ext cx="148230" cy="176112"/>
            </a:xfrm>
            <a:custGeom>
              <a:avLst/>
              <a:gdLst/>
              <a:ahLst/>
              <a:cxnLst/>
              <a:rect l="l" t="t" r="r" b="b"/>
              <a:pathLst>
                <a:path w="9681" h="11502" extrusionOk="0">
                  <a:moveTo>
                    <a:pt x="1275" y="0"/>
                  </a:moveTo>
                  <a:lnTo>
                    <a:pt x="1" y="1274"/>
                  </a:lnTo>
                  <a:cubicBezTo>
                    <a:pt x="2382" y="4810"/>
                    <a:pt x="5525" y="8203"/>
                    <a:pt x="8478" y="11501"/>
                  </a:cubicBezTo>
                  <a:lnTo>
                    <a:pt x="9681" y="10299"/>
                  </a:lnTo>
                  <a:cubicBezTo>
                    <a:pt x="6728" y="6989"/>
                    <a:pt x="3918" y="3560"/>
                    <a:pt x="1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9"/>
            <p:cNvSpPr/>
            <p:nvPr/>
          </p:nvSpPr>
          <p:spPr>
            <a:xfrm rot="940070">
              <a:off x="1413097" y="3394696"/>
              <a:ext cx="41586" cy="288590"/>
            </a:xfrm>
            <a:custGeom>
              <a:avLst/>
              <a:gdLst/>
              <a:ahLst/>
              <a:cxnLst/>
              <a:rect l="l" t="t" r="r" b="b"/>
              <a:pathLst>
                <a:path w="2716" h="18848" extrusionOk="0">
                  <a:moveTo>
                    <a:pt x="132" y="0"/>
                  </a:moveTo>
                  <a:cubicBezTo>
                    <a:pt x="60" y="12"/>
                    <a:pt x="1" y="72"/>
                    <a:pt x="1" y="155"/>
                  </a:cubicBezTo>
                  <a:cubicBezTo>
                    <a:pt x="132" y="7322"/>
                    <a:pt x="930" y="13407"/>
                    <a:pt x="2418" y="18741"/>
                  </a:cubicBezTo>
                  <a:cubicBezTo>
                    <a:pt x="2442" y="18800"/>
                    <a:pt x="2489" y="18848"/>
                    <a:pt x="2561" y="18848"/>
                  </a:cubicBezTo>
                  <a:cubicBezTo>
                    <a:pt x="2573" y="18848"/>
                    <a:pt x="2585" y="18836"/>
                    <a:pt x="2596" y="18836"/>
                  </a:cubicBezTo>
                  <a:cubicBezTo>
                    <a:pt x="2668" y="18812"/>
                    <a:pt x="2715" y="18741"/>
                    <a:pt x="2692" y="18657"/>
                  </a:cubicBezTo>
                  <a:cubicBezTo>
                    <a:pt x="1215" y="13347"/>
                    <a:pt x="418" y="7299"/>
                    <a:pt x="287" y="143"/>
                  </a:cubicBezTo>
                  <a:cubicBezTo>
                    <a:pt x="275" y="60"/>
                    <a:pt x="215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9"/>
            <p:cNvSpPr/>
            <p:nvPr/>
          </p:nvSpPr>
          <p:spPr>
            <a:xfrm rot="940070">
              <a:off x="1078013" y="3610977"/>
              <a:ext cx="347232" cy="100550"/>
            </a:xfrm>
            <a:custGeom>
              <a:avLst/>
              <a:gdLst/>
              <a:ahLst/>
              <a:cxnLst/>
              <a:rect l="l" t="t" r="r" b="b"/>
              <a:pathLst>
                <a:path w="22678" h="6567" extrusionOk="0">
                  <a:moveTo>
                    <a:pt x="22460" y="0"/>
                  </a:moveTo>
                  <a:cubicBezTo>
                    <a:pt x="22439" y="0"/>
                    <a:pt x="22417" y="9"/>
                    <a:pt x="22396" y="30"/>
                  </a:cubicBezTo>
                  <a:cubicBezTo>
                    <a:pt x="18967" y="1673"/>
                    <a:pt x="15407" y="3042"/>
                    <a:pt x="11752" y="4113"/>
                  </a:cubicBezTo>
                  <a:cubicBezTo>
                    <a:pt x="7609" y="5340"/>
                    <a:pt x="3704" y="6066"/>
                    <a:pt x="144" y="6280"/>
                  </a:cubicBezTo>
                  <a:cubicBezTo>
                    <a:pt x="1" y="6328"/>
                    <a:pt x="13" y="6519"/>
                    <a:pt x="156" y="6566"/>
                  </a:cubicBezTo>
                  <a:cubicBezTo>
                    <a:pt x="3739" y="6352"/>
                    <a:pt x="7668" y="5614"/>
                    <a:pt x="11836" y="4387"/>
                  </a:cubicBezTo>
                  <a:cubicBezTo>
                    <a:pt x="15503" y="3304"/>
                    <a:pt x="19075" y="1935"/>
                    <a:pt x="22527" y="280"/>
                  </a:cubicBezTo>
                  <a:cubicBezTo>
                    <a:pt x="22678" y="250"/>
                    <a:pt x="22575" y="0"/>
                    <a:pt x="22460" y="0"/>
                  </a:cubicBezTo>
                  <a:close/>
                </a:path>
              </a:pathLst>
            </a:custGeom>
            <a:solidFill>
              <a:srgbClr val="0C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9"/>
            <p:cNvSpPr/>
            <p:nvPr/>
          </p:nvSpPr>
          <p:spPr>
            <a:xfrm rot="940070">
              <a:off x="935304" y="3357068"/>
              <a:ext cx="44128" cy="161336"/>
            </a:xfrm>
            <a:custGeom>
              <a:avLst/>
              <a:gdLst/>
              <a:ahLst/>
              <a:cxnLst/>
              <a:rect l="l" t="t" r="r" b="b"/>
              <a:pathLst>
                <a:path w="2882" h="10537" extrusionOk="0">
                  <a:moveTo>
                    <a:pt x="1488" y="1"/>
                  </a:moveTo>
                  <a:cubicBezTo>
                    <a:pt x="1456" y="1"/>
                    <a:pt x="1423" y="11"/>
                    <a:pt x="1394" y="35"/>
                  </a:cubicBezTo>
                  <a:cubicBezTo>
                    <a:pt x="370" y="1452"/>
                    <a:pt x="1" y="3416"/>
                    <a:pt x="370" y="5417"/>
                  </a:cubicBezTo>
                  <a:cubicBezTo>
                    <a:pt x="655" y="7000"/>
                    <a:pt x="1370" y="8608"/>
                    <a:pt x="2608" y="10477"/>
                  </a:cubicBezTo>
                  <a:cubicBezTo>
                    <a:pt x="2632" y="10513"/>
                    <a:pt x="2668" y="10536"/>
                    <a:pt x="2727" y="10536"/>
                  </a:cubicBezTo>
                  <a:cubicBezTo>
                    <a:pt x="2751" y="10536"/>
                    <a:pt x="2775" y="10536"/>
                    <a:pt x="2799" y="10524"/>
                  </a:cubicBezTo>
                  <a:cubicBezTo>
                    <a:pt x="2858" y="10477"/>
                    <a:pt x="2882" y="10393"/>
                    <a:pt x="2846" y="10322"/>
                  </a:cubicBezTo>
                  <a:cubicBezTo>
                    <a:pt x="1632" y="8488"/>
                    <a:pt x="929" y="6917"/>
                    <a:pt x="655" y="5369"/>
                  </a:cubicBezTo>
                  <a:cubicBezTo>
                    <a:pt x="298" y="3440"/>
                    <a:pt x="655" y="1559"/>
                    <a:pt x="1620" y="202"/>
                  </a:cubicBezTo>
                  <a:cubicBezTo>
                    <a:pt x="1664" y="95"/>
                    <a:pt x="1582" y="1"/>
                    <a:pt x="1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9"/>
            <p:cNvSpPr/>
            <p:nvPr/>
          </p:nvSpPr>
          <p:spPr>
            <a:xfrm rot="940070">
              <a:off x="1075839" y="3791213"/>
              <a:ext cx="180858" cy="365897"/>
            </a:xfrm>
            <a:custGeom>
              <a:avLst/>
              <a:gdLst/>
              <a:ahLst/>
              <a:cxnLst/>
              <a:rect l="l" t="t" r="r" b="b"/>
              <a:pathLst>
                <a:path w="11812" h="23897" extrusionOk="0">
                  <a:moveTo>
                    <a:pt x="8538" y="0"/>
                  </a:moveTo>
                  <a:lnTo>
                    <a:pt x="1" y="10359"/>
                  </a:lnTo>
                  <a:cubicBezTo>
                    <a:pt x="132" y="15002"/>
                    <a:pt x="1108" y="19586"/>
                    <a:pt x="2882" y="23896"/>
                  </a:cubicBezTo>
                  <a:lnTo>
                    <a:pt x="7383" y="23146"/>
                  </a:lnTo>
                  <a:lnTo>
                    <a:pt x="11812" y="21693"/>
                  </a:lnTo>
                  <a:cubicBezTo>
                    <a:pt x="11312" y="20598"/>
                    <a:pt x="10764" y="19526"/>
                    <a:pt x="10181" y="18491"/>
                  </a:cubicBezTo>
                  <a:cubicBezTo>
                    <a:pt x="8395" y="15335"/>
                    <a:pt x="8049" y="12288"/>
                    <a:pt x="8228" y="8716"/>
                  </a:cubicBezTo>
                  <a:cubicBezTo>
                    <a:pt x="8371" y="5811"/>
                    <a:pt x="8430" y="2905"/>
                    <a:pt x="8538" y="0"/>
                  </a:cubicBezTo>
                  <a:close/>
                </a:path>
              </a:pathLst>
            </a:custGeom>
            <a:solidFill>
              <a:srgbClr val="E79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9"/>
            <p:cNvSpPr/>
            <p:nvPr/>
          </p:nvSpPr>
          <p:spPr>
            <a:xfrm rot="940070">
              <a:off x="1178698" y="3995848"/>
              <a:ext cx="58352" cy="143300"/>
            </a:xfrm>
            <a:custGeom>
              <a:avLst/>
              <a:gdLst/>
              <a:ahLst/>
              <a:cxnLst/>
              <a:rect l="l" t="t" r="r" b="b"/>
              <a:pathLst>
                <a:path w="3811" h="9359" extrusionOk="0">
                  <a:moveTo>
                    <a:pt x="120" y="1"/>
                  </a:moveTo>
                  <a:cubicBezTo>
                    <a:pt x="48" y="12"/>
                    <a:pt x="1" y="72"/>
                    <a:pt x="1" y="155"/>
                  </a:cubicBezTo>
                  <a:lnTo>
                    <a:pt x="25" y="429"/>
                  </a:lnTo>
                  <a:cubicBezTo>
                    <a:pt x="120" y="1536"/>
                    <a:pt x="191" y="2334"/>
                    <a:pt x="584" y="3430"/>
                  </a:cubicBezTo>
                  <a:cubicBezTo>
                    <a:pt x="846" y="4120"/>
                    <a:pt x="1168" y="4787"/>
                    <a:pt x="1525" y="5442"/>
                  </a:cubicBezTo>
                  <a:cubicBezTo>
                    <a:pt x="1846" y="6049"/>
                    <a:pt x="2191" y="6704"/>
                    <a:pt x="2525" y="7359"/>
                  </a:cubicBezTo>
                  <a:cubicBezTo>
                    <a:pt x="2858" y="8013"/>
                    <a:pt x="3203" y="8668"/>
                    <a:pt x="3525" y="9287"/>
                  </a:cubicBezTo>
                  <a:cubicBezTo>
                    <a:pt x="3549" y="9335"/>
                    <a:pt x="3608" y="9359"/>
                    <a:pt x="3656" y="9359"/>
                  </a:cubicBezTo>
                  <a:cubicBezTo>
                    <a:pt x="3680" y="9359"/>
                    <a:pt x="3692" y="9359"/>
                    <a:pt x="3715" y="9347"/>
                  </a:cubicBezTo>
                  <a:cubicBezTo>
                    <a:pt x="3787" y="9311"/>
                    <a:pt x="3811" y="9228"/>
                    <a:pt x="3775" y="9156"/>
                  </a:cubicBezTo>
                  <a:cubicBezTo>
                    <a:pt x="3454" y="8537"/>
                    <a:pt x="3108" y="7894"/>
                    <a:pt x="2775" y="7240"/>
                  </a:cubicBezTo>
                  <a:cubicBezTo>
                    <a:pt x="2441" y="6585"/>
                    <a:pt x="2096" y="5930"/>
                    <a:pt x="1775" y="5311"/>
                  </a:cubicBezTo>
                  <a:cubicBezTo>
                    <a:pt x="1418" y="4680"/>
                    <a:pt x="1108" y="4025"/>
                    <a:pt x="846" y="3346"/>
                  </a:cubicBezTo>
                  <a:cubicBezTo>
                    <a:pt x="465" y="2275"/>
                    <a:pt x="394" y="1489"/>
                    <a:pt x="298" y="405"/>
                  </a:cubicBezTo>
                  <a:lnTo>
                    <a:pt x="275" y="132"/>
                  </a:lnTo>
                  <a:cubicBezTo>
                    <a:pt x="263" y="60"/>
                    <a:pt x="203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9"/>
            <p:cNvSpPr/>
            <p:nvPr/>
          </p:nvSpPr>
          <p:spPr>
            <a:xfrm rot="940070">
              <a:off x="1050776" y="3985115"/>
              <a:ext cx="45934" cy="152042"/>
            </a:xfrm>
            <a:custGeom>
              <a:avLst/>
              <a:gdLst/>
              <a:ahLst/>
              <a:cxnLst/>
              <a:rect l="l" t="t" r="r" b="b"/>
              <a:pathLst>
                <a:path w="3000" h="9930" extrusionOk="0">
                  <a:moveTo>
                    <a:pt x="190" y="1"/>
                  </a:moveTo>
                  <a:cubicBezTo>
                    <a:pt x="99" y="1"/>
                    <a:pt x="1" y="56"/>
                    <a:pt x="46" y="154"/>
                  </a:cubicBezTo>
                  <a:cubicBezTo>
                    <a:pt x="451" y="3500"/>
                    <a:pt x="1344" y="6762"/>
                    <a:pt x="2725" y="9846"/>
                  </a:cubicBezTo>
                  <a:cubicBezTo>
                    <a:pt x="2749" y="9893"/>
                    <a:pt x="2797" y="9929"/>
                    <a:pt x="2844" y="9929"/>
                  </a:cubicBezTo>
                  <a:cubicBezTo>
                    <a:pt x="2868" y="9929"/>
                    <a:pt x="2880" y="9917"/>
                    <a:pt x="2904" y="9917"/>
                  </a:cubicBezTo>
                  <a:cubicBezTo>
                    <a:pt x="2975" y="9882"/>
                    <a:pt x="2999" y="9798"/>
                    <a:pt x="2975" y="9727"/>
                  </a:cubicBezTo>
                  <a:cubicBezTo>
                    <a:pt x="1618" y="6667"/>
                    <a:pt x="725" y="3428"/>
                    <a:pt x="320" y="118"/>
                  </a:cubicBezTo>
                  <a:cubicBezTo>
                    <a:pt x="336" y="38"/>
                    <a:pt x="265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9"/>
            <p:cNvSpPr/>
            <p:nvPr/>
          </p:nvSpPr>
          <p:spPr>
            <a:xfrm rot="940070">
              <a:off x="1080339" y="3977680"/>
              <a:ext cx="121971" cy="31189"/>
            </a:xfrm>
            <a:custGeom>
              <a:avLst/>
              <a:gdLst/>
              <a:ahLst/>
              <a:cxnLst/>
              <a:rect l="l" t="t" r="r" b="b"/>
              <a:pathLst>
                <a:path w="7966" h="2037" extrusionOk="0">
                  <a:moveTo>
                    <a:pt x="235" y="1704"/>
                  </a:moveTo>
                  <a:cubicBezTo>
                    <a:pt x="157" y="1706"/>
                    <a:pt x="79" y="1709"/>
                    <a:pt x="0" y="1715"/>
                  </a:cubicBezTo>
                  <a:cubicBezTo>
                    <a:pt x="75" y="1714"/>
                    <a:pt x="153" y="1710"/>
                    <a:pt x="235" y="1704"/>
                  </a:cubicBezTo>
                  <a:close/>
                  <a:moveTo>
                    <a:pt x="7727" y="0"/>
                  </a:moveTo>
                  <a:cubicBezTo>
                    <a:pt x="6799" y="369"/>
                    <a:pt x="6132" y="655"/>
                    <a:pt x="5191" y="893"/>
                  </a:cubicBezTo>
                  <a:cubicBezTo>
                    <a:pt x="4418" y="1096"/>
                    <a:pt x="3489" y="1393"/>
                    <a:pt x="2691" y="1405"/>
                  </a:cubicBezTo>
                  <a:cubicBezTo>
                    <a:pt x="2015" y="1416"/>
                    <a:pt x="982" y="1649"/>
                    <a:pt x="235" y="1704"/>
                  </a:cubicBezTo>
                  <a:lnTo>
                    <a:pt x="235" y="1704"/>
                  </a:lnTo>
                  <a:cubicBezTo>
                    <a:pt x="278" y="1703"/>
                    <a:pt x="321" y="1702"/>
                    <a:pt x="363" y="1702"/>
                  </a:cubicBezTo>
                  <a:cubicBezTo>
                    <a:pt x="1407" y="1702"/>
                    <a:pt x="2444" y="1994"/>
                    <a:pt x="3501" y="2036"/>
                  </a:cubicBezTo>
                  <a:cubicBezTo>
                    <a:pt x="4322" y="2036"/>
                    <a:pt x="5156" y="1977"/>
                    <a:pt x="5977" y="1834"/>
                  </a:cubicBezTo>
                  <a:cubicBezTo>
                    <a:pt x="6656" y="1739"/>
                    <a:pt x="7358" y="1631"/>
                    <a:pt x="7942" y="1262"/>
                  </a:cubicBezTo>
                  <a:cubicBezTo>
                    <a:pt x="7966" y="857"/>
                    <a:pt x="7775" y="405"/>
                    <a:pt x="7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9"/>
            <p:cNvSpPr/>
            <p:nvPr/>
          </p:nvSpPr>
          <p:spPr>
            <a:xfrm rot="940070">
              <a:off x="1021387" y="4121006"/>
              <a:ext cx="201636" cy="394636"/>
            </a:xfrm>
            <a:custGeom>
              <a:avLst/>
              <a:gdLst/>
              <a:ahLst/>
              <a:cxnLst/>
              <a:rect l="l" t="t" r="r" b="b"/>
              <a:pathLst>
                <a:path w="13169" h="25774" extrusionOk="0">
                  <a:moveTo>
                    <a:pt x="9296" y="1"/>
                  </a:moveTo>
                  <a:cubicBezTo>
                    <a:pt x="9281" y="1"/>
                    <a:pt x="9266" y="3"/>
                    <a:pt x="9251" y="8"/>
                  </a:cubicBezTo>
                  <a:cubicBezTo>
                    <a:pt x="5918" y="1175"/>
                    <a:pt x="3703" y="1937"/>
                    <a:pt x="155" y="2282"/>
                  </a:cubicBezTo>
                  <a:cubicBezTo>
                    <a:pt x="60" y="2294"/>
                    <a:pt x="0" y="2401"/>
                    <a:pt x="36" y="2485"/>
                  </a:cubicBezTo>
                  <a:cubicBezTo>
                    <a:pt x="2036" y="6771"/>
                    <a:pt x="3929" y="10926"/>
                    <a:pt x="4977" y="14617"/>
                  </a:cubicBezTo>
                  <a:cubicBezTo>
                    <a:pt x="5132" y="15153"/>
                    <a:pt x="5275" y="15677"/>
                    <a:pt x="5429" y="16177"/>
                  </a:cubicBezTo>
                  <a:cubicBezTo>
                    <a:pt x="6358" y="19391"/>
                    <a:pt x="7096" y="21927"/>
                    <a:pt x="7501" y="25464"/>
                  </a:cubicBezTo>
                  <a:cubicBezTo>
                    <a:pt x="7528" y="25522"/>
                    <a:pt x="7583" y="25550"/>
                    <a:pt x="7637" y="25550"/>
                  </a:cubicBezTo>
                  <a:cubicBezTo>
                    <a:pt x="7706" y="25550"/>
                    <a:pt x="7774" y="25507"/>
                    <a:pt x="7787" y="25428"/>
                  </a:cubicBezTo>
                  <a:cubicBezTo>
                    <a:pt x="7382" y="21868"/>
                    <a:pt x="6596" y="19201"/>
                    <a:pt x="5703" y="16105"/>
                  </a:cubicBezTo>
                  <a:cubicBezTo>
                    <a:pt x="5548" y="15593"/>
                    <a:pt x="5406" y="15081"/>
                    <a:pt x="5251" y="14546"/>
                  </a:cubicBezTo>
                  <a:cubicBezTo>
                    <a:pt x="4203" y="10878"/>
                    <a:pt x="2358" y="6783"/>
                    <a:pt x="381" y="2544"/>
                  </a:cubicBezTo>
                  <a:cubicBezTo>
                    <a:pt x="3810" y="2199"/>
                    <a:pt x="6108" y="1401"/>
                    <a:pt x="9227" y="318"/>
                  </a:cubicBezTo>
                  <a:cubicBezTo>
                    <a:pt x="12442" y="7616"/>
                    <a:pt x="12537" y="12962"/>
                    <a:pt x="12645" y="19153"/>
                  </a:cubicBezTo>
                  <a:cubicBezTo>
                    <a:pt x="12680" y="21213"/>
                    <a:pt x="12728" y="23332"/>
                    <a:pt x="12883" y="25642"/>
                  </a:cubicBezTo>
                  <a:cubicBezTo>
                    <a:pt x="12883" y="25714"/>
                    <a:pt x="12954" y="25773"/>
                    <a:pt x="13026" y="25773"/>
                  </a:cubicBezTo>
                  <a:lnTo>
                    <a:pt x="13037" y="25773"/>
                  </a:lnTo>
                  <a:cubicBezTo>
                    <a:pt x="13109" y="25761"/>
                    <a:pt x="13168" y="25702"/>
                    <a:pt x="13168" y="25618"/>
                  </a:cubicBezTo>
                  <a:cubicBezTo>
                    <a:pt x="13014" y="23320"/>
                    <a:pt x="12978" y="21201"/>
                    <a:pt x="12942" y="19153"/>
                  </a:cubicBezTo>
                  <a:cubicBezTo>
                    <a:pt x="12823" y="12891"/>
                    <a:pt x="12728" y="7485"/>
                    <a:pt x="9430" y="91"/>
                  </a:cubicBezTo>
                  <a:cubicBezTo>
                    <a:pt x="9402" y="35"/>
                    <a:pt x="9351" y="1"/>
                    <a:pt x="92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9"/>
            <p:cNvSpPr/>
            <p:nvPr/>
          </p:nvSpPr>
          <p:spPr>
            <a:xfrm rot="940070">
              <a:off x="1077759" y="4160695"/>
              <a:ext cx="142519" cy="38738"/>
            </a:xfrm>
            <a:custGeom>
              <a:avLst/>
              <a:gdLst/>
              <a:ahLst/>
              <a:cxnLst/>
              <a:rect l="l" t="t" r="r" b="b"/>
              <a:pathLst>
                <a:path w="9308" h="2530" extrusionOk="0">
                  <a:moveTo>
                    <a:pt x="9088" y="1"/>
                  </a:moveTo>
                  <a:cubicBezTo>
                    <a:pt x="9067" y="1"/>
                    <a:pt x="9046" y="9"/>
                    <a:pt x="9026" y="30"/>
                  </a:cubicBezTo>
                  <a:cubicBezTo>
                    <a:pt x="6014" y="1506"/>
                    <a:pt x="3275" y="2196"/>
                    <a:pt x="132" y="2244"/>
                  </a:cubicBezTo>
                  <a:cubicBezTo>
                    <a:pt x="60" y="2244"/>
                    <a:pt x="1" y="2316"/>
                    <a:pt x="1" y="2387"/>
                  </a:cubicBezTo>
                  <a:cubicBezTo>
                    <a:pt x="1" y="2470"/>
                    <a:pt x="72" y="2530"/>
                    <a:pt x="144" y="2530"/>
                  </a:cubicBezTo>
                  <a:cubicBezTo>
                    <a:pt x="3323" y="2470"/>
                    <a:pt x="6097" y="1780"/>
                    <a:pt x="9157" y="280"/>
                  </a:cubicBezTo>
                  <a:cubicBezTo>
                    <a:pt x="9308" y="259"/>
                    <a:pt x="9203" y="1"/>
                    <a:pt x="9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9"/>
            <p:cNvSpPr/>
            <p:nvPr/>
          </p:nvSpPr>
          <p:spPr>
            <a:xfrm rot="940070">
              <a:off x="1006469" y="4495138"/>
              <a:ext cx="158427" cy="77675"/>
            </a:xfrm>
            <a:custGeom>
              <a:avLst/>
              <a:gdLst/>
              <a:ahLst/>
              <a:cxnLst/>
              <a:rect l="l" t="t" r="r" b="b"/>
              <a:pathLst>
                <a:path w="10347" h="5073" extrusionOk="0">
                  <a:moveTo>
                    <a:pt x="10132" y="1"/>
                  </a:moveTo>
                  <a:lnTo>
                    <a:pt x="10132" y="1"/>
                  </a:lnTo>
                  <a:cubicBezTo>
                    <a:pt x="9478" y="358"/>
                    <a:pt x="8513" y="786"/>
                    <a:pt x="7787" y="953"/>
                  </a:cubicBezTo>
                  <a:cubicBezTo>
                    <a:pt x="7395" y="1043"/>
                    <a:pt x="6721" y="1133"/>
                    <a:pt x="6085" y="1133"/>
                  </a:cubicBezTo>
                  <a:cubicBezTo>
                    <a:pt x="5543" y="1133"/>
                    <a:pt x="5029" y="1068"/>
                    <a:pt x="4739" y="882"/>
                  </a:cubicBezTo>
                  <a:cubicBezTo>
                    <a:pt x="3620" y="1406"/>
                    <a:pt x="3501" y="1572"/>
                    <a:pt x="2393" y="2096"/>
                  </a:cubicBezTo>
                  <a:cubicBezTo>
                    <a:pt x="1703" y="2406"/>
                    <a:pt x="917" y="2644"/>
                    <a:pt x="465" y="3287"/>
                  </a:cubicBezTo>
                  <a:cubicBezTo>
                    <a:pt x="453" y="3311"/>
                    <a:pt x="429" y="3334"/>
                    <a:pt x="417" y="3370"/>
                  </a:cubicBezTo>
                  <a:cubicBezTo>
                    <a:pt x="0" y="4132"/>
                    <a:pt x="607" y="5061"/>
                    <a:pt x="1477" y="5073"/>
                  </a:cubicBezTo>
                  <a:cubicBezTo>
                    <a:pt x="3989" y="5073"/>
                    <a:pt x="7477" y="4108"/>
                    <a:pt x="9192" y="3596"/>
                  </a:cubicBezTo>
                  <a:cubicBezTo>
                    <a:pt x="9704" y="3442"/>
                    <a:pt x="10061" y="2989"/>
                    <a:pt x="10097" y="2465"/>
                  </a:cubicBezTo>
                  <a:cubicBezTo>
                    <a:pt x="10156" y="1620"/>
                    <a:pt x="10347" y="536"/>
                    <a:pt x="10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9"/>
            <p:cNvSpPr/>
            <p:nvPr/>
          </p:nvSpPr>
          <p:spPr>
            <a:xfrm rot="940070">
              <a:off x="1053354" y="4447879"/>
              <a:ext cx="43040" cy="60894"/>
            </a:xfrm>
            <a:custGeom>
              <a:avLst/>
              <a:gdLst/>
              <a:ahLst/>
              <a:cxnLst/>
              <a:rect l="l" t="t" r="r" b="b"/>
              <a:pathLst>
                <a:path w="2811" h="3977" extrusionOk="0">
                  <a:moveTo>
                    <a:pt x="977" y="285"/>
                  </a:moveTo>
                  <a:lnTo>
                    <a:pt x="977" y="297"/>
                  </a:lnTo>
                  <a:cubicBezTo>
                    <a:pt x="1132" y="297"/>
                    <a:pt x="1275" y="357"/>
                    <a:pt x="1382" y="464"/>
                  </a:cubicBezTo>
                  <a:cubicBezTo>
                    <a:pt x="1727" y="809"/>
                    <a:pt x="1858" y="1333"/>
                    <a:pt x="1977" y="1773"/>
                  </a:cubicBezTo>
                  <a:lnTo>
                    <a:pt x="2441" y="3571"/>
                  </a:lnTo>
                  <a:cubicBezTo>
                    <a:pt x="1453" y="3035"/>
                    <a:pt x="715" y="2131"/>
                    <a:pt x="382" y="1059"/>
                  </a:cubicBezTo>
                  <a:cubicBezTo>
                    <a:pt x="298" y="785"/>
                    <a:pt x="417" y="511"/>
                    <a:pt x="667" y="369"/>
                  </a:cubicBezTo>
                  <a:cubicBezTo>
                    <a:pt x="763" y="321"/>
                    <a:pt x="870" y="285"/>
                    <a:pt x="977" y="285"/>
                  </a:cubicBezTo>
                  <a:close/>
                  <a:moveTo>
                    <a:pt x="970" y="1"/>
                  </a:moveTo>
                  <a:cubicBezTo>
                    <a:pt x="815" y="1"/>
                    <a:pt x="661" y="43"/>
                    <a:pt x="524" y="130"/>
                  </a:cubicBezTo>
                  <a:cubicBezTo>
                    <a:pt x="167" y="333"/>
                    <a:pt x="1" y="750"/>
                    <a:pt x="108" y="1142"/>
                  </a:cubicBezTo>
                  <a:cubicBezTo>
                    <a:pt x="489" y="2393"/>
                    <a:pt x="1406" y="3428"/>
                    <a:pt x="2596" y="3964"/>
                  </a:cubicBezTo>
                  <a:cubicBezTo>
                    <a:pt x="2620" y="3976"/>
                    <a:pt x="2644" y="3976"/>
                    <a:pt x="2656" y="3976"/>
                  </a:cubicBezTo>
                  <a:cubicBezTo>
                    <a:pt x="2691" y="3976"/>
                    <a:pt x="2727" y="3964"/>
                    <a:pt x="2751" y="3952"/>
                  </a:cubicBezTo>
                  <a:cubicBezTo>
                    <a:pt x="2799" y="3917"/>
                    <a:pt x="2810" y="3857"/>
                    <a:pt x="2799" y="3797"/>
                  </a:cubicBezTo>
                  <a:lnTo>
                    <a:pt x="2251" y="1702"/>
                  </a:lnTo>
                  <a:cubicBezTo>
                    <a:pt x="2132" y="1250"/>
                    <a:pt x="1989" y="666"/>
                    <a:pt x="1584" y="249"/>
                  </a:cubicBezTo>
                  <a:cubicBezTo>
                    <a:pt x="1415" y="88"/>
                    <a:pt x="1193" y="1"/>
                    <a:pt x="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9"/>
            <p:cNvSpPr/>
            <p:nvPr/>
          </p:nvSpPr>
          <p:spPr>
            <a:xfrm rot="940070">
              <a:off x="1090560" y="4464286"/>
              <a:ext cx="49594" cy="56668"/>
            </a:xfrm>
            <a:custGeom>
              <a:avLst/>
              <a:gdLst/>
              <a:ahLst/>
              <a:cxnLst/>
              <a:rect l="l" t="t" r="r" b="b"/>
              <a:pathLst>
                <a:path w="3239" h="3701" extrusionOk="0">
                  <a:moveTo>
                    <a:pt x="2239" y="284"/>
                  </a:moveTo>
                  <a:cubicBezTo>
                    <a:pt x="2381" y="284"/>
                    <a:pt x="2512" y="343"/>
                    <a:pt x="2632" y="427"/>
                  </a:cubicBezTo>
                  <a:cubicBezTo>
                    <a:pt x="2846" y="593"/>
                    <a:pt x="2917" y="879"/>
                    <a:pt x="2810" y="1129"/>
                  </a:cubicBezTo>
                  <a:cubicBezTo>
                    <a:pt x="2620" y="1569"/>
                    <a:pt x="2191" y="1891"/>
                    <a:pt x="1810" y="2165"/>
                  </a:cubicBezTo>
                  <a:lnTo>
                    <a:pt x="310" y="3260"/>
                  </a:lnTo>
                  <a:cubicBezTo>
                    <a:pt x="441" y="2129"/>
                    <a:pt x="1000" y="1117"/>
                    <a:pt x="1881" y="403"/>
                  </a:cubicBezTo>
                  <a:cubicBezTo>
                    <a:pt x="1977" y="331"/>
                    <a:pt x="2108" y="284"/>
                    <a:pt x="2227" y="284"/>
                  </a:cubicBezTo>
                  <a:close/>
                  <a:moveTo>
                    <a:pt x="2247" y="1"/>
                  </a:moveTo>
                  <a:cubicBezTo>
                    <a:pt x="2060" y="1"/>
                    <a:pt x="1872" y="60"/>
                    <a:pt x="1715" y="176"/>
                  </a:cubicBezTo>
                  <a:cubicBezTo>
                    <a:pt x="691" y="1010"/>
                    <a:pt x="60" y="2236"/>
                    <a:pt x="0" y="3546"/>
                  </a:cubicBezTo>
                  <a:cubicBezTo>
                    <a:pt x="0" y="3605"/>
                    <a:pt x="36" y="3653"/>
                    <a:pt x="84" y="3677"/>
                  </a:cubicBezTo>
                  <a:cubicBezTo>
                    <a:pt x="95" y="3689"/>
                    <a:pt x="119" y="3689"/>
                    <a:pt x="143" y="3701"/>
                  </a:cubicBezTo>
                  <a:cubicBezTo>
                    <a:pt x="179" y="3701"/>
                    <a:pt x="203" y="3689"/>
                    <a:pt x="238" y="3665"/>
                  </a:cubicBezTo>
                  <a:lnTo>
                    <a:pt x="1977" y="2391"/>
                  </a:lnTo>
                  <a:cubicBezTo>
                    <a:pt x="2370" y="2105"/>
                    <a:pt x="2846" y="1748"/>
                    <a:pt x="3084" y="1224"/>
                  </a:cubicBezTo>
                  <a:cubicBezTo>
                    <a:pt x="3239" y="855"/>
                    <a:pt x="3120" y="427"/>
                    <a:pt x="2798" y="200"/>
                  </a:cubicBezTo>
                  <a:cubicBezTo>
                    <a:pt x="2640" y="66"/>
                    <a:pt x="2444" y="1"/>
                    <a:pt x="2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9"/>
            <p:cNvSpPr/>
            <p:nvPr/>
          </p:nvSpPr>
          <p:spPr>
            <a:xfrm rot="940070">
              <a:off x="1051043" y="4495180"/>
              <a:ext cx="41218" cy="13597"/>
            </a:xfrm>
            <a:custGeom>
              <a:avLst/>
              <a:gdLst/>
              <a:ahLst/>
              <a:cxnLst/>
              <a:rect l="l" t="t" r="r" b="b"/>
              <a:pathLst>
                <a:path w="2692" h="888" extrusionOk="0">
                  <a:moveTo>
                    <a:pt x="163" y="0"/>
                  </a:moveTo>
                  <a:cubicBezTo>
                    <a:pt x="120" y="0"/>
                    <a:pt x="76" y="19"/>
                    <a:pt x="48" y="54"/>
                  </a:cubicBezTo>
                  <a:cubicBezTo>
                    <a:pt x="0" y="113"/>
                    <a:pt x="12" y="197"/>
                    <a:pt x="72" y="256"/>
                  </a:cubicBezTo>
                  <a:cubicBezTo>
                    <a:pt x="596" y="661"/>
                    <a:pt x="1251" y="887"/>
                    <a:pt x="1917" y="887"/>
                  </a:cubicBezTo>
                  <a:cubicBezTo>
                    <a:pt x="2144" y="887"/>
                    <a:pt x="2358" y="863"/>
                    <a:pt x="2572" y="816"/>
                  </a:cubicBezTo>
                  <a:cubicBezTo>
                    <a:pt x="2656" y="792"/>
                    <a:pt x="2691" y="720"/>
                    <a:pt x="2679" y="637"/>
                  </a:cubicBezTo>
                  <a:cubicBezTo>
                    <a:pt x="2660" y="578"/>
                    <a:pt x="2608" y="536"/>
                    <a:pt x="2550" y="536"/>
                  </a:cubicBezTo>
                  <a:cubicBezTo>
                    <a:pt x="2538" y="536"/>
                    <a:pt x="2525" y="538"/>
                    <a:pt x="2513" y="542"/>
                  </a:cubicBezTo>
                  <a:cubicBezTo>
                    <a:pt x="2323" y="581"/>
                    <a:pt x="2131" y="601"/>
                    <a:pt x="1942" y="601"/>
                  </a:cubicBezTo>
                  <a:cubicBezTo>
                    <a:pt x="1334" y="601"/>
                    <a:pt x="740" y="402"/>
                    <a:pt x="250" y="30"/>
                  </a:cubicBezTo>
                  <a:cubicBezTo>
                    <a:pt x="226" y="10"/>
                    <a:pt x="195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9"/>
            <p:cNvSpPr/>
            <p:nvPr/>
          </p:nvSpPr>
          <p:spPr>
            <a:xfrm rot="940070">
              <a:off x="1080530" y="4509503"/>
              <a:ext cx="22615" cy="19201"/>
            </a:xfrm>
            <a:custGeom>
              <a:avLst/>
              <a:gdLst/>
              <a:ahLst/>
              <a:cxnLst/>
              <a:rect l="l" t="t" r="r" b="b"/>
              <a:pathLst>
                <a:path w="1477" h="1254" extrusionOk="0">
                  <a:moveTo>
                    <a:pt x="155" y="0"/>
                  </a:moveTo>
                  <a:cubicBezTo>
                    <a:pt x="77" y="0"/>
                    <a:pt x="0" y="60"/>
                    <a:pt x="0" y="159"/>
                  </a:cubicBezTo>
                  <a:cubicBezTo>
                    <a:pt x="191" y="730"/>
                    <a:pt x="691" y="1147"/>
                    <a:pt x="1286" y="1254"/>
                  </a:cubicBezTo>
                  <a:lnTo>
                    <a:pt x="1310" y="1254"/>
                  </a:lnTo>
                  <a:cubicBezTo>
                    <a:pt x="1453" y="1218"/>
                    <a:pt x="1477" y="1016"/>
                    <a:pt x="1334" y="968"/>
                  </a:cubicBezTo>
                  <a:cubicBezTo>
                    <a:pt x="846" y="885"/>
                    <a:pt x="429" y="540"/>
                    <a:pt x="274" y="63"/>
                  </a:cubicBezTo>
                  <a:cubicBezTo>
                    <a:pt x="244" y="20"/>
                    <a:pt x="199" y="0"/>
                    <a:pt x="1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9"/>
            <p:cNvSpPr/>
            <p:nvPr/>
          </p:nvSpPr>
          <p:spPr>
            <a:xfrm rot="940070">
              <a:off x="1073276" y="3650602"/>
              <a:ext cx="395969" cy="383122"/>
            </a:xfrm>
            <a:custGeom>
              <a:avLst/>
              <a:gdLst/>
              <a:ahLst/>
              <a:cxnLst/>
              <a:rect l="l" t="t" r="r" b="b"/>
              <a:pathLst>
                <a:path w="25861" h="25022" extrusionOk="0">
                  <a:moveTo>
                    <a:pt x="19169" y="1"/>
                  </a:moveTo>
                  <a:cubicBezTo>
                    <a:pt x="19169" y="1"/>
                    <a:pt x="14300" y="2144"/>
                    <a:pt x="9609" y="3525"/>
                  </a:cubicBezTo>
                  <a:cubicBezTo>
                    <a:pt x="6454" y="4418"/>
                    <a:pt x="3251" y="5097"/>
                    <a:pt x="0" y="5561"/>
                  </a:cubicBezTo>
                  <a:cubicBezTo>
                    <a:pt x="12" y="5763"/>
                    <a:pt x="24" y="5978"/>
                    <a:pt x="24" y="6180"/>
                  </a:cubicBezTo>
                  <a:cubicBezTo>
                    <a:pt x="203" y="13145"/>
                    <a:pt x="1524" y="20729"/>
                    <a:pt x="2584" y="25004"/>
                  </a:cubicBezTo>
                  <a:cubicBezTo>
                    <a:pt x="2672" y="25016"/>
                    <a:pt x="2786" y="25021"/>
                    <a:pt x="2922" y="25021"/>
                  </a:cubicBezTo>
                  <a:cubicBezTo>
                    <a:pt x="4692" y="25021"/>
                    <a:pt x="10233" y="24034"/>
                    <a:pt x="12776" y="22575"/>
                  </a:cubicBezTo>
                  <a:cubicBezTo>
                    <a:pt x="12061" y="18789"/>
                    <a:pt x="11800" y="15014"/>
                    <a:pt x="11276" y="11121"/>
                  </a:cubicBezTo>
                  <a:lnTo>
                    <a:pt x="11276" y="11121"/>
                  </a:lnTo>
                  <a:cubicBezTo>
                    <a:pt x="12990" y="15157"/>
                    <a:pt x="14645" y="18634"/>
                    <a:pt x="16645" y="21849"/>
                  </a:cubicBezTo>
                  <a:cubicBezTo>
                    <a:pt x="19943" y="21122"/>
                    <a:pt x="23861" y="18955"/>
                    <a:pt x="25861" y="16872"/>
                  </a:cubicBezTo>
                  <a:cubicBezTo>
                    <a:pt x="25813" y="16729"/>
                    <a:pt x="24396" y="11288"/>
                    <a:pt x="23456" y="9121"/>
                  </a:cubicBezTo>
                  <a:cubicBezTo>
                    <a:pt x="22217" y="6263"/>
                    <a:pt x="20884" y="2763"/>
                    <a:pt x="19384" y="346"/>
                  </a:cubicBezTo>
                  <a:cubicBezTo>
                    <a:pt x="19312" y="227"/>
                    <a:pt x="19241" y="108"/>
                    <a:pt x="19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9"/>
            <p:cNvSpPr/>
            <p:nvPr/>
          </p:nvSpPr>
          <p:spPr>
            <a:xfrm rot="940070">
              <a:off x="1066948" y="3646507"/>
              <a:ext cx="407100" cy="387961"/>
            </a:xfrm>
            <a:custGeom>
              <a:avLst/>
              <a:gdLst/>
              <a:ahLst/>
              <a:cxnLst/>
              <a:rect l="l" t="t" r="r" b="b"/>
              <a:pathLst>
                <a:path w="26588" h="25338" extrusionOk="0">
                  <a:moveTo>
                    <a:pt x="19499" y="0"/>
                  </a:moveTo>
                  <a:cubicBezTo>
                    <a:pt x="19406" y="0"/>
                    <a:pt x="19322" y="86"/>
                    <a:pt x="19349" y="191"/>
                  </a:cubicBezTo>
                  <a:cubicBezTo>
                    <a:pt x="23230" y="6549"/>
                    <a:pt x="26076" y="16312"/>
                    <a:pt x="26147" y="17027"/>
                  </a:cubicBezTo>
                  <a:cubicBezTo>
                    <a:pt x="25921" y="17288"/>
                    <a:pt x="22837" y="20551"/>
                    <a:pt x="17158" y="21932"/>
                  </a:cubicBezTo>
                  <a:cubicBezTo>
                    <a:pt x="15241" y="18515"/>
                    <a:pt x="13776" y="15586"/>
                    <a:pt x="11943" y="11550"/>
                  </a:cubicBezTo>
                  <a:cubicBezTo>
                    <a:pt x="11922" y="11508"/>
                    <a:pt x="11866" y="11476"/>
                    <a:pt x="11812" y="11476"/>
                  </a:cubicBezTo>
                  <a:cubicBezTo>
                    <a:pt x="11804" y="11476"/>
                    <a:pt x="11796" y="11477"/>
                    <a:pt x="11788" y="11478"/>
                  </a:cubicBezTo>
                  <a:cubicBezTo>
                    <a:pt x="11717" y="11490"/>
                    <a:pt x="11669" y="11550"/>
                    <a:pt x="11669" y="11621"/>
                  </a:cubicBezTo>
                  <a:cubicBezTo>
                    <a:pt x="11669" y="13990"/>
                    <a:pt x="12348" y="18134"/>
                    <a:pt x="12752" y="20610"/>
                  </a:cubicBezTo>
                  <a:cubicBezTo>
                    <a:pt x="12907" y="21599"/>
                    <a:pt x="13050" y="22456"/>
                    <a:pt x="13050" y="22682"/>
                  </a:cubicBezTo>
                  <a:cubicBezTo>
                    <a:pt x="11479" y="23492"/>
                    <a:pt x="9812" y="24099"/>
                    <a:pt x="8085" y="24516"/>
                  </a:cubicBezTo>
                  <a:cubicBezTo>
                    <a:pt x="6418" y="24873"/>
                    <a:pt x="4716" y="25051"/>
                    <a:pt x="3001" y="25051"/>
                  </a:cubicBezTo>
                  <a:cubicBezTo>
                    <a:pt x="2739" y="23777"/>
                    <a:pt x="310" y="11931"/>
                    <a:pt x="584" y="5823"/>
                  </a:cubicBezTo>
                  <a:cubicBezTo>
                    <a:pt x="584" y="5751"/>
                    <a:pt x="525" y="5680"/>
                    <a:pt x="453" y="5680"/>
                  </a:cubicBezTo>
                  <a:cubicBezTo>
                    <a:pt x="370" y="5680"/>
                    <a:pt x="310" y="5739"/>
                    <a:pt x="299" y="5811"/>
                  </a:cubicBezTo>
                  <a:cubicBezTo>
                    <a:pt x="1" y="12276"/>
                    <a:pt x="2716" y="25087"/>
                    <a:pt x="2751" y="25218"/>
                  </a:cubicBezTo>
                  <a:cubicBezTo>
                    <a:pt x="2763" y="25278"/>
                    <a:pt x="2811" y="25325"/>
                    <a:pt x="2882" y="25337"/>
                  </a:cubicBezTo>
                  <a:lnTo>
                    <a:pt x="3085" y="25337"/>
                  </a:lnTo>
                  <a:cubicBezTo>
                    <a:pt x="4787" y="25325"/>
                    <a:pt x="6490" y="25147"/>
                    <a:pt x="8145" y="24801"/>
                  </a:cubicBezTo>
                  <a:cubicBezTo>
                    <a:pt x="10586" y="24242"/>
                    <a:pt x="13217" y="22992"/>
                    <a:pt x="13312" y="22825"/>
                  </a:cubicBezTo>
                  <a:cubicBezTo>
                    <a:pt x="13372" y="22742"/>
                    <a:pt x="13360" y="22587"/>
                    <a:pt x="13026" y="20563"/>
                  </a:cubicBezTo>
                  <a:cubicBezTo>
                    <a:pt x="12669" y="18324"/>
                    <a:pt x="12074" y="14717"/>
                    <a:pt x="11979" y="12312"/>
                  </a:cubicBezTo>
                  <a:lnTo>
                    <a:pt x="11979" y="12312"/>
                  </a:lnTo>
                  <a:cubicBezTo>
                    <a:pt x="13693" y="16062"/>
                    <a:pt x="15122" y="18872"/>
                    <a:pt x="16955" y="22170"/>
                  </a:cubicBezTo>
                  <a:cubicBezTo>
                    <a:pt x="16985" y="22220"/>
                    <a:pt x="17031" y="22244"/>
                    <a:pt x="17081" y="22244"/>
                  </a:cubicBezTo>
                  <a:cubicBezTo>
                    <a:pt x="17090" y="22244"/>
                    <a:pt x="17100" y="22243"/>
                    <a:pt x="17110" y="22241"/>
                  </a:cubicBezTo>
                  <a:cubicBezTo>
                    <a:pt x="22885" y="20872"/>
                    <a:pt x="26314" y="17384"/>
                    <a:pt x="26421" y="17134"/>
                  </a:cubicBezTo>
                  <a:cubicBezTo>
                    <a:pt x="26588" y="16765"/>
                    <a:pt x="23444" y="6347"/>
                    <a:pt x="19599" y="36"/>
                  </a:cubicBezTo>
                  <a:cubicBezTo>
                    <a:pt x="19567" y="11"/>
                    <a:pt x="19532" y="0"/>
                    <a:pt x="19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9"/>
            <p:cNvSpPr/>
            <p:nvPr/>
          </p:nvSpPr>
          <p:spPr>
            <a:xfrm rot="940070">
              <a:off x="1175854" y="3650317"/>
              <a:ext cx="241568" cy="77859"/>
            </a:xfrm>
            <a:custGeom>
              <a:avLst/>
              <a:gdLst/>
              <a:ahLst/>
              <a:cxnLst/>
              <a:rect l="l" t="t" r="r" b="b"/>
              <a:pathLst>
                <a:path w="15777" h="5085" extrusionOk="0">
                  <a:moveTo>
                    <a:pt x="15193" y="0"/>
                  </a:moveTo>
                  <a:cubicBezTo>
                    <a:pt x="10192" y="1965"/>
                    <a:pt x="5227" y="3810"/>
                    <a:pt x="0" y="5084"/>
                  </a:cubicBezTo>
                  <a:cubicBezTo>
                    <a:pt x="3775" y="5084"/>
                    <a:pt x="6549" y="4620"/>
                    <a:pt x="15776" y="1167"/>
                  </a:cubicBezTo>
                  <a:cubicBezTo>
                    <a:pt x="15598" y="596"/>
                    <a:pt x="15586" y="453"/>
                    <a:pt x="15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9"/>
            <p:cNvSpPr/>
            <p:nvPr/>
          </p:nvSpPr>
          <p:spPr>
            <a:xfrm rot="940070">
              <a:off x="1242855" y="3791496"/>
              <a:ext cx="19890" cy="41877"/>
            </a:xfrm>
            <a:custGeom>
              <a:avLst/>
              <a:gdLst/>
              <a:ahLst/>
              <a:cxnLst/>
              <a:rect l="l" t="t" r="r" b="b"/>
              <a:pathLst>
                <a:path w="1299" h="2735" extrusionOk="0">
                  <a:moveTo>
                    <a:pt x="154" y="1"/>
                  </a:moveTo>
                  <a:cubicBezTo>
                    <a:pt x="138" y="1"/>
                    <a:pt x="123" y="3"/>
                    <a:pt x="108" y="8"/>
                  </a:cubicBezTo>
                  <a:cubicBezTo>
                    <a:pt x="37" y="44"/>
                    <a:pt x="1" y="115"/>
                    <a:pt x="25" y="198"/>
                  </a:cubicBezTo>
                  <a:lnTo>
                    <a:pt x="1013" y="2651"/>
                  </a:lnTo>
                  <a:cubicBezTo>
                    <a:pt x="1025" y="2699"/>
                    <a:pt x="1084" y="2735"/>
                    <a:pt x="1144" y="2735"/>
                  </a:cubicBezTo>
                  <a:cubicBezTo>
                    <a:pt x="1156" y="2735"/>
                    <a:pt x="1180" y="2735"/>
                    <a:pt x="1192" y="2723"/>
                  </a:cubicBezTo>
                  <a:cubicBezTo>
                    <a:pt x="1263" y="2699"/>
                    <a:pt x="1299" y="2615"/>
                    <a:pt x="1275" y="2544"/>
                  </a:cubicBezTo>
                  <a:lnTo>
                    <a:pt x="287" y="91"/>
                  </a:lnTo>
                  <a:cubicBezTo>
                    <a:pt x="268" y="35"/>
                    <a:pt x="212" y="1"/>
                    <a:pt x="154" y="1"/>
                  </a:cubicBezTo>
                  <a:close/>
                </a:path>
              </a:pathLst>
            </a:custGeom>
            <a:solidFill>
              <a:srgbClr val="0C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9"/>
            <p:cNvSpPr/>
            <p:nvPr/>
          </p:nvSpPr>
          <p:spPr>
            <a:xfrm rot="940070">
              <a:off x="1071288" y="3918104"/>
              <a:ext cx="161168" cy="42015"/>
            </a:xfrm>
            <a:custGeom>
              <a:avLst/>
              <a:gdLst/>
              <a:ahLst/>
              <a:cxnLst/>
              <a:rect l="l" t="t" r="r" b="b"/>
              <a:pathLst>
                <a:path w="10526" h="2744" extrusionOk="0">
                  <a:moveTo>
                    <a:pt x="10368" y="1"/>
                  </a:moveTo>
                  <a:cubicBezTo>
                    <a:pt x="10345" y="1"/>
                    <a:pt x="10322" y="6"/>
                    <a:pt x="10300" y="17"/>
                  </a:cubicBezTo>
                  <a:cubicBezTo>
                    <a:pt x="7156" y="1684"/>
                    <a:pt x="4120" y="2410"/>
                    <a:pt x="144" y="2458"/>
                  </a:cubicBezTo>
                  <a:cubicBezTo>
                    <a:pt x="60" y="2458"/>
                    <a:pt x="1" y="2529"/>
                    <a:pt x="1" y="2601"/>
                  </a:cubicBezTo>
                  <a:cubicBezTo>
                    <a:pt x="1" y="2684"/>
                    <a:pt x="72" y="2744"/>
                    <a:pt x="155" y="2744"/>
                  </a:cubicBezTo>
                  <a:cubicBezTo>
                    <a:pt x="4120" y="2708"/>
                    <a:pt x="7299" y="1946"/>
                    <a:pt x="10431" y="267"/>
                  </a:cubicBezTo>
                  <a:cubicBezTo>
                    <a:pt x="10502" y="232"/>
                    <a:pt x="10526" y="136"/>
                    <a:pt x="10490" y="77"/>
                  </a:cubicBezTo>
                  <a:cubicBezTo>
                    <a:pt x="10465" y="27"/>
                    <a:pt x="10418" y="1"/>
                    <a:pt x="10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9"/>
            <p:cNvSpPr/>
            <p:nvPr/>
          </p:nvSpPr>
          <p:spPr>
            <a:xfrm rot="940070">
              <a:off x="1281715" y="3884356"/>
              <a:ext cx="157539" cy="82743"/>
            </a:xfrm>
            <a:custGeom>
              <a:avLst/>
              <a:gdLst/>
              <a:ahLst/>
              <a:cxnLst/>
              <a:rect l="l" t="t" r="r" b="b"/>
              <a:pathLst>
                <a:path w="10289" h="5404" extrusionOk="0">
                  <a:moveTo>
                    <a:pt x="10041" y="1"/>
                  </a:moveTo>
                  <a:cubicBezTo>
                    <a:pt x="10012" y="1"/>
                    <a:pt x="9986" y="14"/>
                    <a:pt x="9966" y="46"/>
                  </a:cubicBezTo>
                  <a:cubicBezTo>
                    <a:pt x="7132" y="2499"/>
                    <a:pt x="3763" y="4237"/>
                    <a:pt x="119" y="5118"/>
                  </a:cubicBezTo>
                  <a:cubicBezTo>
                    <a:pt x="48" y="5142"/>
                    <a:pt x="0" y="5213"/>
                    <a:pt x="12" y="5297"/>
                  </a:cubicBezTo>
                  <a:cubicBezTo>
                    <a:pt x="24" y="5356"/>
                    <a:pt x="84" y="5404"/>
                    <a:pt x="155" y="5404"/>
                  </a:cubicBezTo>
                  <a:lnTo>
                    <a:pt x="179" y="5404"/>
                  </a:lnTo>
                  <a:cubicBezTo>
                    <a:pt x="3870" y="4511"/>
                    <a:pt x="7287" y="2749"/>
                    <a:pt x="10156" y="260"/>
                  </a:cubicBezTo>
                  <a:cubicBezTo>
                    <a:pt x="10289" y="194"/>
                    <a:pt x="10151" y="1"/>
                    <a:pt x="10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9"/>
            <p:cNvSpPr/>
            <p:nvPr/>
          </p:nvSpPr>
          <p:spPr>
            <a:xfrm rot="940070">
              <a:off x="1362752" y="3700820"/>
              <a:ext cx="104424" cy="260539"/>
            </a:xfrm>
            <a:custGeom>
              <a:avLst/>
              <a:gdLst/>
              <a:ahLst/>
              <a:cxnLst/>
              <a:rect l="l" t="t" r="r" b="b"/>
              <a:pathLst>
                <a:path w="6820" h="17016" extrusionOk="0">
                  <a:moveTo>
                    <a:pt x="164" y="1"/>
                  </a:moveTo>
                  <a:cubicBezTo>
                    <a:pt x="82" y="1"/>
                    <a:pt x="1" y="70"/>
                    <a:pt x="9" y="168"/>
                  </a:cubicBezTo>
                  <a:cubicBezTo>
                    <a:pt x="2461" y="5633"/>
                    <a:pt x="4640" y="11229"/>
                    <a:pt x="6521" y="16920"/>
                  </a:cubicBezTo>
                  <a:cubicBezTo>
                    <a:pt x="6545" y="16980"/>
                    <a:pt x="6605" y="17016"/>
                    <a:pt x="6664" y="17016"/>
                  </a:cubicBezTo>
                  <a:cubicBezTo>
                    <a:pt x="6676" y="17016"/>
                    <a:pt x="6688" y="17016"/>
                    <a:pt x="6712" y="17004"/>
                  </a:cubicBezTo>
                  <a:cubicBezTo>
                    <a:pt x="6783" y="16980"/>
                    <a:pt x="6819" y="16908"/>
                    <a:pt x="6795" y="16825"/>
                  </a:cubicBezTo>
                  <a:cubicBezTo>
                    <a:pt x="4914" y="11134"/>
                    <a:pt x="2735" y="5526"/>
                    <a:pt x="271" y="49"/>
                  </a:cubicBezTo>
                  <a:cubicBezTo>
                    <a:pt x="241" y="15"/>
                    <a:pt x="202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18B24F5-F44C-C993-F524-410F10FCC5D1}"/>
              </a:ext>
            </a:extLst>
          </p:cNvPr>
          <p:cNvSpPr txBox="1"/>
          <p:nvPr/>
        </p:nvSpPr>
        <p:spPr>
          <a:xfrm>
            <a:off x="3910713" y="2452266"/>
            <a:ext cx="27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sz="1600" i="1" dirty="0">
                <a:solidFill>
                  <a:schemeClr val="dk2"/>
                </a:solidFill>
                <a:latin typeface="Commissioner"/>
              </a:rPr>
              <a:t>-</a:t>
            </a:r>
            <a:r>
              <a:rPr lang="en" sz="1600" i="1" dirty="0"/>
              <a:t> </a:t>
            </a:r>
            <a:r>
              <a:rPr lang="en" sz="1600" i="1" dirty="0">
                <a:solidFill>
                  <a:schemeClr val="dk2"/>
                </a:solidFill>
                <a:latin typeface="Commissioner"/>
                <a:sym typeface="Commissioner"/>
              </a:rPr>
              <a:t>Anonymous</a:t>
            </a:r>
            <a:endParaRPr lang="en-IN" sz="1600" i="1" dirty="0">
              <a:solidFill>
                <a:schemeClr val="dk2"/>
              </a:solidFill>
              <a:latin typeface="Commissioner"/>
              <a:sym typeface="Commissioner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4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0"/>
          <p:cNvSpPr txBox="1">
            <a:spLocks noGrp="1"/>
          </p:cNvSpPr>
          <p:nvPr>
            <p:ph type="title"/>
          </p:nvPr>
        </p:nvSpPr>
        <p:spPr>
          <a:xfrm>
            <a:off x="375125" y="-350800"/>
            <a:ext cx="5427300" cy="13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Abstract</a:t>
            </a:r>
            <a:endParaRPr sz="3500" dirty="0"/>
          </a:p>
        </p:txBody>
      </p:sp>
      <p:sp>
        <p:nvSpPr>
          <p:cNvPr id="1426" name="Google Shape;1426;p40"/>
          <p:cNvSpPr txBox="1">
            <a:spLocks noGrp="1"/>
          </p:cNvSpPr>
          <p:nvPr>
            <p:ph type="subTitle" idx="1"/>
          </p:nvPr>
        </p:nvSpPr>
        <p:spPr>
          <a:xfrm>
            <a:off x="375125" y="1032979"/>
            <a:ext cx="5961850" cy="2469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“Life is more fun if you play games.” – Roald Dahl. 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Games play an essential role in all our lives. We play games not just for entertainment but also to keep the body and mind sharp. 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 have observed that many people stop playing a team sport due to the lack of players. The motto of this website is to develop a platform to connect the players to the game.</a:t>
            </a:r>
            <a:endParaRPr dirty="0"/>
          </a:p>
        </p:txBody>
      </p:sp>
      <p:grpSp>
        <p:nvGrpSpPr>
          <p:cNvPr id="2" name="Google Shape;2624;p69">
            <a:extLst>
              <a:ext uri="{FF2B5EF4-FFF2-40B4-BE49-F238E27FC236}">
                <a16:creationId xmlns:a16="http://schemas.microsoft.com/office/drawing/2014/main" id="{D2F26ABA-F400-212C-2B09-E3E6EA079D33}"/>
              </a:ext>
            </a:extLst>
          </p:cNvPr>
          <p:cNvGrpSpPr/>
          <p:nvPr/>
        </p:nvGrpSpPr>
        <p:grpSpPr>
          <a:xfrm>
            <a:off x="7001698" y="1785295"/>
            <a:ext cx="1767177" cy="3062451"/>
            <a:chOff x="5654700" y="1061750"/>
            <a:chExt cx="2312453" cy="3542044"/>
          </a:xfrm>
        </p:grpSpPr>
        <p:sp>
          <p:nvSpPr>
            <p:cNvPr id="3" name="Google Shape;2625;p69">
              <a:extLst>
                <a:ext uri="{FF2B5EF4-FFF2-40B4-BE49-F238E27FC236}">
                  <a16:creationId xmlns:a16="http://schemas.microsoft.com/office/drawing/2014/main" id="{4F09F983-702C-8EDD-1EE6-F6260EABE8CD}"/>
                </a:ext>
              </a:extLst>
            </p:cNvPr>
            <p:cNvSpPr/>
            <p:nvPr/>
          </p:nvSpPr>
          <p:spPr>
            <a:xfrm>
              <a:off x="6660419" y="2697754"/>
              <a:ext cx="1219466" cy="439978"/>
            </a:xfrm>
            <a:custGeom>
              <a:avLst/>
              <a:gdLst/>
              <a:ahLst/>
              <a:cxnLst/>
              <a:rect l="l" t="t" r="r" b="b"/>
              <a:pathLst>
                <a:path w="26242" h="9468" extrusionOk="0">
                  <a:moveTo>
                    <a:pt x="11178" y="0"/>
                  </a:moveTo>
                  <a:cubicBezTo>
                    <a:pt x="9173" y="0"/>
                    <a:pt x="6089" y="202"/>
                    <a:pt x="1084" y="775"/>
                  </a:cubicBezTo>
                  <a:cubicBezTo>
                    <a:pt x="941" y="965"/>
                    <a:pt x="750" y="1108"/>
                    <a:pt x="536" y="1215"/>
                  </a:cubicBezTo>
                  <a:cubicBezTo>
                    <a:pt x="238" y="1394"/>
                    <a:pt x="203" y="1465"/>
                    <a:pt x="0" y="1727"/>
                  </a:cubicBezTo>
                  <a:cubicBezTo>
                    <a:pt x="1286" y="2584"/>
                    <a:pt x="2655" y="3322"/>
                    <a:pt x="4084" y="3942"/>
                  </a:cubicBezTo>
                  <a:cubicBezTo>
                    <a:pt x="5489" y="4561"/>
                    <a:pt x="11823" y="6775"/>
                    <a:pt x="13788" y="7252"/>
                  </a:cubicBezTo>
                  <a:cubicBezTo>
                    <a:pt x="16145" y="7823"/>
                    <a:pt x="18979" y="8168"/>
                    <a:pt x="21324" y="8740"/>
                  </a:cubicBezTo>
                  <a:cubicBezTo>
                    <a:pt x="22223" y="8959"/>
                    <a:pt x="25231" y="9468"/>
                    <a:pt x="26070" y="9468"/>
                  </a:cubicBezTo>
                  <a:cubicBezTo>
                    <a:pt x="26098" y="9468"/>
                    <a:pt x="26123" y="9467"/>
                    <a:pt x="26146" y="9466"/>
                  </a:cubicBezTo>
                  <a:cubicBezTo>
                    <a:pt x="26242" y="9204"/>
                    <a:pt x="26111" y="8859"/>
                    <a:pt x="26027" y="8609"/>
                  </a:cubicBezTo>
                  <a:cubicBezTo>
                    <a:pt x="25670" y="7644"/>
                    <a:pt x="24944" y="6799"/>
                    <a:pt x="24253" y="6049"/>
                  </a:cubicBezTo>
                  <a:cubicBezTo>
                    <a:pt x="23122" y="4835"/>
                    <a:pt x="21824" y="3668"/>
                    <a:pt x="20408" y="2811"/>
                  </a:cubicBezTo>
                  <a:cubicBezTo>
                    <a:pt x="18836" y="1870"/>
                    <a:pt x="17062" y="1298"/>
                    <a:pt x="15347" y="644"/>
                  </a:cubicBezTo>
                  <a:cubicBezTo>
                    <a:pt x="14550" y="335"/>
                    <a:pt x="13760" y="0"/>
                    <a:pt x="111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626;p69">
              <a:extLst>
                <a:ext uri="{FF2B5EF4-FFF2-40B4-BE49-F238E27FC236}">
                  <a16:creationId xmlns:a16="http://schemas.microsoft.com/office/drawing/2014/main" id="{7B2A4D31-836B-FE6D-1CC7-D174CB678E13}"/>
                </a:ext>
              </a:extLst>
            </p:cNvPr>
            <p:cNvSpPr/>
            <p:nvPr/>
          </p:nvSpPr>
          <p:spPr>
            <a:xfrm>
              <a:off x="6652658" y="2694548"/>
              <a:ext cx="1233871" cy="446437"/>
            </a:xfrm>
            <a:custGeom>
              <a:avLst/>
              <a:gdLst/>
              <a:ahLst/>
              <a:cxnLst/>
              <a:rect l="l" t="t" r="r" b="b"/>
              <a:pathLst>
                <a:path w="26552" h="9607" extrusionOk="0">
                  <a:moveTo>
                    <a:pt x="11090" y="133"/>
                  </a:moveTo>
                  <a:cubicBezTo>
                    <a:pt x="11696" y="133"/>
                    <a:pt x="12301" y="151"/>
                    <a:pt x="12907" y="189"/>
                  </a:cubicBezTo>
                  <a:cubicBezTo>
                    <a:pt x="13550" y="224"/>
                    <a:pt x="14193" y="343"/>
                    <a:pt x="14800" y="546"/>
                  </a:cubicBezTo>
                  <a:cubicBezTo>
                    <a:pt x="15074" y="629"/>
                    <a:pt x="15348" y="736"/>
                    <a:pt x="15610" y="844"/>
                  </a:cubicBezTo>
                  <a:cubicBezTo>
                    <a:pt x="17027" y="1379"/>
                    <a:pt x="18467" y="1867"/>
                    <a:pt x="19801" y="2570"/>
                  </a:cubicBezTo>
                  <a:cubicBezTo>
                    <a:pt x="21110" y="3272"/>
                    <a:pt x="22301" y="4165"/>
                    <a:pt x="23349" y="5213"/>
                  </a:cubicBezTo>
                  <a:cubicBezTo>
                    <a:pt x="23873" y="5713"/>
                    <a:pt x="24361" y="6225"/>
                    <a:pt x="24825" y="6773"/>
                  </a:cubicBezTo>
                  <a:cubicBezTo>
                    <a:pt x="25313" y="7309"/>
                    <a:pt x="25694" y="7904"/>
                    <a:pt x="25980" y="8559"/>
                  </a:cubicBezTo>
                  <a:cubicBezTo>
                    <a:pt x="26093" y="8829"/>
                    <a:pt x="26238" y="9164"/>
                    <a:pt x="26172" y="9462"/>
                  </a:cubicBezTo>
                  <a:lnTo>
                    <a:pt x="26172" y="9462"/>
                  </a:lnTo>
                  <a:cubicBezTo>
                    <a:pt x="25962" y="9455"/>
                    <a:pt x="25747" y="9434"/>
                    <a:pt x="25539" y="9404"/>
                  </a:cubicBezTo>
                  <a:cubicBezTo>
                    <a:pt x="25135" y="9368"/>
                    <a:pt x="24730" y="9309"/>
                    <a:pt x="24325" y="9249"/>
                  </a:cubicBezTo>
                  <a:cubicBezTo>
                    <a:pt x="23527" y="9118"/>
                    <a:pt x="22730" y="8987"/>
                    <a:pt x="21944" y="8821"/>
                  </a:cubicBezTo>
                  <a:cubicBezTo>
                    <a:pt x="20920" y="8606"/>
                    <a:pt x="19896" y="8368"/>
                    <a:pt x="18860" y="8178"/>
                  </a:cubicBezTo>
                  <a:cubicBezTo>
                    <a:pt x="17622" y="7952"/>
                    <a:pt x="16360" y="7749"/>
                    <a:pt x="15122" y="7487"/>
                  </a:cubicBezTo>
                  <a:cubicBezTo>
                    <a:pt x="13621" y="7154"/>
                    <a:pt x="12145" y="6737"/>
                    <a:pt x="10704" y="6225"/>
                  </a:cubicBezTo>
                  <a:cubicBezTo>
                    <a:pt x="9097" y="5689"/>
                    <a:pt x="7502" y="5130"/>
                    <a:pt x="5918" y="4546"/>
                  </a:cubicBezTo>
                  <a:cubicBezTo>
                    <a:pt x="4239" y="3939"/>
                    <a:pt x="2632" y="3177"/>
                    <a:pt x="1096" y="2248"/>
                  </a:cubicBezTo>
                  <a:cubicBezTo>
                    <a:pt x="844" y="2088"/>
                    <a:pt x="593" y="1928"/>
                    <a:pt x="341" y="1757"/>
                  </a:cubicBezTo>
                  <a:lnTo>
                    <a:pt x="341" y="1757"/>
                  </a:lnTo>
                  <a:cubicBezTo>
                    <a:pt x="469" y="1579"/>
                    <a:pt x="629" y="1433"/>
                    <a:pt x="810" y="1308"/>
                  </a:cubicBezTo>
                  <a:cubicBezTo>
                    <a:pt x="1011" y="1213"/>
                    <a:pt x="1194" y="1070"/>
                    <a:pt x="1349" y="897"/>
                  </a:cubicBezTo>
                  <a:lnTo>
                    <a:pt x="1349" y="897"/>
                  </a:lnTo>
                  <a:cubicBezTo>
                    <a:pt x="3845" y="614"/>
                    <a:pt x="6364" y="354"/>
                    <a:pt x="8871" y="213"/>
                  </a:cubicBezTo>
                  <a:cubicBezTo>
                    <a:pt x="9610" y="160"/>
                    <a:pt x="10350" y="133"/>
                    <a:pt x="11090" y="133"/>
                  </a:cubicBezTo>
                  <a:close/>
                  <a:moveTo>
                    <a:pt x="11162" y="1"/>
                  </a:moveTo>
                  <a:cubicBezTo>
                    <a:pt x="10640" y="1"/>
                    <a:pt x="10117" y="16"/>
                    <a:pt x="9597" y="46"/>
                  </a:cubicBezTo>
                  <a:cubicBezTo>
                    <a:pt x="7204" y="153"/>
                    <a:pt x="4811" y="391"/>
                    <a:pt x="2429" y="641"/>
                  </a:cubicBezTo>
                  <a:lnTo>
                    <a:pt x="1203" y="784"/>
                  </a:lnTo>
                  <a:cubicBezTo>
                    <a:pt x="1176" y="784"/>
                    <a:pt x="1115" y="798"/>
                    <a:pt x="1097" y="830"/>
                  </a:cubicBezTo>
                  <a:lnTo>
                    <a:pt x="1097" y="830"/>
                  </a:lnTo>
                  <a:cubicBezTo>
                    <a:pt x="1097" y="830"/>
                    <a:pt x="1096" y="831"/>
                    <a:pt x="1096" y="832"/>
                  </a:cubicBezTo>
                  <a:cubicBezTo>
                    <a:pt x="929" y="1070"/>
                    <a:pt x="667" y="1177"/>
                    <a:pt x="429" y="1332"/>
                  </a:cubicBezTo>
                  <a:cubicBezTo>
                    <a:pt x="263" y="1463"/>
                    <a:pt x="132" y="1617"/>
                    <a:pt x="12" y="1784"/>
                  </a:cubicBezTo>
                  <a:cubicBezTo>
                    <a:pt x="1" y="1796"/>
                    <a:pt x="12" y="1820"/>
                    <a:pt x="24" y="1832"/>
                  </a:cubicBezTo>
                  <a:cubicBezTo>
                    <a:pt x="1644" y="2915"/>
                    <a:pt x="3394" y="3808"/>
                    <a:pt x="5216" y="4487"/>
                  </a:cubicBezTo>
                  <a:cubicBezTo>
                    <a:pt x="6763" y="5082"/>
                    <a:pt x="8335" y="5630"/>
                    <a:pt x="9895" y="6154"/>
                  </a:cubicBezTo>
                  <a:cubicBezTo>
                    <a:pt x="11288" y="6630"/>
                    <a:pt x="12693" y="7118"/>
                    <a:pt x="14133" y="7452"/>
                  </a:cubicBezTo>
                  <a:cubicBezTo>
                    <a:pt x="16562" y="8011"/>
                    <a:pt x="19039" y="8309"/>
                    <a:pt x="21468" y="8892"/>
                  </a:cubicBezTo>
                  <a:cubicBezTo>
                    <a:pt x="22194" y="9059"/>
                    <a:pt x="22944" y="9190"/>
                    <a:pt x="23682" y="9309"/>
                  </a:cubicBezTo>
                  <a:cubicBezTo>
                    <a:pt x="24444" y="9440"/>
                    <a:pt x="25206" y="9535"/>
                    <a:pt x="25980" y="9607"/>
                  </a:cubicBezTo>
                  <a:lnTo>
                    <a:pt x="26313" y="9607"/>
                  </a:lnTo>
                  <a:cubicBezTo>
                    <a:pt x="26349" y="9607"/>
                    <a:pt x="26444" y="9583"/>
                    <a:pt x="26456" y="9547"/>
                  </a:cubicBezTo>
                  <a:cubicBezTo>
                    <a:pt x="26552" y="9249"/>
                    <a:pt x="26444" y="8952"/>
                    <a:pt x="26349" y="8678"/>
                  </a:cubicBezTo>
                  <a:cubicBezTo>
                    <a:pt x="26230" y="8356"/>
                    <a:pt x="26075" y="8047"/>
                    <a:pt x="25885" y="7749"/>
                  </a:cubicBezTo>
                  <a:cubicBezTo>
                    <a:pt x="25492" y="7154"/>
                    <a:pt x="25051" y="6594"/>
                    <a:pt x="24551" y="6070"/>
                  </a:cubicBezTo>
                  <a:cubicBezTo>
                    <a:pt x="23551" y="4975"/>
                    <a:pt x="22420" y="3987"/>
                    <a:pt x="21182" y="3153"/>
                  </a:cubicBezTo>
                  <a:cubicBezTo>
                    <a:pt x="19920" y="2308"/>
                    <a:pt x="18503" y="1748"/>
                    <a:pt x="17086" y="1213"/>
                  </a:cubicBezTo>
                  <a:cubicBezTo>
                    <a:pt x="16467" y="986"/>
                    <a:pt x="15836" y="736"/>
                    <a:pt x="15205" y="510"/>
                  </a:cubicBezTo>
                  <a:cubicBezTo>
                    <a:pt x="14610" y="296"/>
                    <a:pt x="13990" y="165"/>
                    <a:pt x="13359" y="93"/>
                  </a:cubicBezTo>
                  <a:cubicBezTo>
                    <a:pt x="12630" y="31"/>
                    <a:pt x="11896" y="1"/>
                    <a:pt x="11162" y="1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627;p69">
              <a:extLst>
                <a:ext uri="{FF2B5EF4-FFF2-40B4-BE49-F238E27FC236}">
                  <a16:creationId xmlns:a16="http://schemas.microsoft.com/office/drawing/2014/main" id="{FA83B3E9-8CD1-89BE-052D-33B57FAB4560}"/>
                </a:ext>
              </a:extLst>
            </p:cNvPr>
            <p:cNvSpPr/>
            <p:nvPr/>
          </p:nvSpPr>
          <p:spPr>
            <a:xfrm>
              <a:off x="6689184" y="2588130"/>
              <a:ext cx="716010" cy="490909"/>
            </a:xfrm>
            <a:custGeom>
              <a:avLst/>
              <a:gdLst/>
              <a:ahLst/>
              <a:cxnLst/>
              <a:rect l="l" t="t" r="r" b="b"/>
              <a:pathLst>
                <a:path w="15408" h="10564" extrusionOk="0">
                  <a:moveTo>
                    <a:pt x="4594" y="0"/>
                  </a:moveTo>
                  <a:cubicBezTo>
                    <a:pt x="3045" y="0"/>
                    <a:pt x="2222" y="560"/>
                    <a:pt x="1691" y="1621"/>
                  </a:cubicBezTo>
                  <a:cubicBezTo>
                    <a:pt x="1512" y="1967"/>
                    <a:pt x="846" y="3014"/>
                    <a:pt x="0" y="4443"/>
                  </a:cubicBezTo>
                  <a:cubicBezTo>
                    <a:pt x="2203" y="4908"/>
                    <a:pt x="4441" y="6027"/>
                    <a:pt x="6311" y="7051"/>
                  </a:cubicBezTo>
                  <a:cubicBezTo>
                    <a:pt x="7739" y="7825"/>
                    <a:pt x="9263" y="9122"/>
                    <a:pt x="10156" y="10563"/>
                  </a:cubicBezTo>
                  <a:cubicBezTo>
                    <a:pt x="12538" y="7194"/>
                    <a:pt x="14693" y="3955"/>
                    <a:pt x="15407" y="3014"/>
                  </a:cubicBezTo>
                  <a:cubicBezTo>
                    <a:pt x="9903" y="962"/>
                    <a:pt x="6625" y="0"/>
                    <a:pt x="4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628;p69">
              <a:extLst>
                <a:ext uri="{FF2B5EF4-FFF2-40B4-BE49-F238E27FC236}">
                  <a16:creationId xmlns:a16="http://schemas.microsoft.com/office/drawing/2014/main" id="{A71AAF51-F63F-BCBD-022F-B24F4E3E2FBF}"/>
                </a:ext>
              </a:extLst>
            </p:cNvPr>
            <p:cNvSpPr/>
            <p:nvPr/>
          </p:nvSpPr>
          <p:spPr>
            <a:xfrm>
              <a:off x="6680866" y="2584970"/>
              <a:ext cx="732042" cy="496857"/>
            </a:xfrm>
            <a:custGeom>
              <a:avLst/>
              <a:gdLst/>
              <a:ahLst/>
              <a:cxnLst/>
              <a:rect l="l" t="t" r="r" b="b"/>
              <a:pathLst>
                <a:path w="15753" h="10692" extrusionOk="0">
                  <a:moveTo>
                    <a:pt x="4779" y="133"/>
                  </a:moveTo>
                  <a:cubicBezTo>
                    <a:pt x="5119" y="133"/>
                    <a:pt x="5459" y="164"/>
                    <a:pt x="5787" y="201"/>
                  </a:cubicBezTo>
                  <a:cubicBezTo>
                    <a:pt x="7002" y="380"/>
                    <a:pt x="8204" y="654"/>
                    <a:pt x="9383" y="1035"/>
                  </a:cubicBezTo>
                  <a:cubicBezTo>
                    <a:pt x="11413" y="1645"/>
                    <a:pt x="13408" y="2359"/>
                    <a:pt x="15402" y="3097"/>
                  </a:cubicBezTo>
                  <a:lnTo>
                    <a:pt x="15402" y="3097"/>
                  </a:lnTo>
                  <a:cubicBezTo>
                    <a:pt x="14913" y="3741"/>
                    <a:pt x="14470" y="4417"/>
                    <a:pt x="14014" y="5083"/>
                  </a:cubicBezTo>
                  <a:cubicBezTo>
                    <a:pt x="13252" y="6190"/>
                    <a:pt x="12490" y="7297"/>
                    <a:pt x="11717" y="8416"/>
                  </a:cubicBezTo>
                  <a:cubicBezTo>
                    <a:pt x="11266" y="9071"/>
                    <a:pt x="10806" y="9725"/>
                    <a:pt x="10345" y="10387"/>
                  </a:cubicBezTo>
                  <a:lnTo>
                    <a:pt x="10345" y="10387"/>
                  </a:lnTo>
                  <a:cubicBezTo>
                    <a:pt x="9522" y="9203"/>
                    <a:pt x="8470" y="8201"/>
                    <a:pt x="7240" y="7440"/>
                  </a:cubicBezTo>
                  <a:cubicBezTo>
                    <a:pt x="6597" y="7035"/>
                    <a:pt x="5906" y="6690"/>
                    <a:pt x="5228" y="6345"/>
                  </a:cubicBezTo>
                  <a:cubicBezTo>
                    <a:pt x="4489" y="5964"/>
                    <a:pt x="3716" y="5607"/>
                    <a:pt x="2942" y="5297"/>
                  </a:cubicBezTo>
                  <a:cubicBezTo>
                    <a:pt x="2105" y="4953"/>
                    <a:pt x="1246" y="4686"/>
                    <a:pt x="375" y="4486"/>
                  </a:cubicBezTo>
                  <a:lnTo>
                    <a:pt x="375" y="4486"/>
                  </a:lnTo>
                  <a:cubicBezTo>
                    <a:pt x="830" y="3729"/>
                    <a:pt x="1296" y="2971"/>
                    <a:pt x="1751" y="2213"/>
                  </a:cubicBezTo>
                  <a:cubicBezTo>
                    <a:pt x="1930" y="1916"/>
                    <a:pt x="2072" y="1582"/>
                    <a:pt x="2275" y="1297"/>
                  </a:cubicBezTo>
                  <a:cubicBezTo>
                    <a:pt x="2584" y="832"/>
                    <a:pt x="3037" y="475"/>
                    <a:pt x="3573" y="308"/>
                  </a:cubicBezTo>
                  <a:cubicBezTo>
                    <a:pt x="3958" y="178"/>
                    <a:pt x="4368" y="133"/>
                    <a:pt x="4779" y="133"/>
                  </a:cubicBezTo>
                  <a:close/>
                  <a:moveTo>
                    <a:pt x="4759" y="0"/>
                  </a:moveTo>
                  <a:cubicBezTo>
                    <a:pt x="3766" y="0"/>
                    <a:pt x="2780" y="226"/>
                    <a:pt x="2120" y="1023"/>
                  </a:cubicBezTo>
                  <a:cubicBezTo>
                    <a:pt x="1906" y="1308"/>
                    <a:pt x="1727" y="1618"/>
                    <a:pt x="1561" y="1939"/>
                  </a:cubicBezTo>
                  <a:cubicBezTo>
                    <a:pt x="1072" y="2797"/>
                    <a:pt x="537" y="3642"/>
                    <a:pt x="25" y="4487"/>
                  </a:cubicBezTo>
                  <a:cubicBezTo>
                    <a:pt x="1" y="4535"/>
                    <a:pt x="72" y="4559"/>
                    <a:pt x="96" y="4559"/>
                  </a:cubicBezTo>
                  <a:cubicBezTo>
                    <a:pt x="1703" y="4904"/>
                    <a:pt x="3239" y="5547"/>
                    <a:pt x="4716" y="6285"/>
                  </a:cubicBezTo>
                  <a:cubicBezTo>
                    <a:pt x="6061" y="6952"/>
                    <a:pt x="7383" y="7654"/>
                    <a:pt x="8514" y="8678"/>
                  </a:cubicBezTo>
                  <a:cubicBezTo>
                    <a:pt x="9157" y="9250"/>
                    <a:pt x="9728" y="9917"/>
                    <a:pt x="10193" y="10643"/>
                  </a:cubicBezTo>
                  <a:cubicBezTo>
                    <a:pt x="10212" y="10677"/>
                    <a:pt x="10275" y="10691"/>
                    <a:pt x="10340" y="10691"/>
                  </a:cubicBezTo>
                  <a:cubicBezTo>
                    <a:pt x="10350" y="10691"/>
                    <a:pt x="10360" y="10691"/>
                    <a:pt x="10370" y="10690"/>
                  </a:cubicBezTo>
                  <a:lnTo>
                    <a:pt x="10370" y="10690"/>
                  </a:lnTo>
                  <a:cubicBezTo>
                    <a:pt x="10371" y="10690"/>
                    <a:pt x="10373" y="10690"/>
                    <a:pt x="10374" y="10690"/>
                  </a:cubicBezTo>
                  <a:cubicBezTo>
                    <a:pt x="10420" y="10690"/>
                    <a:pt x="10461" y="10682"/>
                    <a:pt x="10482" y="10664"/>
                  </a:cubicBezTo>
                  <a:lnTo>
                    <a:pt x="10482" y="10664"/>
                  </a:lnTo>
                  <a:cubicBezTo>
                    <a:pt x="10499" y="10655"/>
                    <a:pt x="10508" y="10644"/>
                    <a:pt x="10507" y="10631"/>
                  </a:cubicBezTo>
                  <a:lnTo>
                    <a:pt x="10507" y="10631"/>
                  </a:lnTo>
                  <a:cubicBezTo>
                    <a:pt x="12049" y="8448"/>
                    <a:pt x="13544" y="6230"/>
                    <a:pt x="15062" y="4047"/>
                  </a:cubicBezTo>
                  <a:cubicBezTo>
                    <a:pt x="15288" y="3725"/>
                    <a:pt x="15503" y="3416"/>
                    <a:pt x="15741" y="3106"/>
                  </a:cubicBezTo>
                  <a:cubicBezTo>
                    <a:pt x="15753" y="3082"/>
                    <a:pt x="15717" y="3047"/>
                    <a:pt x="15693" y="3047"/>
                  </a:cubicBezTo>
                  <a:cubicBezTo>
                    <a:pt x="13824" y="2344"/>
                    <a:pt x="11943" y="1666"/>
                    <a:pt x="10026" y="1070"/>
                  </a:cubicBezTo>
                  <a:cubicBezTo>
                    <a:pt x="8764" y="654"/>
                    <a:pt x="7466" y="332"/>
                    <a:pt x="6156" y="118"/>
                  </a:cubicBezTo>
                  <a:cubicBezTo>
                    <a:pt x="5713" y="52"/>
                    <a:pt x="5235" y="0"/>
                    <a:pt x="4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29;p69">
              <a:extLst>
                <a:ext uri="{FF2B5EF4-FFF2-40B4-BE49-F238E27FC236}">
                  <a16:creationId xmlns:a16="http://schemas.microsoft.com/office/drawing/2014/main" id="{4044DCF9-858B-7324-AE23-D69DB50E5886}"/>
                </a:ext>
              </a:extLst>
            </p:cNvPr>
            <p:cNvSpPr/>
            <p:nvPr/>
          </p:nvSpPr>
          <p:spPr>
            <a:xfrm>
              <a:off x="6411429" y="2794599"/>
              <a:ext cx="749747" cy="799098"/>
            </a:xfrm>
            <a:custGeom>
              <a:avLst/>
              <a:gdLst/>
              <a:ahLst/>
              <a:cxnLst/>
              <a:rect l="l" t="t" r="r" b="b"/>
              <a:pathLst>
                <a:path w="16134" h="17196" extrusionOk="0">
                  <a:moveTo>
                    <a:pt x="5977" y="0"/>
                  </a:moveTo>
                  <a:cubicBezTo>
                    <a:pt x="5180" y="1334"/>
                    <a:pt x="4227" y="3001"/>
                    <a:pt x="3346" y="4763"/>
                  </a:cubicBezTo>
                  <a:cubicBezTo>
                    <a:pt x="1155" y="8430"/>
                    <a:pt x="751" y="10811"/>
                    <a:pt x="429" y="11906"/>
                  </a:cubicBezTo>
                  <a:cubicBezTo>
                    <a:pt x="0" y="13299"/>
                    <a:pt x="572" y="15097"/>
                    <a:pt x="989" y="16395"/>
                  </a:cubicBezTo>
                  <a:cubicBezTo>
                    <a:pt x="1001" y="16431"/>
                    <a:pt x="1132" y="16681"/>
                    <a:pt x="1382" y="17098"/>
                  </a:cubicBezTo>
                  <a:cubicBezTo>
                    <a:pt x="1817" y="17164"/>
                    <a:pt x="2303" y="17195"/>
                    <a:pt x="2818" y="17195"/>
                  </a:cubicBezTo>
                  <a:cubicBezTo>
                    <a:pt x="4230" y="17195"/>
                    <a:pt x="5854" y="16961"/>
                    <a:pt x="7216" y="16586"/>
                  </a:cubicBezTo>
                  <a:cubicBezTo>
                    <a:pt x="8371" y="16252"/>
                    <a:pt x="9478" y="15740"/>
                    <a:pt x="10502" y="15085"/>
                  </a:cubicBezTo>
                  <a:cubicBezTo>
                    <a:pt x="10347" y="14800"/>
                    <a:pt x="10228" y="14585"/>
                    <a:pt x="10252" y="14502"/>
                  </a:cubicBezTo>
                  <a:cubicBezTo>
                    <a:pt x="10287" y="14276"/>
                    <a:pt x="11407" y="12573"/>
                    <a:pt x="13836" y="9311"/>
                  </a:cubicBezTo>
                  <a:cubicBezTo>
                    <a:pt x="14598" y="8275"/>
                    <a:pt x="15383" y="7192"/>
                    <a:pt x="16133" y="6120"/>
                  </a:cubicBezTo>
                  <a:cubicBezTo>
                    <a:pt x="15240" y="4679"/>
                    <a:pt x="13716" y="3382"/>
                    <a:pt x="12288" y="2596"/>
                  </a:cubicBezTo>
                  <a:cubicBezTo>
                    <a:pt x="10418" y="1584"/>
                    <a:pt x="8180" y="465"/>
                    <a:pt x="5977" y="0"/>
                  </a:cubicBezTo>
                  <a:close/>
                </a:path>
              </a:pathLst>
            </a:custGeom>
            <a:solidFill>
              <a:srgbClr val="F0C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30;p69">
              <a:extLst>
                <a:ext uri="{FF2B5EF4-FFF2-40B4-BE49-F238E27FC236}">
                  <a16:creationId xmlns:a16="http://schemas.microsoft.com/office/drawing/2014/main" id="{5D0AD512-C6E2-07F7-66B0-0B42DFDD8EA4}"/>
                </a:ext>
              </a:extLst>
            </p:cNvPr>
            <p:cNvSpPr/>
            <p:nvPr/>
          </p:nvSpPr>
          <p:spPr>
            <a:xfrm>
              <a:off x="6413659" y="2790928"/>
              <a:ext cx="754719" cy="805650"/>
            </a:xfrm>
            <a:custGeom>
              <a:avLst/>
              <a:gdLst/>
              <a:ahLst/>
              <a:cxnLst/>
              <a:rect l="l" t="t" r="r" b="b"/>
              <a:pathLst>
                <a:path w="16241" h="17337" extrusionOk="0">
                  <a:moveTo>
                    <a:pt x="6057" y="173"/>
                  </a:moveTo>
                  <a:lnTo>
                    <a:pt x="6057" y="173"/>
                  </a:lnTo>
                  <a:cubicBezTo>
                    <a:pt x="8065" y="611"/>
                    <a:pt x="9937" y="1524"/>
                    <a:pt x="11740" y="2484"/>
                  </a:cubicBezTo>
                  <a:cubicBezTo>
                    <a:pt x="12585" y="2925"/>
                    <a:pt x="13383" y="3461"/>
                    <a:pt x="14121" y="4080"/>
                  </a:cubicBezTo>
                  <a:cubicBezTo>
                    <a:pt x="14502" y="4413"/>
                    <a:pt x="14847" y="4770"/>
                    <a:pt x="15181" y="5139"/>
                  </a:cubicBezTo>
                  <a:cubicBezTo>
                    <a:pt x="15335" y="5318"/>
                    <a:pt x="15478" y="5508"/>
                    <a:pt x="15621" y="5699"/>
                  </a:cubicBezTo>
                  <a:cubicBezTo>
                    <a:pt x="15681" y="5782"/>
                    <a:pt x="15752" y="5878"/>
                    <a:pt x="15812" y="5961"/>
                  </a:cubicBezTo>
                  <a:cubicBezTo>
                    <a:pt x="15835" y="5997"/>
                    <a:pt x="15859" y="6032"/>
                    <a:pt x="15883" y="6068"/>
                  </a:cubicBezTo>
                  <a:cubicBezTo>
                    <a:pt x="15931" y="6104"/>
                    <a:pt x="15931" y="6163"/>
                    <a:pt x="15895" y="6211"/>
                  </a:cubicBezTo>
                  <a:lnTo>
                    <a:pt x="15812" y="6330"/>
                  </a:lnTo>
                  <a:cubicBezTo>
                    <a:pt x="15097" y="7342"/>
                    <a:pt x="14371" y="8342"/>
                    <a:pt x="13633" y="9330"/>
                  </a:cubicBezTo>
                  <a:cubicBezTo>
                    <a:pt x="13629" y="9336"/>
                    <a:pt x="13629" y="9343"/>
                    <a:pt x="13631" y="9349"/>
                  </a:cubicBezTo>
                  <a:lnTo>
                    <a:pt x="13631" y="9349"/>
                  </a:lnTo>
                  <a:cubicBezTo>
                    <a:pt x="12814" y="10450"/>
                    <a:pt x="11997" y="11551"/>
                    <a:pt x="11228" y="12676"/>
                  </a:cubicBezTo>
                  <a:cubicBezTo>
                    <a:pt x="10835" y="13212"/>
                    <a:pt x="10478" y="13759"/>
                    <a:pt x="10144" y="14331"/>
                  </a:cubicBezTo>
                  <a:cubicBezTo>
                    <a:pt x="10108" y="14391"/>
                    <a:pt x="10085" y="14450"/>
                    <a:pt x="10061" y="14498"/>
                  </a:cubicBezTo>
                  <a:cubicBezTo>
                    <a:pt x="10028" y="14686"/>
                    <a:pt x="10210" y="14946"/>
                    <a:pt x="10303" y="15106"/>
                  </a:cubicBezTo>
                  <a:lnTo>
                    <a:pt x="10303" y="15106"/>
                  </a:lnTo>
                  <a:cubicBezTo>
                    <a:pt x="9213" y="15802"/>
                    <a:pt x="8017" y="16321"/>
                    <a:pt x="6775" y="16653"/>
                  </a:cubicBezTo>
                  <a:cubicBezTo>
                    <a:pt x="5596" y="16962"/>
                    <a:pt x="4382" y="17129"/>
                    <a:pt x="3179" y="17177"/>
                  </a:cubicBezTo>
                  <a:cubicBezTo>
                    <a:pt x="3011" y="17186"/>
                    <a:pt x="2844" y="17190"/>
                    <a:pt x="2677" y="17190"/>
                  </a:cubicBezTo>
                  <a:cubicBezTo>
                    <a:pt x="2260" y="17190"/>
                    <a:pt x="1848" y="17163"/>
                    <a:pt x="1435" y="17113"/>
                  </a:cubicBezTo>
                  <a:lnTo>
                    <a:pt x="1435" y="17113"/>
                  </a:lnTo>
                  <a:cubicBezTo>
                    <a:pt x="1310" y="16920"/>
                    <a:pt x="1203" y="16725"/>
                    <a:pt x="1095" y="16510"/>
                  </a:cubicBezTo>
                  <a:cubicBezTo>
                    <a:pt x="988" y="16224"/>
                    <a:pt x="893" y="15926"/>
                    <a:pt x="822" y="15617"/>
                  </a:cubicBezTo>
                  <a:cubicBezTo>
                    <a:pt x="619" y="14950"/>
                    <a:pt x="476" y="14260"/>
                    <a:pt x="405" y="13557"/>
                  </a:cubicBezTo>
                  <a:cubicBezTo>
                    <a:pt x="357" y="12986"/>
                    <a:pt x="417" y="12414"/>
                    <a:pt x="583" y="11854"/>
                  </a:cubicBezTo>
                  <a:cubicBezTo>
                    <a:pt x="655" y="11557"/>
                    <a:pt x="726" y="11271"/>
                    <a:pt x="810" y="10985"/>
                  </a:cubicBezTo>
                  <a:cubicBezTo>
                    <a:pt x="1048" y="10092"/>
                    <a:pt x="1345" y="9235"/>
                    <a:pt x="1691" y="8390"/>
                  </a:cubicBezTo>
                  <a:cubicBezTo>
                    <a:pt x="1929" y="7794"/>
                    <a:pt x="2203" y="7199"/>
                    <a:pt x="2500" y="6616"/>
                  </a:cubicBezTo>
                  <a:cubicBezTo>
                    <a:pt x="2846" y="5925"/>
                    <a:pt x="3262" y="5270"/>
                    <a:pt x="3608" y="4580"/>
                  </a:cubicBezTo>
                  <a:cubicBezTo>
                    <a:pt x="4373" y="3084"/>
                    <a:pt x="5198" y="1622"/>
                    <a:pt x="6057" y="173"/>
                  </a:cubicBezTo>
                  <a:close/>
                  <a:moveTo>
                    <a:pt x="5825" y="0"/>
                  </a:moveTo>
                  <a:cubicBezTo>
                    <a:pt x="5804" y="0"/>
                    <a:pt x="5785" y="4"/>
                    <a:pt x="5775" y="20"/>
                  </a:cubicBezTo>
                  <a:cubicBezTo>
                    <a:pt x="5227" y="948"/>
                    <a:pt x="4691" y="1877"/>
                    <a:pt x="4179" y="2830"/>
                  </a:cubicBezTo>
                  <a:cubicBezTo>
                    <a:pt x="3893" y="3342"/>
                    <a:pt x="3631" y="3854"/>
                    <a:pt x="3358" y="4365"/>
                  </a:cubicBezTo>
                  <a:cubicBezTo>
                    <a:pt x="3084" y="4913"/>
                    <a:pt x="2762" y="5425"/>
                    <a:pt x="2488" y="5961"/>
                  </a:cubicBezTo>
                  <a:cubicBezTo>
                    <a:pt x="1691" y="7402"/>
                    <a:pt x="1072" y="8926"/>
                    <a:pt x="607" y="10509"/>
                  </a:cubicBezTo>
                  <a:cubicBezTo>
                    <a:pt x="488" y="10950"/>
                    <a:pt x="381" y="11390"/>
                    <a:pt x="262" y="11819"/>
                  </a:cubicBezTo>
                  <a:cubicBezTo>
                    <a:pt x="0" y="12736"/>
                    <a:pt x="72" y="13664"/>
                    <a:pt x="274" y="14593"/>
                  </a:cubicBezTo>
                  <a:cubicBezTo>
                    <a:pt x="381" y="15081"/>
                    <a:pt x="512" y="15557"/>
                    <a:pt x="667" y="16034"/>
                  </a:cubicBezTo>
                  <a:cubicBezTo>
                    <a:pt x="703" y="16188"/>
                    <a:pt x="750" y="16343"/>
                    <a:pt x="810" y="16486"/>
                  </a:cubicBezTo>
                  <a:cubicBezTo>
                    <a:pt x="893" y="16665"/>
                    <a:pt x="1012" y="16843"/>
                    <a:pt x="1107" y="17010"/>
                  </a:cubicBezTo>
                  <a:cubicBezTo>
                    <a:pt x="1226" y="17212"/>
                    <a:pt x="1334" y="17236"/>
                    <a:pt x="1560" y="17260"/>
                  </a:cubicBezTo>
                  <a:cubicBezTo>
                    <a:pt x="1786" y="17284"/>
                    <a:pt x="2024" y="17308"/>
                    <a:pt x="2262" y="17319"/>
                  </a:cubicBezTo>
                  <a:cubicBezTo>
                    <a:pt x="2482" y="17330"/>
                    <a:pt x="2701" y="17336"/>
                    <a:pt x="2921" y="17336"/>
                  </a:cubicBezTo>
                  <a:cubicBezTo>
                    <a:pt x="3189" y="17336"/>
                    <a:pt x="3458" y="17327"/>
                    <a:pt x="3727" y="17308"/>
                  </a:cubicBezTo>
                  <a:cubicBezTo>
                    <a:pt x="4882" y="17248"/>
                    <a:pt x="6037" y="17058"/>
                    <a:pt x="7156" y="16760"/>
                  </a:cubicBezTo>
                  <a:cubicBezTo>
                    <a:pt x="8382" y="16426"/>
                    <a:pt x="9537" y="15903"/>
                    <a:pt x="10597" y="15224"/>
                  </a:cubicBezTo>
                  <a:cubicBezTo>
                    <a:pt x="10620" y="15212"/>
                    <a:pt x="10609" y="15188"/>
                    <a:pt x="10597" y="15164"/>
                  </a:cubicBezTo>
                  <a:cubicBezTo>
                    <a:pt x="10513" y="15022"/>
                    <a:pt x="10323" y="14772"/>
                    <a:pt x="10359" y="14605"/>
                  </a:cubicBezTo>
                  <a:cubicBezTo>
                    <a:pt x="10370" y="14545"/>
                    <a:pt x="10394" y="14498"/>
                    <a:pt x="10430" y="14450"/>
                  </a:cubicBezTo>
                  <a:cubicBezTo>
                    <a:pt x="10537" y="14248"/>
                    <a:pt x="10668" y="14045"/>
                    <a:pt x="10799" y="13855"/>
                  </a:cubicBezTo>
                  <a:cubicBezTo>
                    <a:pt x="11311" y="13045"/>
                    <a:pt x="11871" y="12271"/>
                    <a:pt x="12430" y="11497"/>
                  </a:cubicBezTo>
                  <a:cubicBezTo>
                    <a:pt x="12930" y="10807"/>
                    <a:pt x="13430" y="10116"/>
                    <a:pt x="13942" y="9438"/>
                  </a:cubicBezTo>
                  <a:cubicBezTo>
                    <a:pt x="13946" y="9432"/>
                    <a:pt x="13946" y="9425"/>
                    <a:pt x="13944" y="9419"/>
                  </a:cubicBezTo>
                  <a:lnTo>
                    <a:pt x="13944" y="9419"/>
                  </a:lnTo>
                  <a:cubicBezTo>
                    <a:pt x="14725" y="8377"/>
                    <a:pt x="15495" y="7312"/>
                    <a:pt x="16240" y="6247"/>
                  </a:cubicBezTo>
                  <a:cubicBezTo>
                    <a:pt x="16240" y="6235"/>
                    <a:pt x="16240" y="6223"/>
                    <a:pt x="16228" y="6211"/>
                  </a:cubicBezTo>
                  <a:cubicBezTo>
                    <a:pt x="15383" y="4913"/>
                    <a:pt x="14252" y="3818"/>
                    <a:pt x="12942" y="3008"/>
                  </a:cubicBezTo>
                  <a:cubicBezTo>
                    <a:pt x="12287" y="2591"/>
                    <a:pt x="11573" y="2234"/>
                    <a:pt x="10882" y="1889"/>
                  </a:cubicBezTo>
                  <a:cubicBezTo>
                    <a:pt x="10144" y="1520"/>
                    <a:pt x="9394" y="1163"/>
                    <a:pt x="8620" y="853"/>
                  </a:cubicBezTo>
                  <a:cubicBezTo>
                    <a:pt x="7739" y="496"/>
                    <a:pt x="6834" y="210"/>
                    <a:pt x="5906" y="8"/>
                  </a:cubicBezTo>
                  <a:cubicBezTo>
                    <a:pt x="5885" y="8"/>
                    <a:pt x="5853" y="0"/>
                    <a:pt x="5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31;p69">
              <a:extLst>
                <a:ext uri="{FF2B5EF4-FFF2-40B4-BE49-F238E27FC236}">
                  <a16:creationId xmlns:a16="http://schemas.microsoft.com/office/drawing/2014/main" id="{CBEE9C45-7E81-3236-8E8A-E19F37EC8EAF}"/>
                </a:ext>
              </a:extLst>
            </p:cNvPr>
            <p:cNvSpPr/>
            <p:nvPr/>
          </p:nvSpPr>
          <p:spPr>
            <a:xfrm>
              <a:off x="6446840" y="3461827"/>
              <a:ext cx="286627" cy="188993"/>
            </a:xfrm>
            <a:custGeom>
              <a:avLst/>
              <a:gdLst/>
              <a:ahLst/>
              <a:cxnLst/>
              <a:rect l="l" t="t" r="r" b="b"/>
              <a:pathLst>
                <a:path w="6168" h="4067" extrusionOk="0">
                  <a:moveTo>
                    <a:pt x="2429" y="0"/>
                  </a:moveTo>
                  <a:cubicBezTo>
                    <a:pt x="1687" y="0"/>
                    <a:pt x="912" y="183"/>
                    <a:pt x="524" y="668"/>
                  </a:cubicBezTo>
                  <a:cubicBezTo>
                    <a:pt x="0" y="1335"/>
                    <a:pt x="250" y="2454"/>
                    <a:pt x="548" y="3204"/>
                  </a:cubicBezTo>
                  <a:cubicBezTo>
                    <a:pt x="2379" y="3831"/>
                    <a:pt x="3583" y="4066"/>
                    <a:pt x="4400" y="4066"/>
                  </a:cubicBezTo>
                  <a:cubicBezTo>
                    <a:pt x="5102" y="4066"/>
                    <a:pt x="5518" y="3892"/>
                    <a:pt x="5799" y="3644"/>
                  </a:cubicBezTo>
                  <a:cubicBezTo>
                    <a:pt x="6168" y="3311"/>
                    <a:pt x="6108" y="3275"/>
                    <a:pt x="5870" y="2740"/>
                  </a:cubicBezTo>
                  <a:cubicBezTo>
                    <a:pt x="5382" y="1620"/>
                    <a:pt x="4751" y="620"/>
                    <a:pt x="3822" y="239"/>
                  </a:cubicBezTo>
                  <a:cubicBezTo>
                    <a:pt x="3479" y="95"/>
                    <a:pt x="2962" y="0"/>
                    <a:pt x="2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32;p69">
              <a:extLst>
                <a:ext uri="{FF2B5EF4-FFF2-40B4-BE49-F238E27FC236}">
                  <a16:creationId xmlns:a16="http://schemas.microsoft.com/office/drawing/2014/main" id="{0E4318A8-1E98-472A-B50F-047662AF3705}"/>
                </a:ext>
              </a:extLst>
            </p:cNvPr>
            <p:cNvSpPr/>
            <p:nvPr/>
          </p:nvSpPr>
          <p:spPr>
            <a:xfrm>
              <a:off x="6443540" y="3458249"/>
              <a:ext cx="293830" cy="195313"/>
            </a:xfrm>
            <a:custGeom>
              <a:avLst/>
              <a:gdLst/>
              <a:ahLst/>
              <a:cxnLst/>
              <a:rect l="l" t="t" r="r" b="b"/>
              <a:pathLst>
                <a:path w="6323" h="4203" extrusionOk="0">
                  <a:moveTo>
                    <a:pt x="2539" y="129"/>
                  </a:moveTo>
                  <a:cubicBezTo>
                    <a:pt x="2661" y="129"/>
                    <a:pt x="2783" y="136"/>
                    <a:pt x="2905" y="150"/>
                  </a:cubicBezTo>
                  <a:cubicBezTo>
                    <a:pt x="3405" y="173"/>
                    <a:pt x="3881" y="352"/>
                    <a:pt x="4298" y="638"/>
                  </a:cubicBezTo>
                  <a:cubicBezTo>
                    <a:pt x="4786" y="1043"/>
                    <a:pt x="5179" y="1555"/>
                    <a:pt x="5465" y="2126"/>
                  </a:cubicBezTo>
                  <a:cubicBezTo>
                    <a:pt x="5608" y="2424"/>
                    <a:pt x="5763" y="2721"/>
                    <a:pt x="5894" y="3031"/>
                  </a:cubicBezTo>
                  <a:cubicBezTo>
                    <a:pt x="5977" y="3245"/>
                    <a:pt x="6013" y="3388"/>
                    <a:pt x="5846" y="3555"/>
                  </a:cubicBezTo>
                  <a:cubicBezTo>
                    <a:pt x="5477" y="3948"/>
                    <a:pt x="4965" y="4067"/>
                    <a:pt x="4429" y="4067"/>
                  </a:cubicBezTo>
                  <a:cubicBezTo>
                    <a:pt x="3184" y="4067"/>
                    <a:pt x="1927" y="3649"/>
                    <a:pt x="762" y="3250"/>
                  </a:cubicBezTo>
                  <a:lnTo>
                    <a:pt x="762" y="3250"/>
                  </a:lnTo>
                  <a:cubicBezTo>
                    <a:pt x="554" y="2711"/>
                    <a:pt x="406" y="2127"/>
                    <a:pt x="464" y="1555"/>
                  </a:cubicBezTo>
                  <a:cubicBezTo>
                    <a:pt x="500" y="1019"/>
                    <a:pt x="833" y="554"/>
                    <a:pt x="1322" y="364"/>
                  </a:cubicBezTo>
                  <a:cubicBezTo>
                    <a:pt x="1708" y="207"/>
                    <a:pt x="2123" y="129"/>
                    <a:pt x="2539" y="129"/>
                  </a:cubicBezTo>
                  <a:close/>
                  <a:moveTo>
                    <a:pt x="2530" y="0"/>
                  </a:moveTo>
                  <a:cubicBezTo>
                    <a:pt x="2194" y="0"/>
                    <a:pt x="1861" y="40"/>
                    <a:pt x="1548" y="114"/>
                  </a:cubicBezTo>
                  <a:cubicBezTo>
                    <a:pt x="964" y="245"/>
                    <a:pt x="417" y="554"/>
                    <a:pt x="226" y="1150"/>
                  </a:cubicBezTo>
                  <a:cubicBezTo>
                    <a:pt x="0" y="1827"/>
                    <a:pt x="213" y="2635"/>
                    <a:pt x="475" y="3277"/>
                  </a:cubicBezTo>
                  <a:lnTo>
                    <a:pt x="475" y="3277"/>
                  </a:lnTo>
                  <a:cubicBezTo>
                    <a:pt x="475" y="3280"/>
                    <a:pt x="476" y="3282"/>
                    <a:pt x="477" y="3284"/>
                  </a:cubicBezTo>
                  <a:lnTo>
                    <a:pt x="477" y="3284"/>
                  </a:lnTo>
                  <a:cubicBezTo>
                    <a:pt x="484" y="3301"/>
                    <a:pt x="502" y="3314"/>
                    <a:pt x="526" y="3323"/>
                  </a:cubicBezTo>
                  <a:lnTo>
                    <a:pt x="526" y="3323"/>
                  </a:lnTo>
                  <a:cubicBezTo>
                    <a:pt x="529" y="3325"/>
                    <a:pt x="532" y="3327"/>
                    <a:pt x="536" y="3329"/>
                  </a:cubicBezTo>
                  <a:cubicBezTo>
                    <a:pt x="1750" y="3733"/>
                    <a:pt x="3024" y="4150"/>
                    <a:pt x="4322" y="4198"/>
                  </a:cubicBezTo>
                  <a:cubicBezTo>
                    <a:pt x="4392" y="4201"/>
                    <a:pt x="4462" y="4202"/>
                    <a:pt x="4533" y="4202"/>
                  </a:cubicBezTo>
                  <a:cubicBezTo>
                    <a:pt x="5047" y="4202"/>
                    <a:pt x="5593" y="4116"/>
                    <a:pt x="6001" y="3781"/>
                  </a:cubicBezTo>
                  <a:cubicBezTo>
                    <a:pt x="6144" y="3662"/>
                    <a:pt x="6322" y="3507"/>
                    <a:pt x="6298" y="3305"/>
                  </a:cubicBezTo>
                  <a:cubicBezTo>
                    <a:pt x="6275" y="3198"/>
                    <a:pt x="6239" y="3090"/>
                    <a:pt x="6179" y="2995"/>
                  </a:cubicBezTo>
                  <a:cubicBezTo>
                    <a:pt x="6108" y="2817"/>
                    <a:pt x="6025" y="2638"/>
                    <a:pt x="5941" y="2459"/>
                  </a:cubicBezTo>
                  <a:cubicBezTo>
                    <a:pt x="5644" y="1828"/>
                    <a:pt x="5263" y="1209"/>
                    <a:pt x="4739" y="745"/>
                  </a:cubicBezTo>
                  <a:cubicBezTo>
                    <a:pt x="4143" y="225"/>
                    <a:pt x="3329" y="0"/>
                    <a:pt x="2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33;p69">
              <a:extLst>
                <a:ext uri="{FF2B5EF4-FFF2-40B4-BE49-F238E27FC236}">
                  <a16:creationId xmlns:a16="http://schemas.microsoft.com/office/drawing/2014/main" id="{77CF05D6-2999-2B1D-61A3-F83C37816CE5}"/>
                </a:ext>
              </a:extLst>
            </p:cNvPr>
            <p:cNvSpPr/>
            <p:nvPr/>
          </p:nvSpPr>
          <p:spPr>
            <a:xfrm>
              <a:off x="6439637" y="3495611"/>
              <a:ext cx="690544" cy="811831"/>
            </a:xfrm>
            <a:custGeom>
              <a:avLst/>
              <a:gdLst/>
              <a:ahLst/>
              <a:cxnLst/>
              <a:rect l="l" t="t" r="r" b="b"/>
              <a:pathLst>
                <a:path w="14860" h="17470" extrusionOk="0">
                  <a:moveTo>
                    <a:pt x="9924" y="0"/>
                  </a:moveTo>
                  <a:cubicBezTo>
                    <a:pt x="9914" y="0"/>
                    <a:pt x="9905" y="0"/>
                    <a:pt x="9895" y="0"/>
                  </a:cubicBezTo>
                  <a:cubicBezTo>
                    <a:pt x="8871" y="655"/>
                    <a:pt x="7764" y="1155"/>
                    <a:pt x="6609" y="1501"/>
                  </a:cubicBezTo>
                  <a:cubicBezTo>
                    <a:pt x="5260" y="1872"/>
                    <a:pt x="3661" y="2106"/>
                    <a:pt x="2258" y="2106"/>
                  </a:cubicBezTo>
                  <a:cubicBezTo>
                    <a:pt x="1727" y="2106"/>
                    <a:pt x="1225" y="2072"/>
                    <a:pt x="775" y="2001"/>
                  </a:cubicBezTo>
                  <a:lnTo>
                    <a:pt x="775" y="2001"/>
                  </a:lnTo>
                  <a:cubicBezTo>
                    <a:pt x="1" y="2548"/>
                    <a:pt x="9168" y="16062"/>
                    <a:pt x="9264" y="16562"/>
                  </a:cubicBezTo>
                  <a:cubicBezTo>
                    <a:pt x="9407" y="17312"/>
                    <a:pt x="9811" y="17443"/>
                    <a:pt x="10573" y="17467"/>
                  </a:cubicBezTo>
                  <a:cubicBezTo>
                    <a:pt x="10607" y="17468"/>
                    <a:pt x="10642" y="17469"/>
                    <a:pt x="10678" y="17469"/>
                  </a:cubicBezTo>
                  <a:cubicBezTo>
                    <a:pt x="11705" y="17469"/>
                    <a:pt x="13880" y="16838"/>
                    <a:pt x="14788" y="16550"/>
                  </a:cubicBezTo>
                  <a:cubicBezTo>
                    <a:pt x="14860" y="14276"/>
                    <a:pt x="13181" y="7132"/>
                    <a:pt x="12978" y="6537"/>
                  </a:cubicBezTo>
                  <a:cubicBezTo>
                    <a:pt x="12514" y="5168"/>
                    <a:pt x="11443" y="2144"/>
                    <a:pt x="10704" y="727"/>
                  </a:cubicBezTo>
                  <a:cubicBezTo>
                    <a:pt x="10471" y="295"/>
                    <a:pt x="10409" y="0"/>
                    <a:pt x="99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34;p69">
              <a:extLst>
                <a:ext uri="{FF2B5EF4-FFF2-40B4-BE49-F238E27FC236}">
                  <a16:creationId xmlns:a16="http://schemas.microsoft.com/office/drawing/2014/main" id="{0D0E39BB-9794-92F6-2875-FAA50D7E22B9}"/>
                </a:ext>
              </a:extLst>
            </p:cNvPr>
            <p:cNvSpPr/>
            <p:nvPr/>
          </p:nvSpPr>
          <p:spPr>
            <a:xfrm>
              <a:off x="6460688" y="3491103"/>
              <a:ext cx="673350" cy="820103"/>
            </a:xfrm>
            <a:custGeom>
              <a:avLst/>
              <a:gdLst/>
              <a:ahLst/>
              <a:cxnLst/>
              <a:rect l="l" t="t" r="r" b="b"/>
              <a:pathLst>
                <a:path w="14490" h="17648" extrusionOk="0">
                  <a:moveTo>
                    <a:pt x="9617" y="183"/>
                  </a:moveTo>
                  <a:cubicBezTo>
                    <a:pt x="9843" y="183"/>
                    <a:pt x="9955" y="515"/>
                    <a:pt x="10049" y="693"/>
                  </a:cubicBezTo>
                  <a:cubicBezTo>
                    <a:pt x="10275" y="1133"/>
                    <a:pt x="10490" y="1598"/>
                    <a:pt x="10680" y="2062"/>
                  </a:cubicBezTo>
                  <a:cubicBezTo>
                    <a:pt x="11144" y="3157"/>
                    <a:pt x="11561" y="4277"/>
                    <a:pt x="11954" y="5396"/>
                  </a:cubicBezTo>
                  <a:cubicBezTo>
                    <a:pt x="12156" y="5955"/>
                    <a:pt x="12371" y="6515"/>
                    <a:pt x="12514" y="7098"/>
                  </a:cubicBezTo>
                  <a:cubicBezTo>
                    <a:pt x="12692" y="7789"/>
                    <a:pt x="12847" y="8479"/>
                    <a:pt x="13002" y="9182"/>
                  </a:cubicBezTo>
                  <a:cubicBezTo>
                    <a:pt x="13418" y="11063"/>
                    <a:pt x="13811" y="12944"/>
                    <a:pt x="14061" y="14849"/>
                  </a:cubicBezTo>
                  <a:cubicBezTo>
                    <a:pt x="14109" y="15230"/>
                    <a:pt x="14145" y="15611"/>
                    <a:pt x="14169" y="16004"/>
                  </a:cubicBezTo>
                  <a:cubicBezTo>
                    <a:pt x="14180" y="16147"/>
                    <a:pt x="14180" y="16302"/>
                    <a:pt x="14180" y="16457"/>
                  </a:cubicBezTo>
                  <a:cubicBezTo>
                    <a:pt x="14180" y="16576"/>
                    <a:pt x="14180" y="16576"/>
                    <a:pt x="14085" y="16611"/>
                  </a:cubicBezTo>
                  <a:lnTo>
                    <a:pt x="13776" y="16695"/>
                  </a:lnTo>
                  <a:cubicBezTo>
                    <a:pt x="12740" y="17004"/>
                    <a:pt x="11680" y="17326"/>
                    <a:pt x="10609" y="17457"/>
                  </a:cubicBezTo>
                  <a:cubicBezTo>
                    <a:pt x="10452" y="17474"/>
                    <a:pt x="10288" y="17485"/>
                    <a:pt x="10128" y="17485"/>
                  </a:cubicBezTo>
                  <a:cubicBezTo>
                    <a:pt x="10069" y="17485"/>
                    <a:pt x="10011" y="17484"/>
                    <a:pt x="9954" y="17481"/>
                  </a:cubicBezTo>
                  <a:cubicBezTo>
                    <a:pt x="9728" y="17469"/>
                    <a:pt x="9466" y="17457"/>
                    <a:pt x="9287" y="17326"/>
                  </a:cubicBezTo>
                  <a:cubicBezTo>
                    <a:pt x="9049" y="17159"/>
                    <a:pt x="9037" y="16885"/>
                    <a:pt x="8942" y="16635"/>
                  </a:cubicBezTo>
                  <a:cubicBezTo>
                    <a:pt x="8823" y="16385"/>
                    <a:pt x="8680" y="16147"/>
                    <a:pt x="8525" y="15921"/>
                  </a:cubicBezTo>
                  <a:cubicBezTo>
                    <a:pt x="7894" y="14897"/>
                    <a:pt x="7227" y="13873"/>
                    <a:pt x="6572" y="12861"/>
                  </a:cubicBezTo>
                  <a:cubicBezTo>
                    <a:pt x="5679" y="11468"/>
                    <a:pt x="4786" y="10063"/>
                    <a:pt x="3917" y="8658"/>
                  </a:cubicBezTo>
                  <a:cubicBezTo>
                    <a:pt x="3096" y="7360"/>
                    <a:pt x="2286" y="6051"/>
                    <a:pt x="1536" y="4705"/>
                  </a:cubicBezTo>
                  <a:cubicBezTo>
                    <a:pt x="1262" y="4229"/>
                    <a:pt x="988" y="3741"/>
                    <a:pt x="750" y="3241"/>
                  </a:cubicBezTo>
                  <a:cubicBezTo>
                    <a:pt x="595" y="2955"/>
                    <a:pt x="488" y="2645"/>
                    <a:pt x="417" y="2336"/>
                  </a:cubicBezTo>
                  <a:cubicBezTo>
                    <a:pt x="417" y="2283"/>
                    <a:pt x="417" y="2212"/>
                    <a:pt x="441" y="2180"/>
                  </a:cubicBezTo>
                  <a:lnTo>
                    <a:pt x="441" y="2180"/>
                  </a:lnTo>
                  <a:cubicBezTo>
                    <a:pt x="931" y="2251"/>
                    <a:pt x="1425" y="2281"/>
                    <a:pt x="1920" y="2281"/>
                  </a:cubicBezTo>
                  <a:cubicBezTo>
                    <a:pt x="2739" y="2281"/>
                    <a:pt x="3561" y="2198"/>
                    <a:pt x="4370" y="2074"/>
                  </a:cubicBezTo>
                  <a:cubicBezTo>
                    <a:pt x="5810" y="1871"/>
                    <a:pt x="7215" y="1431"/>
                    <a:pt x="8513" y="764"/>
                  </a:cubicBezTo>
                  <a:cubicBezTo>
                    <a:pt x="8680" y="681"/>
                    <a:pt x="8846" y="597"/>
                    <a:pt x="9001" y="502"/>
                  </a:cubicBezTo>
                  <a:cubicBezTo>
                    <a:pt x="9168" y="395"/>
                    <a:pt x="9335" y="288"/>
                    <a:pt x="9513" y="205"/>
                  </a:cubicBezTo>
                  <a:cubicBezTo>
                    <a:pt x="9550" y="190"/>
                    <a:pt x="9585" y="183"/>
                    <a:pt x="9617" y="183"/>
                  </a:cubicBezTo>
                  <a:close/>
                  <a:moveTo>
                    <a:pt x="9433" y="1"/>
                  </a:moveTo>
                  <a:cubicBezTo>
                    <a:pt x="9416" y="1"/>
                    <a:pt x="9399" y="1"/>
                    <a:pt x="9382" y="2"/>
                  </a:cubicBezTo>
                  <a:cubicBezTo>
                    <a:pt x="9263" y="38"/>
                    <a:pt x="9144" y="97"/>
                    <a:pt x="9049" y="181"/>
                  </a:cubicBezTo>
                  <a:cubicBezTo>
                    <a:pt x="8894" y="276"/>
                    <a:pt x="8727" y="359"/>
                    <a:pt x="8561" y="455"/>
                  </a:cubicBezTo>
                  <a:cubicBezTo>
                    <a:pt x="7406" y="1098"/>
                    <a:pt x="6144" y="1550"/>
                    <a:pt x="4834" y="1788"/>
                  </a:cubicBezTo>
                  <a:cubicBezTo>
                    <a:pt x="3818" y="2003"/>
                    <a:pt x="2787" y="2114"/>
                    <a:pt x="1752" y="2114"/>
                  </a:cubicBezTo>
                  <a:cubicBezTo>
                    <a:pt x="1525" y="2114"/>
                    <a:pt x="1298" y="2108"/>
                    <a:pt x="1072" y="2098"/>
                  </a:cubicBezTo>
                  <a:cubicBezTo>
                    <a:pt x="798" y="2086"/>
                    <a:pt x="524" y="2062"/>
                    <a:pt x="262" y="2014"/>
                  </a:cubicBezTo>
                  <a:cubicBezTo>
                    <a:pt x="249" y="2012"/>
                    <a:pt x="236" y="2010"/>
                    <a:pt x="224" y="2010"/>
                  </a:cubicBezTo>
                  <a:cubicBezTo>
                    <a:pt x="203" y="2010"/>
                    <a:pt x="187" y="2015"/>
                    <a:pt x="178" y="2027"/>
                  </a:cubicBezTo>
                  <a:lnTo>
                    <a:pt x="178" y="2027"/>
                  </a:lnTo>
                  <a:cubicBezTo>
                    <a:pt x="0" y="2170"/>
                    <a:pt x="214" y="2598"/>
                    <a:pt x="274" y="2741"/>
                  </a:cubicBezTo>
                  <a:cubicBezTo>
                    <a:pt x="500" y="3276"/>
                    <a:pt x="750" y="3788"/>
                    <a:pt x="1036" y="4288"/>
                  </a:cubicBezTo>
                  <a:cubicBezTo>
                    <a:pt x="1905" y="5848"/>
                    <a:pt x="2846" y="7372"/>
                    <a:pt x="3798" y="8884"/>
                  </a:cubicBezTo>
                  <a:cubicBezTo>
                    <a:pt x="4798" y="10492"/>
                    <a:pt x="5822" y="12087"/>
                    <a:pt x="6846" y="13671"/>
                  </a:cubicBezTo>
                  <a:cubicBezTo>
                    <a:pt x="7227" y="14266"/>
                    <a:pt x="7620" y="14861"/>
                    <a:pt x="7989" y="15468"/>
                  </a:cubicBezTo>
                  <a:cubicBezTo>
                    <a:pt x="8204" y="15814"/>
                    <a:pt x="8442" y="16159"/>
                    <a:pt x="8620" y="16516"/>
                  </a:cubicBezTo>
                  <a:cubicBezTo>
                    <a:pt x="8704" y="16683"/>
                    <a:pt x="8739" y="16945"/>
                    <a:pt x="8858" y="17123"/>
                  </a:cubicBezTo>
                  <a:cubicBezTo>
                    <a:pt x="9144" y="17564"/>
                    <a:pt x="9739" y="17635"/>
                    <a:pt x="10216" y="17647"/>
                  </a:cubicBezTo>
                  <a:cubicBezTo>
                    <a:pt x="10763" y="17647"/>
                    <a:pt x="11323" y="17564"/>
                    <a:pt x="11859" y="17433"/>
                  </a:cubicBezTo>
                  <a:cubicBezTo>
                    <a:pt x="12490" y="17290"/>
                    <a:pt x="13133" y="17111"/>
                    <a:pt x="13752" y="16933"/>
                  </a:cubicBezTo>
                  <a:cubicBezTo>
                    <a:pt x="13990" y="16861"/>
                    <a:pt x="14216" y="16790"/>
                    <a:pt x="14454" y="16719"/>
                  </a:cubicBezTo>
                  <a:cubicBezTo>
                    <a:pt x="14466" y="16719"/>
                    <a:pt x="14478" y="16707"/>
                    <a:pt x="14478" y="16695"/>
                  </a:cubicBezTo>
                  <a:cubicBezTo>
                    <a:pt x="14490" y="16076"/>
                    <a:pt x="14442" y="15456"/>
                    <a:pt x="14347" y="14837"/>
                  </a:cubicBezTo>
                  <a:cubicBezTo>
                    <a:pt x="14240" y="14004"/>
                    <a:pt x="14097" y="13182"/>
                    <a:pt x="13942" y="12361"/>
                  </a:cubicBezTo>
                  <a:cubicBezTo>
                    <a:pt x="13645" y="10801"/>
                    <a:pt x="13323" y="9253"/>
                    <a:pt x="12942" y="7705"/>
                  </a:cubicBezTo>
                  <a:cubicBezTo>
                    <a:pt x="12633" y="6432"/>
                    <a:pt x="12168" y="5205"/>
                    <a:pt x="11716" y="3979"/>
                  </a:cubicBezTo>
                  <a:cubicBezTo>
                    <a:pt x="11359" y="3026"/>
                    <a:pt x="10990" y="2086"/>
                    <a:pt x="10561" y="1181"/>
                  </a:cubicBezTo>
                  <a:cubicBezTo>
                    <a:pt x="10466" y="990"/>
                    <a:pt x="10370" y="800"/>
                    <a:pt x="10275" y="609"/>
                  </a:cubicBezTo>
                  <a:cubicBezTo>
                    <a:pt x="10204" y="431"/>
                    <a:pt x="10097" y="288"/>
                    <a:pt x="9942" y="169"/>
                  </a:cubicBezTo>
                  <a:cubicBezTo>
                    <a:pt x="9789" y="60"/>
                    <a:pt x="9616" y="1"/>
                    <a:pt x="9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35;p69">
              <a:extLst>
                <a:ext uri="{FF2B5EF4-FFF2-40B4-BE49-F238E27FC236}">
                  <a16:creationId xmlns:a16="http://schemas.microsoft.com/office/drawing/2014/main" id="{EC96675D-B893-CF43-7BC8-46C2C6D39FA1}"/>
                </a:ext>
              </a:extLst>
            </p:cNvPr>
            <p:cNvSpPr/>
            <p:nvPr/>
          </p:nvSpPr>
          <p:spPr>
            <a:xfrm>
              <a:off x="6483923" y="4335756"/>
              <a:ext cx="703509" cy="129187"/>
            </a:xfrm>
            <a:custGeom>
              <a:avLst/>
              <a:gdLst/>
              <a:ahLst/>
              <a:cxnLst/>
              <a:rect l="l" t="t" r="r" b="b"/>
              <a:pathLst>
                <a:path w="15139" h="2780" extrusionOk="0">
                  <a:moveTo>
                    <a:pt x="14581" y="1"/>
                  </a:moveTo>
                  <a:cubicBezTo>
                    <a:pt x="14432" y="1"/>
                    <a:pt x="14252" y="49"/>
                    <a:pt x="14050" y="150"/>
                  </a:cubicBezTo>
                  <a:cubicBezTo>
                    <a:pt x="6458" y="369"/>
                    <a:pt x="4195" y="527"/>
                    <a:pt x="2996" y="527"/>
                  </a:cubicBezTo>
                  <a:cubicBezTo>
                    <a:pt x="2695" y="527"/>
                    <a:pt x="2461" y="517"/>
                    <a:pt x="2227" y="495"/>
                  </a:cubicBezTo>
                  <a:cubicBezTo>
                    <a:pt x="1851" y="454"/>
                    <a:pt x="1353" y="249"/>
                    <a:pt x="927" y="249"/>
                  </a:cubicBezTo>
                  <a:cubicBezTo>
                    <a:pt x="853" y="249"/>
                    <a:pt x="782" y="255"/>
                    <a:pt x="715" y="269"/>
                  </a:cubicBezTo>
                  <a:cubicBezTo>
                    <a:pt x="262" y="376"/>
                    <a:pt x="155" y="626"/>
                    <a:pt x="95" y="1043"/>
                  </a:cubicBezTo>
                  <a:cubicBezTo>
                    <a:pt x="0" y="1841"/>
                    <a:pt x="453" y="2210"/>
                    <a:pt x="1215" y="2448"/>
                  </a:cubicBezTo>
                  <a:cubicBezTo>
                    <a:pt x="1961" y="2688"/>
                    <a:pt x="2737" y="2779"/>
                    <a:pt x="3526" y="2779"/>
                  </a:cubicBezTo>
                  <a:cubicBezTo>
                    <a:pt x="5668" y="2779"/>
                    <a:pt x="7908" y="2107"/>
                    <a:pt x="9918" y="1924"/>
                  </a:cubicBezTo>
                  <a:cubicBezTo>
                    <a:pt x="11073" y="1817"/>
                    <a:pt x="12311" y="1888"/>
                    <a:pt x="13454" y="1686"/>
                  </a:cubicBezTo>
                  <a:cubicBezTo>
                    <a:pt x="14169" y="1567"/>
                    <a:pt x="14812" y="1543"/>
                    <a:pt x="15002" y="817"/>
                  </a:cubicBezTo>
                  <a:cubicBezTo>
                    <a:pt x="15138" y="305"/>
                    <a:pt x="14957" y="1"/>
                    <a:pt x="14581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36;p69">
              <a:extLst>
                <a:ext uri="{FF2B5EF4-FFF2-40B4-BE49-F238E27FC236}">
                  <a16:creationId xmlns:a16="http://schemas.microsoft.com/office/drawing/2014/main" id="{A131D7B5-71CB-66BF-414E-AFE7B34756CC}"/>
                </a:ext>
              </a:extLst>
            </p:cNvPr>
            <p:cNvSpPr/>
            <p:nvPr/>
          </p:nvSpPr>
          <p:spPr>
            <a:xfrm>
              <a:off x="6475605" y="4332736"/>
              <a:ext cx="718751" cy="135785"/>
            </a:xfrm>
            <a:custGeom>
              <a:avLst/>
              <a:gdLst/>
              <a:ahLst/>
              <a:cxnLst/>
              <a:rect l="l" t="t" r="r" b="b"/>
              <a:pathLst>
                <a:path w="15467" h="2922" extrusionOk="0">
                  <a:moveTo>
                    <a:pt x="14787" y="141"/>
                  </a:moveTo>
                  <a:cubicBezTo>
                    <a:pt x="14883" y="141"/>
                    <a:pt x="14967" y="178"/>
                    <a:pt x="15014" y="286"/>
                  </a:cubicBezTo>
                  <a:cubicBezTo>
                    <a:pt x="15122" y="513"/>
                    <a:pt x="15050" y="834"/>
                    <a:pt x="14955" y="1048"/>
                  </a:cubicBezTo>
                  <a:cubicBezTo>
                    <a:pt x="14693" y="1584"/>
                    <a:pt x="13943" y="1608"/>
                    <a:pt x="13431" y="1691"/>
                  </a:cubicBezTo>
                  <a:cubicBezTo>
                    <a:pt x="12621" y="1822"/>
                    <a:pt x="11788" y="1822"/>
                    <a:pt x="10990" y="1858"/>
                  </a:cubicBezTo>
                  <a:cubicBezTo>
                    <a:pt x="10216" y="1882"/>
                    <a:pt x="9466" y="1965"/>
                    <a:pt x="8716" y="2084"/>
                  </a:cubicBezTo>
                  <a:cubicBezTo>
                    <a:pt x="7180" y="2334"/>
                    <a:pt x="5668" y="2691"/>
                    <a:pt x="4120" y="2763"/>
                  </a:cubicBezTo>
                  <a:cubicBezTo>
                    <a:pt x="3960" y="2773"/>
                    <a:pt x="3799" y="2777"/>
                    <a:pt x="3639" y="2777"/>
                  </a:cubicBezTo>
                  <a:cubicBezTo>
                    <a:pt x="3014" y="2777"/>
                    <a:pt x="2393" y="2705"/>
                    <a:pt x="1787" y="2572"/>
                  </a:cubicBezTo>
                  <a:cubicBezTo>
                    <a:pt x="1263" y="2429"/>
                    <a:pt x="584" y="2239"/>
                    <a:pt x="441" y="1632"/>
                  </a:cubicBezTo>
                  <a:cubicBezTo>
                    <a:pt x="370" y="1346"/>
                    <a:pt x="393" y="1048"/>
                    <a:pt x="501" y="786"/>
                  </a:cubicBezTo>
                  <a:cubicBezTo>
                    <a:pt x="612" y="542"/>
                    <a:pt x="847" y="391"/>
                    <a:pt x="1110" y="391"/>
                  </a:cubicBezTo>
                  <a:cubicBezTo>
                    <a:pt x="1129" y="391"/>
                    <a:pt x="1148" y="392"/>
                    <a:pt x="1167" y="393"/>
                  </a:cubicBezTo>
                  <a:cubicBezTo>
                    <a:pt x="1644" y="393"/>
                    <a:pt x="2096" y="596"/>
                    <a:pt x="2572" y="643"/>
                  </a:cubicBezTo>
                  <a:cubicBezTo>
                    <a:pt x="2810" y="655"/>
                    <a:pt x="3060" y="667"/>
                    <a:pt x="3299" y="667"/>
                  </a:cubicBezTo>
                  <a:cubicBezTo>
                    <a:pt x="4263" y="667"/>
                    <a:pt x="5216" y="608"/>
                    <a:pt x="6168" y="572"/>
                  </a:cubicBezTo>
                  <a:cubicBezTo>
                    <a:pt x="8454" y="477"/>
                    <a:pt x="10740" y="393"/>
                    <a:pt x="13014" y="334"/>
                  </a:cubicBezTo>
                  <a:lnTo>
                    <a:pt x="14260" y="287"/>
                  </a:lnTo>
                  <a:lnTo>
                    <a:pt x="14260" y="287"/>
                  </a:lnTo>
                  <a:cubicBezTo>
                    <a:pt x="14278" y="291"/>
                    <a:pt x="14296" y="293"/>
                    <a:pt x="14311" y="293"/>
                  </a:cubicBezTo>
                  <a:cubicBezTo>
                    <a:pt x="14326" y="293"/>
                    <a:pt x="14339" y="291"/>
                    <a:pt x="14348" y="286"/>
                  </a:cubicBezTo>
                  <a:cubicBezTo>
                    <a:pt x="14463" y="229"/>
                    <a:pt x="14639" y="141"/>
                    <a:pt x="14787" y="141"/>
                  </a:cubicBezTo>
                  <a:close/>
                  <a:moveTo>
                    <a:pt x="14690" y="1"/>
                  </a:moveTo>
                  <a:cubicBezTo>
                    <a:pt x="14490" y="1"/>
                    <a:pt x="14291" y="49"/>
                    <a:pt x="14117" y="144"/>
                  </a:cubicBezTo>
                  <a:lnTo>
                    <a:pt x="14117" y="144"/>
                  </a:lnTo>
                  <a:cubicBezTo>
                    <a:pt x="11495" y="216"/>
                    <a:pt x="8873" y="310"/>
                    <a:pt x="6251" y="405"/>
                  </a:cubicBezTo>
                  <a:cubicBezTo>
                    <a:pt x="5204" y="453"/>
                    <a:pt x="4168" y="513"/>
                    <a:pt x="3120" y="513"/>
                  </a:cubicBezTo>
                  <a:cubicBezTo>
                    <a:pt x="2870" y="513"/>
                    <a:pt x="2608" y="501"/>
                    <a:pt x="2346" y="477"/>
                  </a:cubicBezTo>
                  <a:cubicBezTo>
                    <a:pt x="1922" y="434"/>
                    <a:pt x="1467" y="241"/>
                    <a:pt x="1030" y="241"/>
                  </a:cubicBezTo>
                  <a:cubicBezTo>
                    <a:pt x="854" y="241"/>
                    <a:pt x="680" y="272"/>
                    <a:pt x="513" y="358"/>
                  </a:cubicBezTo>
                  <a:cubicBezTo>
                    <a:pt x="60" y="584"/>
                    <a:pt x="1" y="1322"/>
                    <a:pt x="191" y="1739"/>
                  </a:cubicBezTo>
                  <a:cubicBezTo>
                    <a:pt x="417" y="2275"/>
                    <a:pt x="1048" y="2489"/>
                    <a:pt x="1560" y="2632"/>
                  </a:cubicBezTo>
                  <a:cubicBezTo>
                    <a:pt x="2246" y="2825"/>
                    <a:pt x="2951" y="2921"/>
                    <a:pt x="3658" y="2921"/>
                  </a:cubicBezTo>
                  <a:cubicBezTo>
                    <a:pt x="3737" y="2921"/>
                    <a:pt x="3815" y="2920"/>
                    <a:pt x="3894" y="2918"/>
                  </a:cubicBezTo>
                  <a:cubicBezTo>
                    <a:pt x="5561" y="2894"/>
                    <a:pt x="7168" y="2513"/>
                    <a:pt x="8799" y="2251"/>
                  </a:cubicBezTo>
                  <a:cubicBezTo>
                    <a:pt x="9621" y="2108"/>
                    <a:pt x="10454" y="2025"/>
                    <a:pt x="11300" y="2001"/>
                  </a:cubicBezTo>
                  <a:cubicBezTo>
                    <a:pt x="12145" y="1989"/>
                    <a:pt x="12990" y="1929"/>
                    <a:pt x="13836" y="1798"/>
                  </a:cubicBezTo>
                  <a:cubicBezTo>
                    <a:pt x="14360" y="1715"/>
                    <a:pt x="15002" y="1667"/>
                    <a:pt x="15252" y="1132"/>
                  </a:cubicBezTo>
                  <a:cubicBezTo>
                    <a:pt x="15467" y="679"/>
                    <a:pt x="15407" y="120"/>
                    <a:pt x="14860" y="12"/>
                  </a:cubicBezTo>
                  <a:cubicBezTo>
                    <a:pt x="14803" y="5"/>
                    <a:pt x="14747" y="1"/>
                    <a:pt x="14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37;p69">
              <a:extLst>
                <a:ext uri="{FF2B5EF4-FFF2-40B4-BE49-F238E27FC236}">
                  <a16:creationId xmlns:a16="http://schemas.microsoft.com/office/drawing/2014/main" id="{632ECE2B-33C7-B735-4EEB-813E144B910A}"/>
                </a:ext>
              </a:extLst>
            </p:cNvPr>
            <p:cNvSpPr/>
            <p:nvPr/>
          </p:nvSpPr>
          <p:spPr>
            <a:xfrm>
              <a:off x="6499398" y="4070548"/>
              <a:ext cx="673954" cy="347038"/>
            </a:xfrm>
            <a:custGeom>
              <a:avLst/>
              <a:gdLst/>
              <a:ahLst/>
              <a:cxnLst/>
              <a:rect l="l" t="t" r="r" b="b"/>
              <a:pathLst>
                <a:path w="14503" h="7468" extrusionOk="0">
                  <a:moveTo>
                    <a:pt x="6260" y="1"/>
                  </a:moveTo>
                  <a:cubicBezTo>
                    <a:pt x="5974" y="1"/>
                    <a:pt x="5721" y="12"/>
                    <a:pt x="5573" y="23"/>
                  </a:cubicBezTo>
                  <a:cubicBezTo>
                    <a:pt x="4977" y="70"/>
                    <a:pt x="5275" y="630"/>
                    <a:pt x="5215" y="1082"/>
                  </a:cubicBezTo>
                  <a:cubicBezTo>
                    <a:pt x="5144" y="1642"/>
                    <a:pt x="5370" y="1844"/>
                    <a:pt x="4799" y="2154"/>
                  </a:cubicBezTo>
                  <a:cubicBezTo>
                    <a:pt x="4382" y="2392"/>
                    <a:pt x="3787" y="2356"/>
                    <a:pt x="3334" y="2416"/>
                  </a:cubicBezTo>
                  <a:cubicBezTo>
                    <a:pt x="2441" y="2523"/>
                    <a:pt x="1215" y="2559"/>
                    <a:pt x="655" y="3309"/>
                  </a:cubicBezTo>
                  <a:cubicBezTo>
                    <a:pt x="84" y="4047"/>
                    <a:pt x="1" y="5166"/>
                    <a:pt x="298" y="5988"/>
                  </a:cubicBezTo>
                  <a:cubicBezTo>
                    <a:pt x="691" y="7059"/>
                    <a:pt x="1834" y="7226"/>
                    <a:pt x="2918" y="7393"/>
                  </a:cubicBezTo>
                  <a:cubicBezTo>
                    <a:pt x="3266" y="7445"/>
                    <a:pt x="3600" y="7468"/>
                    <a:pt x="3931" y="7468"/>
                  </a:cubicBezTo>
                  <a:cubicBezTo>
                    <a:pt x="4571" y="7468"/>
                    <a:pt x="5195" y="7384"/>
                    <a:pt x="5870" y="7274"/>
                  </a:cubicBezTo>
                  <a:cubicBezTo>
                    <a:pt x="6894" y="7107"/>
                    <a:pt x="7954" y="7167"/>
                    <a:pt x="9002" y="7083"/>
                  </a:cubicBezTo>
                  <a:cubicBezTo>
                    <a:pt x="10657" y="6940"/>
                    <a:pt x="12466" y="6869"/>
                    <a:pt x="14050" y="6321"/>
                  </a:cubicBezTo>
                  <a:cubicBezTo>
                    <a:pt x="14502" y="5190"/>
                    <a:pt x="13895" y="4631"/>
                    <a:pt x="13955" y="3571"/>
                  </a:cubicBezTo>
                  <a:cubicBezTo>
                    <a:pt x="13985" y="3061"/>
                    <a:pt x="14191" y="1689"/>
                    <a:pt x="13623" y="1689"/>
                  </a:cubicBezTo>
                  <a:cubicBezTo>
                    <a:pt x="13514" y="1689"/>
                    <a:pt x="13377" y="1739"/>
                    <a:pt x="13205" y="1856"/>
                  </a:cubicBezTo>
                  <a:lnTo>
                    <a:pt x="12097" y="2214"/>
                  </a:lnTo>
                  <a:cubicBezTo>
                    <a:pt x="11668" y="2342"/>
                    <a:pt x="11092" y="2435"/>
                    <a:pt x="10522" y="2435"/>
                  </a:cubicBezTo>
                  <a:cubicBezTo>
                    <a:pt x="10032" y="2435"/>
                    <a:pt x="9548" y="2366"/>
                    <a:pt x="9168" y="2190"/>
                  </a:cubicBezTo>
                  <a:cubicBezTo>
                    <a:pt x="8561" y="1916"/>
                    <a:pt x="8275" y="749"/>
                    <a:pt x="7882" y="285"/>
                  </a:cubicBezTo>
                  <a:cubicBezTo>
                    <a:pt x="7694" y="55"/>
                    <a:pt x="6895" y="1"/>
                    <a:pt x="62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38;p69">
              <a:extLst>
                <a:ext uri="{FF2B5EF4-FFF2-40B4-BE49-F238E27FC236}">
                  <a16:creationId xmlns:a16="http://schemas.microsoft.com/office/drawing/2014/main" id="{77DC24E5-7F4A-E959-5E09-D6E7ABA973DD}"/>
                </a:ext>
              </a:extLst>
            </p:cNvPr>
            <p:cNvSpPr/>
            <p:nvPr/>
          </p:nvSpPr>
          <p:spPr>
            <a:xfrm>
              <a:off x="6496099" y="4067295"/>
              <a:ext cx="673908" cy="353637"/>
            </a:xfrm>
            <a:custGeom>
              <a:avLst/>
              <a:gdLst/>
              <a:ahLst/>
              <a:cxnLst/>
              <a:rect l="l" t="t" r="r" b="b"/>
              <a:pathLst>
                <a:path w="14502" h="7610" extrusionOk="0">
                  <a:moveTo>
                    <a:pt x="6153" y="160"/>
                  </a:moveTo>
                  <a:cubicBezTo>
                    <a:pt x="6209" y="160"/>
                    <a:pt x="6266" y="161"/>
                    <a:pt x="6322" y="164"/>
                  </a:cubicBezTo>
                  <a:cubicBezTo>
                    <a:pt x="6584" y="164"/>
                    <a:pt x="6858" y="164"/>
                    <a:pt x="7132" y="188"/>
                  </a:cubicBezTo>
                  <a:cubicBezTo>
                    <a:pt x="7322" y="212"/>
                    <a:pt x="7620" y="212"/>
                    <a:pt x="7787" y="343"/>
                  </a:cubicBezTo>
                  <a:cubicBezTo>
                    <a:pt x="7953" y="474"/>
                    <a:pt x="8073" y="771"/>
                    <a:pt x="8156" y="962"/>
                  </a:cubicBezTo>
                  <a:cubicBezTo>
                    <a:pt x="8287" y="1224"/>
                    <a:pt x="8406" y="1486"/>
                    <a:pt x="8561" y="1736"/>
                  </a:cubicBezTo>
                  <a:cubicBezTo>
                    <a:pt x="8692" y="1950"/>
                    <a:pt x="8858" y="2141"/>
                    <a:pt x="9073" y="2284"/>
                  </a:cubicBezTo>
                  <a:cubicBezTo>
                    <a:pt x="9335" y="2415"/>
                    <a:pt x="9608" y="2510"/>
                    <a:pt x="9894" y="2545"/>
                  </a:cubicBezTo>
                  <a:cubicBezTo>
                    <a:pt x="10161" y="2584"/>
                    <a:pt x="10428" y="2603"/>
                    <a:pt x="10694" y="2603"/>
                  </a:cubicBezTo>
                  <a:cubicBezTo>
                    <a:pt x="11094" y="2603"/>
                    <a:pt x="11494" y="2560"/>
                    <a:pt x="11894" y="2474"/>
                  </a:cubicBezTo>
                  <a:cubicBezTo>
                    <a:pt x="12275" y="2379"/>
                    <a:pt x="12656" y="2260"/>
                    <a:pt x="13037" y="2117"/>
                  </a:cubicBezTo>
                  <a:lnTo>
                    <a:pt x="13407" y="1998"/>
                  </a:lnTo>
                  <a:cubicBezTo>
                    <a:pt x="13421" y="1993"/>
                    <a:pt x="13429" y="1986"/>
                    <a:pt x="13431" y="1978"/>
                  </a:cubicBezTo>
                  <a:lnTo>
                    <a:pt x="13431" y="1978"/>
                  </a:lnTo>
                  <a:cubicBezTo>
                    <a:pt x="13523" y="1921"/>
                    <a:pt x="13625" y="1865"/>
                    <a:pt x="13716" y="1831"/>
                  </a:cubicBezTo>
                  <a:cubicBezTo>
                    <a:pt x="13730" y="1828"/>
                    <a:pt x="13740" y="1827"/>
                    <a:pt x="13747" y="1826"/>
                  </a:cubicBezTo>
                  <a:lnTo>
                    <a:pt x="13747" y="1826"/>
                  </a:lnTo>
                  <a:cubicBezTo>
                    <a:pt x="13768" y="1848"/>
                    <a:pt x="13789" y="1870"/>
                    <a:pt x="13799" y="1903"/>
                  </a:cubicBezTo>
                  <a:cubicBezTo>
                    <a:pt x="13883" y="2069"/>
                    <a:pt x="13930" y="2248"/>
                    <a:pt x="13919" y="2426"/>
                  </a:cubicBezTo>
                  <a:cubicBezTo>
                    <a:pt x="13942" y="2831"/>
                    <a:pt x="13883" y="3248"/>
                    <a:pt x="13871" y="3653"/>
                  </a:cubicBezTo>
                  <a:cubicBezTo>
                    <a:pt x="13847" y="4296"/>
                    <a:pt x="14133" y="4879"/>
                    <a:pt x="14133" y="5510"/>
                  </a:cubicBezTo>
                  <a:cubicBezTo>
                    <a:pt x="14133" y="5689"/>
                    <a:pt x="14109" y="5855"/>
                    <a:pt x="14073" y="6010"/>
                  </a:cubicBezTo>
                  <a:cubicBezTo>
                    <a:pt x="14061" y="6105"/>
                    <a:pt x="14026" y="6189"/>
                    <a:pt x="13990" y="6272"/>
                  </a:cubicBezTo>
                  <a:cubicBezTo>
                    <a:pt x="13919" y="6367"/>
                    <a:pt x="13764" y="6391"/>
                    <a:pt x="13657" y="6427"/>
                  </a:cubicBezTo>
                  <a:cubicBezTo>
                    <a:pt x="13264" y="6546"/>
                    <a:pt x="12859" y="6641"/>
                    <a:pt x="12454" y="6701"/>
                  </a:cubicBezTo>
                  <a:cubicBezTo>
                    <a:pt x="10775" y="6998"/>
                    <a:pt x="9061" y="7082"/>
                    <a:pt x="7370" y="7141"/>
                  </a:cubicBezTo>
                  <a:cubicBezTo>
                    <a:pt x="6930" y="7153"/>
                    <a:pt x="6501" y="7177"/>
                    <a:pt x="6072" y="7237"/>
                  </a:cubicBezTo>
                  <a:cubicBezTo>
                    <a:pt x="5620" y="7296"/>
                    <a:pt x="5179" y="7379"/>
                    <a:pt x="4727" y="7415"/>
                  </a:cubicBezTo>
                  <a:cubicBezTo>
                    <a:pt x="4484" y="7437"/>
                    <a:pt x="4241" y="7448"/>
                    <a:pt x="3998" y="7448"/>
                  </a:cubicBezTo>
                  <a:cubicBezTo>
                    <a:pt x="3444" y="7448"/>
                    <a:pt x="2892" y="7392"/>
                    <a:pt x="2346" y="7284"/>
                  </a:cubicBezTo>
                  <a:cubicBezTo>
                    <a:pt x="1750" y="7177"/>
                    <a:pt x="1119" y="6987"/>
                    <a:pt x="738" y="6486"/>
                  </a:cubicBezTo>
                  <a:cubicBezTo>
                    <a:pt x="345" y="5939"/>
                    <a:pt x="298" y="5129"/>
                    <a:pt x="417" y="4486"/>
                  </a:cubicBezTo>
                  <a:cubicBezTo>
                    <a:pt x="548" y="3819"/>
                    <a:pt x="905" y="3212"/>
                    <a:pt x="1548" y="2926"/>
                  </a:cubicBezTo>
                  <a:cubicBezTo>
                    <a:pt x="2143" y="2676"/>
                    <a:pt x="2798" y="2629"/>
                    <a:pt x="3429" y="2569"/>
                  </a:cubicBezTo>
                  <a:cubicBezTo>
                    <a:pt x="4024" y="2498"/>
                    <a:pt x="4798" y="2569"/>
                    <a:pt x="5275" y="2117"/>
                  </a:cubicBezTo>
                  <a:cubicBezTo>
                    <a:pt x="5429" y="1974"/>
                    <a:pt x="5441" y="1783"/>
                    <a:pt x="5441" y="1581"/>
                  </a:cubicBezTo>
                  <a:cubicBezTo>
                    <a:pt x="5441" y="1331"/>
                    <a:pt x="5465" y="1081"/>
                    <a:pt x="5441" y="831"/>
                  </a:cubicBezTo>
                  <a:cubicBezTo>
                    <a:pt x="5406" y="593"/>
                    <a:pt x="5358" y="271"/>
                    <a:pt x="5656" y="200"/>
                  </a:cubicBezTo>
                  <a:cubicBezTo>
                    <a:pt x="5816" y="173"/>
                    <a:pt x="5984" y="160"/>
                    <a:pt x="6153" y="160"/>
                  </a:cubicBezTo>
                  <a:close/>
                  <a:moveTo>
                    <a:pt x="5858" y="0"/>
                  </a:moveTo>
                  <a:cubicBezTo>
                    <a:pt x="5513" y="0"/>
                    <a:pt x="5145" y="53"/>
                    <a:pt x="5120" y="414"/>
                  </a:cubicBezTo>
                  <a:cubicBezTo>
                    <a:pt x="5120" y="533"/>
                    <a:pt x="5120" y="652"/>
                    <a:pt x="5132" y="771"/>
                  </a:cubicBezTo>
                  <a:cubicBezTo>
                    <a:pt x="5144" y="938"/>
                    <a:pt x="5144" y="1105"/>
                    <a:pt x="5132" y="1272"/>
                  </a:cubicBezTo>
                  <a:cubicBezTo>
                    <a:pt x="5120" y="1486"/>
                    <a:pt x="5179" y="1748"/>
                    <a:pt x="5048" y="1926"/>
                  </a:cubicBezTo>
                  <a:cubicBezTo>
                    <a:pt x="4846" y="2224"/>
                    <a:pt x="4417" y="2319"/>
                    <a:pt x="4096" y="2355"/>
                  </a:cubicBezTo>
                  <a:cubicBezTo>
                    <a:pt x="3739" y="2391"/>
                    <a:pt x="3381" y="2415"/>
                    <a:pt x="3036" y="2450"/>
                  </a:cubicBezTo>
                  <a:cubicBezTo>
                    <a:pt x="2381" y="2522"/>
                    <a:pt x="1679" y="2581"/>
                    <a:pt x="1095" y="2903"/>
                  </a:cubicBezTo>
                  <a:cubicBezTo>
                    <a:pt x="488" y="3236"/>
                    <a:pt x="179" y="3915"/>
                    <a:pt x="83" y="4581"/>
                  </a:cubicBezTo>
                  <a:cubicBezTo>
                    <a:pt x="0" y="5224"/>
                    <a:pt x="83" y="5974"/>
                    <a:pt x="488" y="6510"/>
                  </a:cubicBezTo>
                  <a:cubicBezTo>
                    <a:pt x="869" y="6998"/>
                    <a:pt x="1476" y="7225"/>
                    <a:pt x="2060" y="7356"/>
                  </a:cubicBezTo>
                  <a:cubicBezTo>
                    <a:pt x="2727" y="7525"/>
                    <a:pt x="3422" y="7610"/>
                    <a:pt x="4120" y="7610"/>
                  </a:cubicBezTo>
                  <a:cubicBezTo>
                    <a:pt x="4207" y="7610"/>
                    <a:pt x="4294" y="7608"/>
                    <a:pt x="4382" y="7606"/>
                  </a:cubicBezTo>
                  <a:cubicBezTo>
                    <a:pt x="5322" y="7582"/>
                    <a:pt x="6239" y="7356"/>
                    <a:pt x="7180" y="7308"/>
                  </a:cubicBezTo>
                  <a:cubicBezTo>
                    <a:pt x="8977" y="7225"/>
                    <a:pt x="10787" y="7189"/>
                    <a:pt x="12573" y="6879"/>
                  </a:cubicBezTo>
                  <a:cubicBezTo>
                    <a:pt x="12990" y="6808"/>
                    <a:pt x="13407" y="6713"/>
                    <a:pt x="13811" y="6606"/>
                  </a:cubicBezTo>
                  <a:cubicBezTo>
                    <a:pt x="13954" y="6558"/>
                    <a:pt x="14204" y="6534"/>
                    <a:pt x="14288" y="6403"/>
                  </a:cubicBezTo>
                  <a:cubicBezTo>
                    <a:pt x="14371" y="6213"/>
                    <a:pt x="14430" y="6010"/>
                    <a:pt x="14430" y="5808"/>
                  </a:cubicBezTo>
                  <a:cubicBezTo>
                    <a:pt x="14502" y="5129"/>
                    <a:pt x="14169" y="4486"/>
                    <a:pt x="14169" y="3808"/>
                  </a:cubicBezTo>
                  <a:cubicBezTo>
                    <a:pt x="14169" y="3379"/>
                    <a:pt x="14252" y="2938"/>
                    <a:pt x="14228" y="2510"/>
                  </a:cubicBezTo>
                  <a:cubicBezTo>
                    <a:pt x="14216" y="2141"/>
                    <a:pt x="14121" y="1748"/>
                    <a:pt x="13692" y="1688"/>
                  </a:cubicBezTo>
                  <a:cubicBezTo>
                    <a:pt x="13678" y="1687"/>
                    <a:pt x="13663" y="1687"/>
                    <a:pt x="13648" y="1687"/>
                  </a:cubicBezTo>
                  <a:cubicBezTo>
                    <a:pt x="13465" y="1687"/>
                    <a:pt x="13284" y="1754"/>
                    <a:pt x="13142" y="1860"/>
                  </a:cubicBezTo>
                  <a:lnTo>
                    <a:pt x="13142" y="1860"/>
                  </a:lnTo>
                  <a:cubicBezTo>
                    <a:pt x="12801" y="1977"/>
                    <a:pt x="12461" y="2095"/>
                    <a:pt x="12109" y="2212"/>
                  </a:cubicBezTo>
                  <a:cubicBezTo>
                    <a:pt x="11625" y="2357"/>
                    <a:pt x="11117" y="2440"/>
                    <a:pt x="10604" y="2440"/>
                  </a:cubicBezTo>
                  <a:cubicBezTo>
                    <a:pt x="10487" y="2440"/>
                    <a:pt x="10369" y="2435"/>
                    <a:pt x="10251" y="2426"/>
                  </a:cubicBezTo>
                  <a:cubicBezTo>
                    <a:pt x="9930" y="2415"/>
                    <a:pt x="9501" y="2379"/>
                    <a:pt x="9227" y="2176"/>
                  </a:cubicBezTo>
                  <a:cubicBezTo>
                    <a:pt x="8977" y="1998"/>
                    <a:pt x="8811" y="1688"/>
                    <a:pt x="8680" y="1414"/>
                  </a:cubicBezTo>
                  <a:cubicBezTo>
                    <a:pt x="8465" y="1010"/>
                    <a:pt x="8299" y="390"/>
                    <a:pt x="7846" y="200"/>
                  </a:cubicBezTo>
                  <a:cubicBezTo>
                    <a:pt x="7410" y="19"/>
                    <a:pt x="6887" y="9"/>
                    <a:pt x="6415" y="9"/>
                  </a:cubicBezTo>
                  <a:cubicBezTo>
                    <a:pt x="6360" y="9"/>
                    <a:pt x="6305" y="9"/>
                    <a:pt x="6251" y="9"/>
                  </a:cubicBezTo>
                  <a:cubicBezTo>
                    <a:pt x="6142" y="9"/>
                    <a:pt x="6002" y="0"/>
                    <a:pt x="5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39;p69">
              <a:extLst>
                <a:ext uri="{FF2B5EF4-FFF2-40B4-BE49-F238E27FC236}">
                  <a16:creationId xmlns:a16="http://schemas.microsoft.com/office/drawing/2014/main" id="{499F3B86-0E73-5733-8EDF-B14E4C56A34F}"/>
                </a:ext>
              </a:extLst>
            </p:cNvPr>
            <p:cNvSpPr/>
            <p:nvPr/>
          </p:nvSpPr>
          <p:spPr>
            <a:xfrm>
              <a:off x="6491637" y="4306387"/>
              <a:ext cx="132858" cy="104046"/>
            </a:xfrm>
            <a:custGeom>
              <a:avLst/>
              <a:gdLst/>
              <a:ahLst/>
              <a:cxnLst/>
              <a:rect l="l" t="t" r="r" b="b"/>
              <a:pathLst>
                <a:path w="2859" h="2239" extrusionOk="0">
                  <a:moveTo>
                    <a:pt x="317" y="1"/>
                  </a:moveTo>
                  <a:cubicBezTo>
                    <a:pt x="239" y="1"/>
                    <a:pt x="178" y="16"/>
                    <a:pt x="144" y="56"/>
                  </a:cubicBezTo>
                  <a:cubicBezTo>
                    <a:pt x="1" y="234"/>
                    <a:pt x="25" y="794"/>
                    <a:pt x="132" y="1103"/>
                  </a:cubicBezTo>
                  <a:cubicBezTo>
                    <a:pt x="336" y="1671"/>
                    <a:pt x="1417" y="2239"/>
                    <a:pt x="2291" y="2239"/>
                  </a:cubicBezTo>
                  <a:cubicBezTo>
                    <a:pt x="2334" y="2239"/>
                    <a:pt x="2376" y="2237"/>
                    <a:pt x="2418" y="2234"/>
                  </a:cubicBezTo>
                  <a:cubicBezTo>
                    <a:pt x="2382" y="1163"/>
                    <a:pt x="2858" y="329"/>
                    <a:pt x="1215" y="187"/>
                  </a:cubicBezTo>
                  <a:cubicBezTo>
                    <a:pt x="988" y="159"/>
                    <a:pt x="568" y="1"/>
                    <a:pt x="31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40;p69">
              <a:extLst>
                <a:ext uri="{FF2B5EF4-FFF2-40B4-BE49-F238E27FC236}">
                  <a16:creationId xmlns:a16="http://schemas.microsoft.com/office/drawing/2014/main" id="{8C2CBCCC-3AD7-8F79-5AE3-8FCE23AD32C6}"/>
                </a:ext>
              </a:extLst>
            </p:cNvPr>
            <p:cNvSpPr/>
            <p:nvPr/>
          </p:nvSpPr>
          <p:spPr>
            <a:xfrm>
              <a:off x="6486107" y="4303180"/>
              <a:ext cx="127328" cy="110459"/>
            </a:xfrm>
            <a:custGeom>
              <a:avLst/>
              <a:gdLst/>
              <a:ahLst/>
              <a:cxnLst/>
              <a:rect l="l" t="t" r="r" b="b"/>
              <a:pathLst>
                <a:path w="2740" h="2377" extrusionOk="0">
                  <a:moveTo>
                    <a:pt x="487" y="132"/>
                  </a:moveTo>
                  <a:cubicBezTo>
                    <a:pt x="517" y="132"/>
                    <a:pt x="551" y="140"/>
                    <a:pt x="584" y="148"/>
                  </a:cubicBezTo>
                  <a:cubicBezTo>
                    <a:pt x="644" y="160"/>
                    <a:pt x="715" y="184"/>
                    <a:pt x="775" y="196"/>
                  </a:cubicBezTo>
                  <a:cubicBezTo>
                    <a:pt x="906" y="220"/>
                    <a:pt x="1025" y="256"/>
                    <a:pt x="1144" y="291"/>
                  </a:cubicBezTo>
                  <a:cubicBezTo>
                    <a:pt x="1275" y="315"/>
                    <a:pt x="1430" y="315"/>
                    <a:pt x="1572" y="351"/>
                  </a:cubicBezTo>
                  <a:cubicBezTo>
                    <a:pt x="1953" y="410"/>
                    <a:pt x="2311" y="565"/>
                    <a:pt x="2406" y="982"/>
                  </a:cubicBezTo>
                  <a:cubicBezTo>
                    <a:pt x="2430" y="1184"/>
                    <a:pt x="2442" y="1387"/>
                    <a:pt x="2418" y="1589"/>
                  </a:cubicBezTo>
                  <a:cubicBezTo>
                    <a:pt x="2407" y="1804"/>
                    <a:pt x="2387" y="2019"/>
                    <a:pt x="2391" y="2242"/>
                  </a:cubicBezTo>
                  <a:lnTo>
                    <a:pt x="2391" y="2242"/>
                  </a:lnTo>
                  <a:cubicBezTo>
                    <a:pt x="1839" y="2220"/>
                    <a:pt x="1304" y="2021"/>
                    <a:pt x="858" y="1684"/>
                  </a:cubicBezTo>
                  <a:cubicBezTo>
                    <a:pt x="656" y="1553"/>
                    <a:pt x="501" y="1363"/>
                    <a:pt x="418" y="1149"/>
                  </a:cubicBezTo>
                  <a:cubicBezTo>
                    <a:pt x="322" y="875"/>
                    <a:pt x="298" y="589"/>
                    <a:pt x="358" y="315"/>
                  </a:cubicBezTo>
                  <a:cubicBezTo>
                    <a:pt x="370" y="256"/>
                    <a:pt x="394" y="148"/>
                    <a:pt x="453" y="136"/>
                  </a:cubicBezTo>
                  <a:cubicBezTo>
                    <a:pt x="464" y="133"/>
                    <a:pt x="475" y="132"/>
                    <a:pt x="487" y="132"/>
                  </a:cubicBezTo>
                  <a:close/>
                  <a:moveTo>
                    <a:pt x="432" y="1"/>
                  </a:moveTo>
                  <a:cubicBezTo>
                    <a:pt x="301" y="1"/>
                    <a:pt x="180" y="30"/>
                    <a:pt x="108" y="125"/>
                  </a:cubicBezTo>
                  <a:cubicBezTo>
                    <a:pt x="48" y="232"/>
                    <a:pt x="13" y="351"/>
                    <a:pt x="13" y="482"/>
                  </a:cubicBezTo>
                  <a:cubicBezTo>
                    <a:pt x="1" y="648"/>
                    <a:pt x="13" y="803"/>
                    <a:pt x="48" y="970"/>
                  </a:cubicBezTo>
                  <a:cubicBezTo>
                    <a:pt x="96" y="1232"/>
                    <a:pt x="227" y="1470"/>
                    <a:pt x="429" y="1637"/>
                  </a:cubicBezTo>
                  <a:cubicBezTo>
                    <a:pt x="1000" y="2116"/>
                    <a:pt x="1712" y="2376"/>
                    <a:pt x="2452" y="2376"/>
                  </a:cubicBezTo>
                  <a:cubicBezTo>
                    <a:pt x="2472" y="2376"/>
                    <a:pt x="2493" y="2376"/>
                    <a:pt x="2513" y="2376"/>
                  </a:cubicBezTo>
                  <a:lnTo>
                    <a:pt x="2513" y="2376"/>
                  </a:lnTo>
                  <a:cubicBezTo>
                    <a:pt x="2521" y="2376"/>
                    <a:pt x="2529" y="2376"/>
                    <a:pt x="2536" y="2376"/>
                  </a:cubicBezTo>
                  <a:cubicBezTo>
                    <a:pt x="2592" y="2376"/>
                    <a:pt x="2650" y="2365"/>
                    <a:pt x="2681" y="2343"/>
                  </a:cubicBezTo>
                  <a:lnTo>
                    <a:pt x="2681" y="2343"/>
                  </a:lnTo>
                  <a:cubicBezTo>
                    <a:pt x="2694" y="2333"/>
                    <a:pt x="2703" y="2320"/>
                    <a:pt x="2704" y="2303"/>
                  </a:cubicBezTo>
                  <a:lnTo>
                    <a:pt x="2704" y="2303"/>
                  </a:lnTo>
                  <a:cubicBezTo>
                    <a:pt x="2704" y="2303"/>
                    <a:pt x="2704" y="2303"/>
                    <a:pt x="2704" y="2303"/>
                  </a:cubicBezTo>
                  <a:cubicBezTo>
                    <a:pt x="2704" y="2302"/>
                    <a:pt x="2703" y="2301"/>
                    <a:pt x="2703" y="2299"/>
                  </a:cubicBezTo>
                  <a:lnTo>
                    <a:pt x="2703" y="2299"/>
                  </a:lnTo>
                  <a:cubicBezTo>
                    <a:pt x="2692" y="2051"/>
                    <a:pt x="2715" y="1814"/>
                    <a:pt x="2727" y="1577"/>
                  </a:cubicBezTo>
                  <a:cubicBezTo>
                    <a:pt x="2739" y="1375"/>
                    <a:pt x="2739" y="1172"/>
                    <a:pt x="2704" y="970"/>
                  </a:cubicBezTo>
                  <a:cubicBezTo>
                    <a:pt x="2608" y="494"/>
                    <a:pt x="2168" y="315"/>
                    <a:pt x="1727" y="232"/>
                  </a:cubicBezTo>
                  <a:cubicBezTo>
                    <a:pt x="1584" y="208"/>
                    <a:pt x="1430" y="196"/>
                    <a:pt x="1287" y="172"/>
                  </a:cubicBezTo>
                  <a:cubicBezTo>
                    <a:pt x="1132" y="136"/>
                    <a:pt x="1001" y="101"/>
                    <a:pt x="858" y="65"/>
                  </a:cubicBezTo>
                  <a:cubicBezTo>
                    <a:pt x="744" y="40"/>
                    <a:pt x="582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41;p69">
              <a:extLst>
                <a:ext uri="{FF2B5EF4-FFF2-40B4-BE49-F238E27FC236}">
                  <a16:creationId xmlns:a16="http://schemas.microsoft.com/office/drawing/2014/main" id="{C69BDBCA-D7B5-BC7B-8F60-1AA17CD379CD}"/>
                </a:ext>
              </a:extLst>
            </p:cNvPr>
            <p:cNvSpPr/>
            <p:nvPr/>
          </p:nvSpPr>
          <p:spPr>
            <a:xfrm>
              <a:off x="6707447" y="4161212"/>
              <a:ext cx="99074" cy="46191"/>
            </a:xfrm>
            <a:custGeom>
              <a:avLst/>
              <a:gdLst/>
              <a:ahLst/>
              <a:cxnLst/>
              <a:rect l="l" t="t" r="r" b="b"/>
              <a:pathLst>
                <a:path w="2132" h="994" extrusionOk="0">
                  <a:moveTo>
                    <a:pt x="227" y="1"/>
                  </a:moveTo>
                  <a:cubicBezTo>
                    <a:pt x="179" y="1"/>
                    <a:pt x="60" y="1"/>
                    <a:pt x="36" y="48"/>
                  </a:cubicBezTo>
                  <a:cubicBezTo>
                    <a:pt x="0" y="108"/>
                    <a:pt x="119" y="120"/>
                    <a:pt x="143" y="132"/>
                  </a:cubicBezTo>
                  <a:cubicBezTo>
                    <a:pt x="762" y="179"/>
                    <a:pt x="1334" y="560"/>
                    <a:pt x="1786" y="953"/>
                  </a:cubicBezTo>
                  <a:cubicBezTo>
                    <a:pt x="1831" y="980"/>
                    <a:pt x="1882" y="993"/>
                    <a:pt x="1930" y="993"/>
                  </a:cubicBezTo>
                  <a:cubicBezTo>
                    <a:pt x="1946" y="993"/>
                    <a:pt x="1962" y="992"/>
                    <a:pt x="1977" y="989"/>
                  </a:cubicBezTo>
                  <a:cubicBezTo>
                    <a:pt x="2001" y="989"/>
                    <a:pt x="2132" y="941"/>
                    <a:pt x="2084" y="905"/>
                  </a:cubicBezTo>
                  <a:lnTo>
                    <a:pt x="2096" y="905"/>
                  </a:lnTo>
                  <a:cubicBezTo>
                    <a:pt x="1572" y="441"/>
                    <a:pt x="929" y="60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42;p69">
              <a:extLst>
                <a:ext uri="{FF2B5EF4-FFF2-40B4-BE49-F238E27FC236}">
                  <a16:creationId xmlns:a16="http://schemas.microsoft.com/office/drawing/2014/main" id="{1B38FEC0-D078-3D95-9155-45D3ADDB9CAC}"/>
                </a:ext>
              </a:extLst>
            </p:cNvPr>
            <p:cNvSpPr/>
            <p:nvPr/>
          </p:nvSpPr>
          <p:spPr>
            <a:xfrm>
              <a:off x="6631654" y="4177338"/>
              <a:ext cx="127978" cy="51675"/>
            </a:xfrm>
            <a:custGeom>
              <a:avLst/>
              <a:gdLst/>
              <a:ahLst/>
              <a:cxnLst/>
              <a:rect l="l" t="t" r="r" b="b"/>
              <a:pathLst>
                <a:path w="2754" h="1112" extrusionOk="0">
                  <a:moveTo>
                    <a:pt x="129" y="0"/>
                  </a:moveTo>
                  <a:cubicBezTo>
                    <a:pt x="83" y="0"/>
                    <a:pt x="37" y="8"/>
                    <a:pt x="24" y="35"/>
                  </a:cubicBezTo>
                  <a:cubicBezTo>
                    <a:pt x="0" y="94"/>
                    <a:pt x="95" y="118"/>
                    <a:pt x="131" y="118"/>
                  </a:cubicBezTo>
                  <a:cubicBezTo>
                    <a:pt x="560" y="177"/>
                    <a:pt x="976" y="273"/>
                    <a:pt x="1381" y="404"/>
                  </a:cubicBezTo>
                  <a:cubicBezTo>
                    <a:pt x="1762" y="523"/>
                    <a:pt x="2215" y="701"/>
                    <a:pt x="2429" y="1059"/>
                  </a:cubicBezTo>
                  <a:cubicBezTo>
                    <a:pt x="2450" y="1096"/>
                    <a:pt x="2520" y="1111"/>
                    <a:pt x="2588" y="1111"/>
                  </a:cubicBezTo>
                  <a:cubicBezTo>
                    <a:pt x="2673" y="1111"/>
                    <a:pt x="2753" y="1086"/>
                    <a:pt x="2727" y="1047"/>
                  </a:cubicBezTo>
                  <a:lnTo>
                    <a:pt x="2739" y="1047"/>
                  </a:lnTo>
                  <a:cubicBezTo>
                    <a:pt x="2512" y="654"/>
                    <a:pt x="2024" y="451"/>
                    <a:pt x="1607" y="320"/>
                  </a:cubicBezTo>
                  <a:cubicBezTo>
                    <a:pt x="1155" y="177"/>
                    <a:pt x="691" y="70"/>
                    <a:pt x="226" y="11"/>
                  </a:cubicBezTo>
                  <a:cubicBezTo>
                    <a:pt x="205" y="5"/>
                    <a:pt x="167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43;p69">
              <a:extLst>
                <a:ext uri="{FF2B5EF4-FFF2-40B4-BE49-F238E27FC236}">
                  <a16:creationId xmlns:a16="http://schemas.microsoft.com/office/drawing/2014/main" id="{34A9093E-84EB-5FCE-0080-7FE5AE51EEAA}"/>
                </a:ext>
              </a:extLst>
            </p:cNvPr>
            <p:cNvSpPr/>
            <p:nvPr/>
          </p:nvSpPr>
          <p:spPr>
            <a:xfrm>
              <a:off x="7215930" y="2643894"/>
              <a:ext cx="610291" cy="488771"/>
            </a:xfrm>
            <a:custGeom>
              <a:avLst/>
              <a:gdLst/>
              <a:ahLst/>
              <a:cxnLst/>
              <a:rect l="l" t="t" r="r" b="b"/>
              <a:pathLst>
                <a:path w="13133" h="10518" extrusionOk="0">
                  <a:moveTo>
                    <a:pt x="7051" y="1"/>
                  </a:moveTo>
                  <a:cubicBezTo>
                    <a:pt x="5229" y="1"/>
                    <a:pt x="3095" y="778"/>
                    <a:pt x="774" y="2910"/>
                  </a:cubicBezTo>
                  <a:cubicBezTo>
                    <a:pt x="881" y="4208"/>
                    <a:pt x="345" y="5565"/>
                    <a:pt x="179" y="6851"/>
                  </a:cubicBezTo>
                  <a:cubicBezTo>
                    <a:pt x="143" y="7184"/>
                    <a:pt x="72" y="7815"/>
                    <a:pt x="0" y="8601"/>
                  </a:cubicBezTo>
                  <a:cubicBezTo>
                    <a:pt x="393" y="8470"/>
                    <a:pt x="798" y="8387"/>
                    <a:pt x="1203" y="8315"/>
                  </a:cubicBezTo>
                  <a:cubicBezTo>
                    <a:pt x="1785" y="8242"/>
                    <a:pt x="2387" y="8208"/>
                    <a:pt x="2999" y="8208"/>
                  </a:cubicBezTo>
                  <a:cubicBezTo>
                    <a:pt x="5078" y="8208"/>
                    <a:pt x="7268" y="8604"/>
                    <a:pt x="9144" y="9220"/>
                  </a:cubicBezTo>
                  <a:cubicBezTo>
                    <a:pt x="10216" y="9565"/>
                    <a:pt x="11252" y="10006"/>
                    <a:pt x="12264" y="10518"/>
                  </a:cubicBezTo>
                  <a:cubicBezTo>
                    <a:pt x="12478" y="9899"/>
                    <a:pt x="12645" y="9268"/>
                    <a:pt x="12776" y="8613"/>
                  </a:cubicBezTo>
                  <a:cubicBezTo>
                    <a:pt x="12978" y="7125"/>
                    <a:pt x="12656" y="7577"/>
                    <a:pt x="12895" y="6113"/>
                  </a:cubicBezTo>
                  <a:cubicBezTo>
                    <a:pt x="13133" y="4589"/>
                    <a:pt x="13109" y="3577"/>
                    <a:pt x="12037" y="2350"/>
                  </a:cubicBezTo>
                  <a:cubicBezTo>
                    <a:pt x="10961" y="1112"/>
                    <a:pt x="9228" y="1"/>
                    <a:pt x="7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44;p69">
              <a:extLst>
                <a:ext uri="{FF2B5EF4-FFF2-40B4-BE49-F238E27FC236}">
                  <a16:creationId xmlns:a16="http://schemas.microsoft.com/office/drawing/2014/main" id="{A9FB8BC6-5FB9-0897-D329-A50FEB38E5B8}"/>
                </a:ext>
              </a:extLst>
            </p:cNvPr>
            <p:cNvSpPr/>
            <p:nvPr/>
          </p:nvSpPr>
          <p:spPr>
            <a:xfrm>
              <a:off x="7208727" y="2640502"/>
              <a:ext cx="623023" cy="495603"/>
            </a:xfrm>
            <a:custGeom>
              <a:avLst/>
              <a:gdLst/>
              <a:ahLst/>
              <a:cxnLst/>
              <a:rect l="l" t="t" r="r" b="b"/>
              <a:pathLst>
                <a:path w="13407" h="10665" extrusionOk="0">
                  <a:moveTo>
                    <a:pt x="7245" y="127"/>
                  </a:moveTo>
                  <a:cubicBezTo>
                    <a:pt x="8818" y="127"/>
                    <a:pt x="10362" y="726"/>
                    <a:pt x="11538" y="1852"/>
                  </a:cubicBezTo>
                  <a:cubicBezTo>
                    <a:pt x="12073" y="2340"/>
                    <a:pt x="12561" y="2911"/>
                    <a:pt x="12823" y="3590"/>
                  </a:cubicBezTo>
                  <a:cubicBezTo>
                    <a:pt x="13132" y="4397"/>
                    <a:pt x="13050" y="5264"/>
                    <a:pt x="12908" y="6107"/>
                  </a:cubicBezTo>
                  <a:lnTo>
                    <a:pt x="12908" y="6107"/>
                  </a:lnTo>
                  <a:cubicBezTo>
                    <a:pt x="12907" y="6109"/>
                    <a:pt x="12907" y="6112"/>
                    <a:pt x="12907" y="6114"/>
                  </a:cubicBezTo>
                  <a:cubicBezTo>
                    <a:pt x="12907" y="6114"/>
                    <a:pt x="12907" y="6114"/>
                    <a:pt x="12907" y="6114"/>
                  </a:cubicBezTo>
                  <a:lnTo>
                    <a:pt x="12907" y="6114"/>
                  </a:lnTo>
                  <a:cubicBezTo>
                    <a:pt x="12907" y="6115"/>
                    <a:pt x="12906" y="6116"/>
                    <a:pt x="12906" y="6117"/>
                  </a:cubicBezTo>
                  <a:lnTo>
                    <a:pt x="12906" y="6117"/>
                  </a:lnTo>
                  <a:cubicBezTo>
                    <a:pt x="12835" y="6473"/>
                    <a:pt x="12800" y="6829"/>
                    <a:pt x="12811" y="7198"/>
                  </a:cubicBezTo>
                  <a:cubicBezTo>
                    <a:pt x="12823" y="7424"/>
                    <a:pt x="12859" y="7662"/>
                    <a:pt x="12847" y="7900"/>
                  </a:cubicBezTo>
                  <a:cubicBezTo>
                    <a:pt x="12813" y="8772"/>
                    <a:pt x="12568" y="9611"/>
                    <a:pt x="12295" y="10439"/>
                  </a:cubicBezTo>
                  <a:lnTo>
                    <a:pt x="12295" y="10439"/>
                  </a:lnTo>
                  <a:cubicBezTo>
                    <a:pt x="9459" y="9019"/>
                    <a:pt x="6289" y="8183"/>
                    <a:pt x="3118" y="8183"/>
                  </a:cubicBezTo>
                  <a:cubicBezTo>
                    <a:pt x="3011" y="8183"/>
                    <a:pt x="2905" y="8184"/>
                    <a:pt x="2798" y="8186"/>
                  </a:cubicBezTo>
                  <a:cubicBezTo>
                    <a:pt x="2334" y="8198"/>
                    <a:pt x="1882" y="8222"/>
                    <a:pt x="1429" y="8269"/>
                  </a:cubicBezTo>
                  <a:cubicBezTo>
                    <a:pt x="1063" y="8326"/>
                    <a:pt x="689" y="8397"/>
                    <a:pt x="326" y="8488"/>
                  </a:cubicBezTo>
                  <a:lnTo>
                    <a:pt x="326" y="8488"/>
                  </a:lnTo>
                  <a:cubicBezTo>
                    <a:pt x="386" y="7737"/>
                    <a:pt x="477" y="6986"/>
                    <a:pt x="608" y="6245"/>
                  </a:cubicBezTo>
                  <a:cubicBezTo>
                    <a:pt x="798" y="5316"/>
                    <a:pt x="1084" y="4388"/>
                    <a:pt x="1096" y="3435"/>
                  </a:cubicBezTo>
                  <a:cubicBezTo>
                    <a:pt x="1096" y="3328"/>
                    <a:pt x="1084" y="3233"/>
                    <a:pt x="1096" y="3138"/>
                  </a:cubicBezTo>
                  <a:cubicBezTo>
                    <a:pt x="1096" y="2971"/>
                    <a:pt x="1191" y="2923"/>
                    <a:pt x="1310" y="2816"/>
                  </a:cubicBezTo>
                  <a:cubicBezTo>
                    <a:pt x="1489" y="2649"/>
                    <a:pt x="1691" y="2483"/>
                    <a:pt x="1882" y="2328"/>
                  </a:cubicBezTo>
                  <a:cubicBezTo>
                    <a:pt x="2251" y="2042"/>
                    <a:pt x="2620" y="1768"/>
                    <a:pt x="3013" y="1518"/>
                  </a:cubicBezTo>
                  <a:cubicBezTo>
                    <a:pt x="3679" y="1090"/>
                    <a:pt x="4394" y="744"/>
                    <a:pt x="5144" y="494"/>
                  </a:cubicBezTo>
                  <a:cubicBezTo>
                    <a:pt x="5829" y="248"/>
                    <a:pt x="6540" y="127"/>
                    <a:pt x="7245" y="127"/>
                  </a:cubicBezTo>
                  <a:close/>
                  <a:moveTo>
                    <a:pt x="7112" y="0"/>
                  </a:moveTo>
                  <a:cubicBezTo>
                    <a:pt x="6641" y="0"/>
                    <a:pt x="6169" y="50"/>
                    <a:pt x="5703" y="149"/>
                  </a:cubicBezTo>
                  <a:cubicBezTo>
                    <a:pt x="4037" y="494"/>
                    <a:pt x="2536" y="1411"/>
                    <a:pt x="1251" y="2507"/>
                  </a:cubicBezTo>
                  <a:cubicBezTo>
                    <a:pt x="1131" y="2602"/>
                    <a:pt x="1012" y="2709"/>
                    <a:pt x="905" y="2804"/>
                  </a:cubicBezTo>
                  <a:cubicBezTo>
                    <a:pt x="786" y="2900"/>
                    <a:pt x="774" y="2911"/>
                    <a:pt x="786" y="3078"/>
                  </a:cubicBezTo>
                  <a:cubicBezTo>
                    <a:pt x="798" y="3376"/>
                    <a:pt x="786" y="3673"/>
                    <a:pt x="750" y="3959"/>
                  </a:cubicBezTo>
                  <a:cubicBezTo>
                    <a:pt x="679" y="4531"/>
                    <a:pt x="536" y="5102"/>
                    <a:pt x="417" y="5662"/>
                  </a:cubicBezTo>
                  <a:cubicBezTo>
                    <a:pt x="215" y="6638"/>
                    <a:pt x="84" y="7614"/>
                    <a:pt x="0" y="8615"/>
                  </a:cubicBezTo>
                  <a:cubicBezTo>
                    <a:pt x="0" y="8693"/>
                    <a:pt x="139" y="8740"/>
                    <a:pt x="228" y="8740"/>
                  </a:cubicBezTo>
                  <a:cubicBezTo>
                    <a:pt x="246" y="8740"/>
                    <a:pt x="262" y="8738"/>
                    <a:pt x="274" y="8734"/>
                  </a:cubicBezTo>
                  <a:cubicBezTo>
                    <a:pt x="679" y="8615"/>
                    <a:pt x="1096" y="8519"/>
                    <a:pt x="1512" y="8448"/>
                  </a:cubicBezTo>
                  <a:cubicBezTo>
                    <a:pt x="1893" y="8400"/>
                    <a:pt x="2274" y="8376"/>
                    <a:pt x="2667" y="8364"/>
                  </a:cubicBezTo>
                  <a:cubicBezTo>
                    <a:pt x="2861" y="8359"/>
                    <a:pt x="3054" y="8356"/>
                    <a:pt x="3246" y="8356"/>
                  </a:cubicBezTo>
                  <a:cubicBezTo>
                    <a:pt x="3847" y="8356"/>
                    <a:pt x="4444" y="8385"/>
                    <a:pt x="5049" y="8448"/>
                  </a:cubicBezTo>
                  <a:cubicBezTo>
                    <a:pt x="6632" y="8615"/>
                    <a:pt x="8192" y="8960"/>
                    <a:pt x="9704" y="9496"/>
                  </a:cubicBezTo>
                  <a:cubicBezTo>
                    <a:pt x="10609" y="9805"/>
                    <a:pt x="11502" y="10186"/>
                    <a:pt x="12359" y="10627"/>
                  </a:cubicBezTo>
                  <a:cubicBezTo>
                    <a:pt x="12374" y="10641"/>
                    <a:pt x="12436" y="10664"/>
                    <a:pt x="12489" y="10664"/>
                  </a:cubicBezTo>
                  <a:cubicBezTo>
                    <a:pt x="12523" y="10664"/>
                    <a:pt x="12552" y="10655"/>
                    <a:pt x="12561" y="10627"/>
                  </a:cubicBezTo>
                  <a:cubicBezTo>
                    <a:pt x="12835" y="9769"/>
                    <a:pt x="13109" y="8912"/>
                    <a:pt x="13145" y="7995"/>
                  </a:cubicBezTo>
                  <a:cubicBezTo>
                    <a:pt x="13145" y="7769"/>
                    <a:pt x="13133" y="7555"/>
                    <a:pt x="13109" y="7317"/>
                  </a:cubicBezTo>
                  <a:cubicBezTo>
                    <a:pt x="13097" y="6955"/>
                    <a:pt x="13131" y="6594"/>
                    <a:pt x="13200" y="6243"/>
                  </a:cubicBezTo>
                  <a:lnTo>
                    <a:pt x="13200" y="6243"/>
                  </a:lnTo>
                  <a:cubicBezTo>
                    <a:pt x="13202" y="6240"/>
                    <a:pt x="13204" y="6237"/>
                    <a:pt x="13204" y="6233"/>
                  </a:cubicBezTo>
                  <a:cubicBezTo>
                    <a:pt x="13323" y="5471"/>
                    <a:pt x="13407" y="4674"/>
                    <a:pt x="13192" y="3912"/>
                  </a:cubicBezTo>
                  <a:cubicBezTo>
                    <a:pt x="12990" y="3221"/>
                    <a:pt x="12550" y="2638"/>
                    <a:pt x="12049" y="2126"/>
                  </a:cubicBezTo>
                  <a:cubicBezTo>
                    <a:pt x="11311" y="1364"/>
                    <a:pt x="10395" y="768"/>
                    <a:pt x="9394" y="399"/>
                  </a:cubicBezTo>
                  <a:cubicBezTo>
                    <a:pt x="8655" y="133"/>
                    <a:pt x="7884" y="0"/>
                    <a:pt x="7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45;p69">
              <a:extLst>
                <a:ext uri="{FF2B5EF4-FFF2-40B4-BE49-F238E27FC236}">
                  <a16:creationId xmlns:a16="http://schemas.microsoft.com/office/drawing/2014/main" id="{353503F4-EE73-FBFD-5CBF-230316E1CF2B}"/>
                </a:ext>
              </a:extLst>
            </p:cNvPr>
            <p:cNvSpPr/>
            <p:nvPr/>
          </p:nvSpPr>
          <p:spPr>
            <a:xfrm>
              <a:off x="7173874" y="3025280"/>
              <a:ext cx="611963" cy="632736"/>
            </a:xfrm>
            <a:custGeom>
              <a:avLst/>
              <a:gdLst/>
              <a:ahLst/>
              <a:cxnLst/>
              <a:rect l="l" t="t" r="r" b="b"/>
              <a:pathLst>
                <a:path w="13169" h="13616" extrusionOk="0">
                  <a:moveTo>
                    <a:pt x="3908" y="1"/>
                  </a:moveTo>
                  <a:cubicBezTo>
                    <a:pt x="3295" y="1"/>
                    <a:pt x="2691" y="35"/>
                    <a:pt x="2108" y="108"/>
                  </a:cubicBezTo>
                  <a:cubicBezTo>
                    <a:pt x="1703" y="168"/>
                    <a:pt x="1298" y="263"/>
                    <a:pt x="905" y="382"/>
                  </a:cubicBezTo>
                  <a:cubicBezTo>
                    <a:pt x="643" y="3013"/>
                    <a:pt x="262" y="7443"/>
                    <a:pt x="131" y="8943"/>
                  </a:cubicBezTo>
                  <a:cubicBezTo>
                    <a:pt x="0" y="10395"/>
                    <a:pt x="631" y="11872"/>
                    <a:pt x="1310" y="13193"/>
                  </a:cubicBezTo>
                  <a:cubicBezTo>
                    <a:pt x="1881" y="13515"/>
                    <a:pt x="2600" y="13615"/>
                    <a:pt x="3306" y="13615"/>
                  </a:cubicBezTo>
                  <a:cubicBezTo>
                    <a:pt x="3541" y="13615"/>
                    <a:pt x="3775" y="13604"/>
                    <a:pt x="4001" y="13586"/>
                  </a:cubicBezTo>
                  <a:cubicBezTo>
                    <a:pt x="5953" y="13408"/>
                    <a:pt x="9013" y="12717"/>
                    <a:pt x="10621" y="11050"/>
                  </a:cubicBezTo>
                  <a:cubicBezTo>
                    <a:pt x="10525" y="10836"/>
                    <a:pt x="10454" y="10621"/>
                    <a:pt x="10406" y="10383"/>
                  </a:cubicBezTo>
                  <a:cubicBezTo>
                    <a:pt x="10490" y="9645"/>
                    <a:pt x="12264" y="5109"/>
                    <a:pt x="13169" y="2299"/>
                  </a:cubicBezTo>
                  <a:cubicBezTo>
                    <a:pt x="12157" y="1787"/>
                    <a:pt x="11121" y="1347"/>
                    <a:pt x="10049" y="1001"/>
                  </a:cubicBezTo>
                  <a:cubicBezTo>
                    <a:pt x="8174" y="395"/>
                    <a:pt x="5986" y="1"/>
                    <a:pt x="3908" y="1"/>
                  </a:cubicBezTo>
                  <a:close/>
                </a:path>
              </a:pathLst>
            </a:custGeom>
            <a:solidFill>
              <a:srgbClr val="F0C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46;p69">
              <a:extLst>
                <a:ext uri="{FF2B5EF4-FFF2-40B4-BE49-F238E27FC236}">
                  <a16:creationId xmlns:a16="http://schemas.microsoft.com/office/drawing/2014/main" id="{293F3820-CC0E-DFEC-82EB-B155030743E1}"/>
                </a:ext>
              </a:extLst>
            </p:cNvPr>
            <p:cNvSpPr/>
            <p:nvPr/>
          </p:nvSpPr>
          <p:spPr>
            <a:xfrm>
              <a:off x="7169970" y="3022446"/>
              <a:ext cx="623070" cy="638684"/>
            </a:xfrm>
            <a:custGeom>
              <a:avLst/>
              <a:gdLst/>
              <a:ahLst/>
              <a:cxnLst/>
              <a:rect l="l" t="t" r="r" b="b"/>
              <a:pathLst>
                <a:path w="13408" h="13744" extrusionOk="0">
                  <a:moveTo>
                    <a:pt x="4035" y="131"/>
                  </a:moveTo>
                  <a:cubicBezTo>
                    <a:pt x="6292" y="131"/>
                    <a:pt x="8565" y="602"/>
                    <a:pt x="10669" y="1360"/>
                  </a:cubicBezTo>
                  <a:cubicBezTo>
                    <a:pt x="11491" y="1653"/>
                    <a:pt x="12301" y="2005"/>
                    <a:pt x="13088" y="2402"/>
                  </a:cubicBezTo>
                  <a:lnTo>
                    <a:pt x="13088" y="2402"/>
                  </a:lnTo>
                  <a:cubicBezTo>
                    <a:pt x="12435" y="4416"/>
                    <a:pt x="11689" y="6382"/>
                    <a:pt x="10990" y="8361"/>
                  </a:cubicBezTo>
                  <a:cubicBezTo>
                    <a:pt x="10740" y="9004"/>
                    <a:pt x="10538" y="9647"/>
                    <a:pt x="10359" y="10301"/>
                  </a:cubicBezTo>
                  <a:cubicBezTo>
                    <a:pt x="10336" y="10373"/>
                    <a:pt x="10324" y="10456"/>
                    <a:pt x="10336" y="10540"/>
                  </a:cubicBezTo>
                  <a:cubicBezTo>
                    <a:pt x="10359" y="10635"/>
                    <a:pt x="10383" y="10742"/>
                    <a:pt x="10431" y="10837"/>
                  </a:cubicBezTo>
                  <a:cubicBezTo>
                    <a:pt x="10455" y="10909"/>
                    <a:pt x="10478" y="10980"/>
                    <a:pt x="10502" y="11052"/>
                  </a:cubicBezTo>
                  <a:cubicBezTo>
                    <a:pt x="10526" y="11159"/>
                    <a:pt x="10502" y="11183"/>
                    <a:pt x="10431" y="11254"/>
                  </a:cubicBezTo>
                  <a:cubicBezTo>
                    <a:pt x="10038" y="11623"/>
                    <a:pt x="9597" y="11933"/>
                    <a:pt x="9121" y="12183"/>
                  </a:cubicBezTo>
                  <a:cubicBezTo>
                    <a:pt x="8133" y="12707"/>
                    <a:pt x="7061" y="13076"/>
                    <a:pt x="5966" y="13290"/>
                  </a:cubicBezTo>
                  <a:cubicBezTo>
                    <a:pt x="5161" y="13462"/>
                    <a:pt x="4307" y="13613"/>
                    <a:pt x="3473" y="13613"/>
                  </a:cubicBezTo>
                  <a:cubicBezTo>
                    <a:pt x="3210" y="13613"/>
                    <a:pt x="2949" y="13598"/>
                    <a:pt x="2692" y="13564"/>
                  </a:cubicBezTo>
                  <a:cubicBezTo>
                    <a:pt x="2358" y="13528"/>
                    <a:pt x="2025" y="13433"/>
                    <a:pt x="1715" y="13302"/>
                  </a:cubicBezTo>
                  <a:cubicBezTo>
                    <a:pt x="1561" y="13230"/>
                    <a:pt x="1453" y="13088"/>
                    <a:pt x="1394" y="12933"/>
                  </a:cubicBezTo>
                  <a:cubicBezTo>
                    <a:pt x="1311" y="12766"/>
                    <a:pt x="1239" y="12599"/>
                    <a:pt x="1156" y="12433"/>
                  </a:cubicBezTo>
                  <a:cubicBezTo>
                    <a:pt x="846" y="11790"/>
                    <a:pt x="608" y="11099"/>
                    <a:pt x="453" y="10397"/>
                  </a:cubicBezTo>
                  <a:cubicBezTo>
                    <a:pt x="275" y="9456"/>
                    <a:pt x="406" y="8516"/>
                    <a:pt x="489" y="7575"/>
                  </a:cubicBezTo>
                  <a:cubicBezTo>
                    <a:pt x="680" y="5432"/>
                    <a:pt x="870" y="3289"/>
                    <a:pt x="1072" y="1146"/>
                  </a:cubicBezTo>
                  <a:cubicBezTo>
                    <a:pt x="1095" y="921"/>
                    <a:pt x="1117" y="696"/>
                    <a:pt x="1140" y="471"/>
                  </a:cubicBezTo>
                  <a:lnTo>
                    <a:pt x="1140" y="471"/>
                  </a:lnTo>
                  <a:cubicBezTo>
                    <a:pt x="1462" y="374"/>
                    <a:pt x="1785" y="295"/>
                    <a:pt x="2116" y="241"/>
                  </a:cubicBezTo>
                  <a:lnTo>
                    <a:pt x="2116" y="241"/>
                  </a:lnTo>
                  <a:cubicBezTo>
                    <a:pt x="2126" y="243"/>
                    <a:pt x="2138" y="244"/>
                    <a:pt x="2151" y="244"/>
                  </a:cubicBezTo>
                  <a:cubicBezTo>
                    <a:pt x="2163" y="244"/>
                    <a:pt x="2177" y="243"/>
                    <a:pt x="2192" y="241"/>
                  </a:cubicBezTo>
                  <a:cubicBezTo>
                    <a:pt x="2802" y="167"/>
                    <a:pt x="3418" y="131"/>
                    <a:pt x="4035" y="131"/>
                  </a:cubicBezTo>
                  <a:close/>
                  <a:moveTo>
                    <a:pt x="4025" y="1"/>
                  </a:moveTo>
                  <a:cubicBezTo>
                    <a:pt x="3441" y="1"/>
                    <a:pt x="2854" y="35"/>
                    <a:pt x="2273" y="99"/>
                  </a:cubicBezTo>
                  <a:lnTo>
                    <a:pt x="2273" y="99"/>
                  </a:lnTo>
                  <a:cubicBezTo>
                    <a:pt x="2260" y="96"/>
                    <a:pt x="2244" y="95"/>
                    <a:pt x="2226" y="95"/>
                  </a:cubicBezTo>
                  <a:cubicBezTo>
                    <a:pt x="2212" y="95"/>
                    <a:pt x="2196" y="96"/>
                    <a:pt x="2180" y="98"/>
                  </a:cubicBezTo>
                  <a:cubicBezTo>
                    <a:pt x="1763" y="169"/>
                    <a:pt x="1346" y="265"/>
                    <a:pt x="942" y="396"/>
                  </a:cubicBezTo>
                  <a:cubicBezTo>
                    <a:pt x="906" y="396"/>
                    <a:pt x="834" y="407"/>
                    <a:pt x="834" y="467"/>
                  </a:cubicBezTo>
                  <a:cubicBezTo>
                    <a:pt x="561" y="3253"/>
                    <a:pt x="322" y="6051"/>
                    <a:pt x="72" y="8849"/>
                  </a:cubicBezTo>
                  <a:cubicBezTo>
                    <a:pt x="1" y="9718"/>
                    <a:pt x="120" y="10587"/>
                    <a:pt x="406" y="11397"/>
                  </a:cubicBezTo>
                  <a:cubicBezTo>
                    <a:pt x="561" y="11837"/>
                    <a:pt x="751" y="12278"/>
                    <a:pt x="953" y="12695"/>
                  </a:cubicBezTo>
                  <a:cubicBezTo>
                    <a:pt x="1001" y="12814"/>
                    <a:pt x="1061" y="12921"/>
                    <a:pt x="1108" y="13028"/>
                  </a:cubicBezTo>
                  <a:cubicBezTo>
                    <a:pt x="1144" y="13123"/>
                    <a:pt x="1192" y="13219"/>
                    <a:pt x="1263" y="13302"/>
                  </a:cubicBezTo>
                  <a:cubicBezTo>
                    <a:pt x="1442" y="13421"/>
                    <a:pt x="1632" y="13492"/>
                    <a:pt x="1834" y="13540"/>
                  </a:cubicBezTo>
                  <a:cubicBezTo>
                    <a:pt x="2321" y="13693"/>
                    <a:pt x="2831" y="13743"/>
                    <a:pt x="3340" y="13743"/>
                  </a:cubicBezTo>
                  <a:cubicBezTo>
                    <a:pt x="3665" y="13743"/>
                    <a:pt x="3991" y="13723"/>
                    <a:pt x="4311" y="13695"/>
                  </a:cubicBezTo>
                  <a:cubicBezTo>
                    <a:pt x="5002" y="13623"/>
                    <a:pt x="5680" y="13504"/>
                    <a:pt x="6359" y="13349"/>
                  </a:cubicBezTo>
                  <a:cubicBezTo>
                    <a:pt x="7966" y="12968"/>
                    <a:pt x="9669" y="12349"/>
                    <a:pt x="10836" y="11147"/>
                  </a:cubicBezTo>
                  <a:cubicBezTo>
                    <a:pt x="10848" y="11135"/>
                    <a:pt x="10859" y="11123"/>
                    <a:pt x="10859" y="11111"/>
                  </a:cubicBezTo>
                  <a:cubicBezTo>
                    <a:pt x="10776" y="10897"/>
                    <a:pt x="10621" y="10623"/>
                    <a:pt x="10657" y="10385"/>
                  </a:cubicBezTo>
                  <a:cubicBezTo>
                    <a:pt x="10681" y="10242"/>
                    <a:pt x="10717" y="10099"/>
                    <a:pt x="10764" y="9968"/>
                  </a:cubicBezTo>
                  <a:cubicBezTo>
                    <a:pt x="10895" y="9504"/>
                    <a:pt x="11062" y="9039"/>
                    <a:pt x="11217" y="8587"/>
                  </a:cubicBezTo>
                  <a:cubicBezTo>
                    <a:pt x="11681" y="7265"/>
                    <a:pt x="12169" y="5944"/>
                    <a:pt x="12645" y="4610"/>
                  </a:cubicBezTo>
                  <a:cubicBezTo>
                    <a:pt x="12907" y="3872"/>
                    <a:pt x="13157" y="3122"/>
                    <a:pt x="13407" y="2384"/>
                  </a:cubicBezTo>
                  <a:cubicBezTo>
                    <a:pt x="13407" y="2360"/>
                    <a:pt x="13407" y="2336"/>
                    <a:pt x="13384" y="2336"/>
                  </a:cubicBezTo>
                  <a:cubicBezTo>
                    <a:pt x="10681" y="943"/>
                    <a:pt x="7704" y="145"/>
                    <a:pt x="4656" y="15"/>
                  </a:cubicBezTo>
                  <a:cubicBezTo>
                    <a:pt x="4446" y="5"/>
                    <a:pt x="4236" y="1"/>
                    <a:pt x="4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47;p69">
              <a:extLst>
                <a:ext uri="{FF2B5EF4-FFF2-40B4-BE49-F238E27FC236}">
                  <a16:creationId xmlns:a16="http://schemas.microsoft.com/office/drawing/2014/main" id="{43200D5E-126C-B83C-6AC6-4EAA6D3F59D5}"/>
                </a:ext>
              </a:extLst>
            </p:cNvPr>
            <p:cNvSpPr/>
            <p:nvPr/>
          </p:nvSpPr>
          <p:spPr>
            <a:xfrm>
              <a:off x="7227547" y="3635023"/>
              <a:ext cx="14963" cy="6692"/>
            </a:xfrm>
            <a:custGeom>
              <a:avLst/>
              <a:gdLst/>
              <a:ahLst/>
              <a:cxnLst/>
              <a:rect l="l" t="t" r="r" b="b"/>
              <a:pathLst>
                <a:path w="322" h="144" extrusionOk="0">
                  <a:moveTo>
                    <a:pt x="36" y="1"/>
                  </a:moveTo>
                  <a:cubicBezTo>
                    <a:pt x="30" y="1"/>
                    <a:pt x="24" y="4"/>
                    <a:pt x="20" y="8"/>
                  </a:cubicBezTo>
                  <a:lnTo>
                    <a:pt x="20" y="8"/>
                  </a:lnTo>
                  <a:cubicBezTo>
                    <a:pt x="12" y="13"/>
                    <a:pt x="6" y="19"/>
                    <a:pt x="0" y="25"/>
                  </a:cubicBezTo>
                  <a:cubicBezTo>
                    <a:pt x="0" y="37"/>
                    <a:pt x="0" y="48"/>
                    <a:pt x="12" y="60"/>
                  </a:cubicBezTo>
                  <a:cubicBezTo>
                    <a:pt x="12" y="60"/>
                    <a:pt x="24" y="72"/>
                    <a:pt x="36" y="84"/>
                  </a:cubicBezTo>
                  <a:cubicBezTo>
                    <a:pt x="36" y="84"/>
                    <a:pt x="36" y="84"/>
                    <a:pt x="36" y="84"/>
                  </a:cubicBezTo>
                  <a:lnTo>
                    <a:pt x="36" y="84"/>
                  </a:lnTo>
                  <a:cubicBezTo>
                    <a:pt x="48" y="96"/>
                    <a:pt x="72" y="108"/>
                    <a:pt x="84" y="108"/>
                  </a:cubicBezTo>
                  <a:cubicBezTo>
                    <a:pt x="95" y="120"/>
                    <a:pt x="119" y="132"/>
                    <a:pt x="131" y="132"/>
                  </a:cubicBezTo>
                  <a:lnTo>
                    <a:pt x="179" y="144"/>
                  </a:lnTo>
                  <a:lnTo>
                    <a:pt x="286" y="144"/>
                  </a:lnTo>
                  <a:cubicBezTo>
                    <a:pt x="298" y="144"/>
                    <a:pt x="310" y="132"/>
                    <a:pt x="310" y="120"/>
                  </a:cubicBezTo>
                  <a:lnTo>
                    <a:pt x="310" y="120"/>
                  </a:lnTo>
                  <a:cubicBezTo>
                    <a:pt x="310" y="120"/>
                    <a:pt x="310" y="120"/>
                    <a:pt x="310" y="120"/>
                  </a:cubicBezTo>
                  <a:cubicBezTo>
                    <a:pt x="322" y="108"/>
                    <a:pt x="322" y="96"/>
                    <a:pt x="310" y="96"/>
                  </a:cubicBezTo>
                  <a:cubicBezTo>
                    <a:pt x="310" y="84"/>
                    <a:pt x="298" y="72"/>
                    <a:pt x="286" y="60"/>
                  </a:cubicBezTo>
                  <a:lnTo>
                    <a:pt x="286" y="60"/>
                  </a:lnTo>
                  <a:cubicBezTo>
                    <a:pt x="286" y="60"/>
                    <a:pt x="286" y="60"/>
                    <a:pt x="286" y="60"/>
                  </a:cubicBezTo>
                  <a:cubicBezTo>
                    <a:pt x="279" y="53"/>
                    <a:pt x="272" y="50"/>
                    <a:pt x="262" y="47"/>
                  </a:cubicBezTo>
                  <a:lnTo>
                    <a:pt x="262" y="47"/>
                  </a:lnTo>
                  <a:cubicBezTo>
                    <a:pt x="252" y="41"/>
                    <a:pt x="245" y="37"/>
                    <a:pt x="238" y="37"/>
                  </a:cubicBezTo>
                  <a:cubicBezTo>
                    <a:pt x="226" y="25"/>
                    <a:pt x="203" y="25"/>
                    <a:pt x="179" y="13"/>
                  </a:cubicBezTo>
                  <a:lnTo>
                    <a:pt x="179" y="13"/>
                  </a:lnTo>
                  <a:cubicBezTo>
                    <a:pt x="179" y="13"/>
                    <a:pt x="179" y="13"/>
                    <a:pt x="179" y="13"/>
                  </a:cubicBezTo>
                  <a:lnTo>
                    <a:pt x="143" y="1"/>
                  </a:ln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48;p69">
              <a:extLst>
                <a:ext uri="{FF2B5EF4-FFF2-40B4-BE49-F238E27FC236}">
                  <a16:creationId xmlns:a16="http://schemas.microsoft.com/office/drawing/2014/main" id="{08A64AF4-29AF-B067-FE2A-74A9AD1CA558}"/>
                </a:ext>
              </a:extLst>
            </p:cNvPr>
            <p:cNvSpPr/>
            <p:nvPr/>
          </p:nvSpPr>
          <p:spPr>
            <a:xfrm>
              <a:off x="7234704" y="3526468"/>
              <a:ext cx="308793" cy="131789"/>
            </a:xfrm>
            <a:custGeom>
              <a:avLst/>
              <a:gdLst/>
              <a:ahLst/>
              <a:cxnLst/>
              <a:rect l="l" t="t" r="r" b="b"/>
              <a:pathLst>
                <a:path w="6645" h="2836" extrusionOk="0">
                  <a:moveTo>
                    <a:pt x="2994" y="0"/>
                  </a:moveTo>
                  <a:cubicBezTo>
                    <a:pt x="2087" y="0"/>
                    <a:pt x="1130" y="255"/>
                    <a:pt x="525" y="837"/>
                  </a:cubicBezTo>
                  <a:cubicBezTo>
                    <a:pt x="13" y="1337"/>
                    <a:pt x="72" y="1861"/>
                    <a:pt x="1" y="2408"/>
                  </a:cubicBezTo>
                  <a:cubicBezTo>
                    <a:pt x="568" y="2727"/>
                    <a:pt x="1280" y="2835"/>
                    <a:pt x="1981" y="2835"/>
                  </a:cubicBezTo>
                  <a:cubicBezTo>
                    <a:pt x="2221" y="2835"/>
                    <a:pt x="2460" y="2822"/>
                    <a:pt x="2692" y="2801"/>
                  </a:cubicBezTo>
                  <a:cubicBezTo>
                    <a:pt x="4037" y="2682"/>
                    <a:pt x="5371" y="2384"/>
                    <a:pt x="6645" y="1920"/>
                  </a:cubicBezTo>
                  <a:cubicBezTo>
                    <a:pt x="6049" y="1122"/>
                    <a:pt x="5240" y="515"/>
                    <a:pt x="4299" y="194"/>
                  </a:cubicBezTo>
                  <a:cubicBezTo>
                    <a:pt x="3914" y="68"/>
                    <a:pt x="3461" y="0"/>
                    <a:pt x="2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49;p69">
              <a:extLst>
                <a:ext uri="{FF2B5EF4-FFF2-40B4-BE49-F238E27FC236}">
                  <a16:creationId xmlns:a16="http://schemas.microsoft.com/office/drawing/2014/main" id="{58EE8602-A149-464E-234B-827F64D0A02C}"/>
                </a:ext>
              </a:extLst>
            </p:cNvPr>
            <p:cNvSpPr/>
            <p:nvPr/>
          </p:nvSpPr>
          <p:spPr>
            <a:xfrm>
              <a:off x="7227547" y="3523029"/>
              <a:ext cx="323710" cy="138155"/>
            </a:xfrm>
            <a:custGeom>
              <a:avLst/>
              <a:gdLst/>
              <a:ahLst/>
              <a:cxnLst/>
              <a:rect l="l" t="t" r="r" b="b"/>
              <a:pathLst>
                <a:path w="6966" h="2973" extrusionOk="0">
                  <a:moveTo>
                    <a:pt x="3061" y="127"/>
                  </a:moveTo>
                  <a:cubicBezTo>
                    <a:pt x="3633" y="127"/>
                    <a:pt x="4205" y="243"/>
                    <a:pt x="4691" y="458"/>
                  </a:cubicBezTo>
                  <a:cubicBezTo>
                    <a:pt x="5447" y="795"/>
                    <a:pt x="6112" y="1314"/>
                    <a:pt x="6608" y="1981"/>
                  </a:cubicBezTo>
                  <a:lnTo>
                    <a:pt x="6608" y="1981"/>
                  </a:lnTo>
                  <a:cubicBezTo>
                    <a:pt x="5398" y="2414"/>
                    <a:pt x="4122" y="2699"/>
                    <a:pt x="2834" y="2804"/>
                  </a:cubicBezTo>
                  <a:cubicBezTo>
                    <a:pt x="2834" y="2804"/>
                    <a:pt x="2834" y="2804"/>
                    <a:pt x="2834" y="2804"/>
                  </a:cubicBezTo>
                  <a:lnTo>
                    <a:pt x="2834" y="2804"/>
                  </a:lnTo>
                  <a:cubicBezTo>
                    <a:pt x="2599" y="2825"/>
                    <a:pt x="2359" y="2839"/>
                    <a:pt x="2118" y="2839"/>
                  </a:cubicBezTo>
                  <a:cubicBezTo>
                    <a:pt x="1565" y="2839"/>
                    <a:pt x="1010" y="2766"/>
                    <a:pt x="512" y="2542"/>
                  </a:cubicBezTo>
                  <a:cubicBezTo>
                    <a:pt x="441" y="2518"/>
                    <a:pt x="334" y="2494"/>
                    <a:pt x="322" y="2411"/>
                  </a:cubicBezTo>
                  <a:cubicBezTo>
                    <a:pt x="322" y="2327"/>
                    <a:pt x="322" y="2256"/>
                    <a:pt x="345" y="2185"/>
                  </a:cubicBezTo>
                  <a:cubicBezTo>
                    <a:pt x="345" y="1994"/>
                    <a:pt x="369" y="1815"/>
                    <a:pt x="417" y="1649"/>
                  </a:cubicBezTo>
                  <a:cubicBezTo>
                    <a:pt x="500" y="1304"/>
                    <a:pt x="691" y="994"/>
                    <a:pt x="976" y="780"/>
                  </a:cubicBezTo>
                  <a:cubicBezTo>
                    <a:pt x="1540" y="332"/>
                    <a:pt x="2301" y="127"/>
                    <a:pt x="3061" y="127"/>
                  </a:cubicBezTo>
                  <a:close/>
                  <a:moveTo>
                    <a:pt x="3131" y="0"/>
                  </a:moveTo>
                  <a:cubicBezTo>
                    <a:pt x="2263" y="0"/>
                    <a:pt x="1355" y="221"/>
                    <a:pt x="691" y="756"/>
                  </a:cubicBezTo>
                  <a:cubicBezTo>
                    <a:pt x="429" y="958"/>
                    <a:pt x="238" y="1232"/>
                    <a:pt x="131" y="1542"/>
                  </a:cubicBezTo>
                  <a:cubicBezTo>
                    <a:pt x="60" y="1851"/>
                    <a:pt x="12" y="2173"/>
                    <a:pt x="0" y="2506"/>
                  </a:cubicBezTo>
                  <a:cubicBezTo>
                    <a:pt x="0" y="2518"/>
                    <a:pt x="12" y="2530"/>
                    <a:pt x="24" y="2530"/>
                  </a:cubicBezTo>
                  <a:cubicBezTo>
                    <a:pt x="647" y="2867"/>
                    <a:pt x="1359" y="2972"/>
                    <a:pt x="2062" y="2972"/>
                  </a:cubicBezTo>
                  <a:cubicBezTo>
                    <a:pt x="2316" y="2972"/>
                    <a:pt x="2569" y="2958"/>
                    <a:pt x="2817" y="2937"/>
                  </a:cubicBezTo>
                  <a:lnTo>
                    <a:pt x="2817" y="2937"/>
                  </a:lnTo>
                  <a:cubicBezTo>
                    <a:pt x="2826" y="2937"/>
                    <a:pt x="2836" y="2936"/>
                    <a:pt x="2846" y="2935"/>
                  </a:cubicBezTo>
                  <a:lnTo>
                    <a:pt x="2846" y="2935"/>
                  </a:lnTo>
                  <a:cubicBezTo>
                    <a:pt x="2846" y="2935"/>
                    <a:pt x="2846" y="2935"/>
                    <a:pt x="2846" y="2935"/>
                  </a:cubicBezTo>
                  <a:cubicBezTo>
                    <a:pt x="2852" y="2934"/>
                    <a:pt x="2859" y="2934"/>
                    <a:pt x="2865" y="2933"/>
                  </a:cubicBezTo>
                  <a:lnTo>
                    <a:pt x="2865" y="2933"/>
                  </a:lnTo>
                  <a:cubicBezTo>
                    <a:pt x="4239" y="2813"/>
                    <a:pt x="5590" y="2516"/>
                    <a:pt x="6870" y="2030"/>
                  </a:cubicBezTo>
                  <a:cubicBezTo>
                    <a:pt x="6906" y="2018"/>
                    <a:pt x="6965" y="1994"/>
                    <a:pt x="6942" y="1958"/>
                  </a:cubicBezTo>
                  <a:cubicBezTo>
                    <a:pt x="6215" y="970"/>
                    <a:pt x="5084" y="220"/>
                    <a:pt x="3870" y="53"/>
                  </a:cubicBezTo>
                  <a:cubicBezTo>
                    <a:pt x="3631" y="19"/>
                    <a:pt x="3383" y="0"/>
                    <a:pt x="3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50;p69">
              <a:extLst>
                <a:ext uri="{FF2B5EF4-FFF2-40B4-BE49-F238E27FC236}">
                  <a16:creationId xmlns:a16="http://schemas.microsoft.com/office/drawing/2014/main" id="{4C62A127-8380-9461-D054-CFB200ADDD47}"/>
                </a:ext>
              </a:extLst>
            </p:cNvPr>
            <p:cNvSpPr/>
            <p:nvPr/>
          </p:nvSpPr>
          <p:spPr>
            <a:xfrm>
              <a:off x="7227547" y="3635023"/>
              <a:ext cx="14963" cy="8365"/>
            </a:xfrm>
            <a:custGeom>
              <a:avLst/>
              <a:gdLst/>
              <a:ahLst/>
              <a:cxnLst/>
              <a:rect l="l" t="t" r="r" b="b"/>
              <a:pathLst>
                <a:path w="322" h="180" extrusionOk="0">
                  <a:moveTo>
                    <a:pt x="95" y="1"/>
                  </a:moveTo>
                  <a:cubicBezTo>
                    <a:pt x="86" y="1"/>
                    <a:pt x="79" y="3"/>
                    <a:pt x="71" y="5"/>
                  </a:cubicBezTo>
                  <a:lnTo>
                    <a:pt x="71" y="5"/>
                  </a:lnTo>
                  <a:cubicBezTo>
                    <a:pt x="65" y="6"/>
                    <a:pt x="58" y="8"/>
                    <a:pt x="52" y="11"/>
                  </a:cubicBezTo>
                  <a:lnTo>
                    <a:pt x="52" y="11"/>
                  </a:lnTo>
                  <a:cubicBezTo>
                    <a:pt x="47" y="12"/>
                    <a:pt x="42" y="13"/>
                    <a:pt x="36" y="13"/>
                  </a:cubicBezTo>
                  <a:lnTo>
                    <a:pt x="24" y="13"/>
                  </a:lnTo>
                  <a:cubicBezTo>
                    <a:pt x="12" y="13"/>
                    <a:pt x="0" y="25"/>
                    <a:pt x="0" y="37"/>
                  </a:cubicBezTo>
                  <a:lnTo>
                    <a:pt x="0" y="84"/>
                  </a:lnTo>
                  <a:cubicBezTo>
                    <a:pt x="0" y="87"/>
                    <a:pt x="0" y="90"/>
                    <a:pt x="0" y="93"/>
                  </a:cubicBezTo>
                  <a:lnTo>
                    <a:pt x="0" y="93"/>
                  </a:lnTo>
                  <a:cubicBezTo>
                    <a:pt x="0" y="94"/>
                    <a:pt x="0" y="95"/>
                    <a:pt x="0" y="96"/>
                  </a:cubicBezTo>
                  <a:lnTo>
                    <a:pt x="1" y="96"/>
                  </a:lnTo>
                  <a:lnTo>
                    <a:pt x="1" y="96"/>
                  </a:lnTo>
                  <a:cubicBezTo>
                    <a:pt x="2" y="103"/>
                    <a:pt x="4" y="108"/>
                    <a:pt x="12" y="108"/>
                  </a:cubicBezTo>
                  <a:cubicBezTo>
                    <a:pt x="12" y="120"/>
                    <a:pt x="24" y="132"/>
                    <a:pt x="36" y="144"/>
                  </a:cubicBezTo>
                  <a:cubicBezTo>
                    <a:pt x="48" y="144"/>
                    <a:pt x="60" y="156"/>
                    <a:pt x="84" y="167"/>
                  </a:cubicBezTo>
                  <a:cubicBezTo>
                    <a:pt x="95" y="167"/>
                    <a:pt x="119" y="179"/>
                    <a:pt x="143" y="179"/>
                  </a:cubicBezTo>
                  <a:lnTo>
                    <a:pt x="286" y="179"/>
                  </a:lnTo>
                  <a:cubicBezTo>
                    <a:pt x="294" y="179"/>
                    <a:pt x="297" y="173"/>
                    <a:pt x="302" y="166"/>
                  </a:cubicBezTo>
                  <a:lnTo>
                    <a:pt x="302" y="166"/>
                  </a:lnTo>
                  <a:lnTo>
                    <a:pt x="310" y="167"/>
                  </a:lnTo>
                  <a:lnTo>
                    <a:pt x="310" y="156"/>
                  </a:lnTo>
                  <a:cubicBezTo>
                    <a:pt x="310" y="144"/>
                    <a:pt x="322" y="144"/>
                    <a:pt x="322" y="132"/>
                  </a:cubicBezTo>
                  <a:lnTo>
                    <a:pt x="322" y="108"/>
                  </a:lnTo>
                  <a:lnTo>
                    <a:pt x="322" y="96"/>
                  </a:lnTo>
                  <a:cubicBezTo>
                    <a:pt x="310" y="84"/>
                    <a:pt x="310" y="72"/>
                    <a:pt x="298" y="60"/>
                  </a:cubicBezTo>
                  <a:cubicBezTo>
                    <a:pt x="286" y="60"/>
                    <a:pt x="274" y="48"/>
                    <a:pt x="262" y="37"/>
                  </a:cubicBezTo>
                  <a:cubicBezTo>
                    <a:pt x="238" y="37"/>
                    <a:pt x="214" y="25"/>
                    <a:pt x="203" y="25"/>
                  </a:cubicBezTo>
                  <a:lnTo>
                    <a:pt x="143" y="1"/>
                  </a:ln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51;p69">
              <a:extLst>
                <a:ext uri="{FF2B5EF4-FFF2-40B4-BE49-F238E27FC236}">
                  <a16:creationId xmlns:a16="http://schemas.microsoft.com/office/drawing/2014/main" id="{CE216FE5-BA82-A5E9-A197-4B5049EE00E2}"/>
                </a:ext>
              </a:extLst>
            </p:cNvPr>
            <p:cNvSpPr/>
            <p:nvPr/>
          </p:nvSpPr>
          <p:spPr>
            <a:xfrm>
              <a:off x="7225874" y="3538782"/>
              <a:ext cx="630226" cy="682644"/>
            </a:xfrm>
            <a:custGeom>
              <a:avLst/>
              <a:gdLst/>
              <a:ahLst/>
              <a:cxnLst/>
              <a:rect l="l" t="t" r="r" b="b"/>
              <a:pathLst>
                <a:path w="13562" h="14690" extrusionOk="0">
                  <a:moveTo>
                    <a:pt x="9502" y="0"/>
                  </a:moveTo>
                  <a:cubicBezTo>
                    <a:pt x="8811" y="726"/>
                    <a:pt x="7847" y="1250"/>
                    <a:pt x="6823" y="1643"/>
                  </a:cubicBezTo>
                  <a:cubicBezTo>
                    <a:pt x="5549" y="2108"/>
                    <a:pt x="4227" y="2405"/>
                    <a:pt x="2882" y="2524"/>
                  </a:cubicBezTo>
                  <a:cubicBezTo>
                    <a:pt x="2650" y="2546"/>
                    <a:pt x="2411" y="2558"/>
                    <a:pt x="2171" y="2558"/>
                  </a:cubicBezTo>
                  <a:cubicBezTo>
                    <a:pt x="1470" y="2558"/>
                    <a:pt x="758" y="2450"/>
                    <a:pt x="191" y="2131"/>
                  </a:cubicBezTo>
                  <a:lnTo>
                    <a:pt x="191" y="2131"/>
                  </a:lnTo>
                  <a:cubicBezTo>
                    <a:pt x="203" y="2155"/>
                    <a:pt x="203" y="2167"/>
                    <a:pt x="191" y="2179"/>
                  </a:cubicBezTo>
                  <a:cubicBezTo>
                    <a:pt x="155" y="2250"/>
                    <a:pt x="0" y="2322"/>
                    <a:pt x="12" y="2393"/>
                  </a:cubicBezTo>
                  <a:cubicBezTo>
                    <a:pt x="227" y="3834"/>
                    <a:pt x="2191" y="5656"/>
                    <a:pt x="3763" y="8001"/>
                  </a:cubicBezTo>
                  <a:cubicBezTo>
                    <a:pt x="3977" y="8323"/>
                    <a:pt x="6823" y="12216"/>
                    <a:pt x="7025" y="12478"/>
                  </a:cubicBezTo>
                  <a:cubicBezTo>
                    <a:pt x="7359" y="12930"/>
                    <a:pt x="7359" y="14097"/>
                    <a:pt x="7763" y="14407"/>
                  </a:cubicBezTo>
                  <a:cubicBezTo>
                    <a:pt x="8039" y="14612"/>
                    <a:pt x="8622" y="14689"/>
                    <a:pt x="9274" y="14689"/>
                  </a:cubicBezTo>
                  <a:cubicBezTo>
                    <a:pt x="10284" y="14689"/>
                    <a:pt x="11458" y="14504"/>
                    <a:pt x="11907" y="14323"/>
                  </a:cubicBezTo>
                  <a:cubicBezTo>
                    <a:pt x="12347" y="14145"/>
                    <a:pt x="12752" y="13907"/>
                    <a:pt x="13133" y="13609"/>
                  </a:cubicBezTo>
                  <a:cubicBezTo>
                    <a:pt x="13562" y="13252"/>
                    <a:pt x="13133" y="13716"/>
                    <a:pt x="13050" y="13049"/>
                  </a:cubicBezTo>
                  <a:cubicBezTo>
                    <a:pt x="12812" y="11251"/>
                    <a:pt x="11383" y="4108"/>
                    <a:pt x="10930" y="2893"/>
                  </a:cubicBezTo>
                  <a:cubicBezTo>
                    <a:pt x="10788" y="2500"/>
                    <a:pt x="10407" y="48"/>
                    <a:pt x="9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52;p69">
              <a:extLst>
                <a:ext uri="{FF2B5EF4-FFF2-40B4-BE49-F238E27FC236}">
                  <a16:creationId xmlns:a16="http://schemas.microsoft.com/office/drawing/2014/main" id="{BDDCA685-F2A4-33C1-3712-1A8ACDAFC905}"/>
                </a:ext>
              </a:extLst>
            </p:cNvPr>
            <p:cNvSpPr/>
            <p:nvPr/>
          </p:nvSpPr>
          <p:spPr>
            <a:xfrm>
              <a:off x="7218114" y="3536087"/>
              <a:ext cx="635245" cy="688964"/>
            </a:xfrm>
            <a:custGeom>
              <a:avLst/>
              <a:gdLst/>
              <a:ahLst/>
              <a:cxnLst/>
              <a:rect l="l" t="t" r="r" b="b"/>
              <a:pathLst>
                <a:path w="13670" h="14826" extrusionOk="0">
                  <a:moveTo>
                    <a:pt x="9718" y="149"/>
                  </a:moveTo>
                  <a:cubicBezTo>
                    <a:pt x="10043" y="276"/>
                    <a:pt x="10243" y="736"/>
                    <a:pt x="10359" y="1011"/>
                  </a:cubicBezTo>
                  <a:cubicBezTo>
                    <a:pt x="10538" y="1475"/>
                    <a:pt x="10681" y="1939"/>
                    <a:pt x="10788" y="2416"/>
                  </a:cubicBezTo>
                  <a:cubicBezTo>
                    <a:pt x="10943" y="2987"/>
                    <a:pt x="11121" y="3547"/>
                    <a:pt x="11264" y="4130"/>
                  </a:cubicBezTo>
                  <a:cubicBezTo>
                    <a:pt x="11776" y="6214"/>
                    <a:pt x="12193" y="8321"/>
                    <a:pt x="12586" y="10417"/>
                  </a:cubicBezTo>
                  <a:cubicBezTo>
                    <a:pt x="12752" y="11309"/>
                    <a:pt x="12931" y="12202"/>
                    <a:pt x="13050" y="13107"/>
                  </a:cubicBezTo>
                  <a:cubicBezTo>
                    <a:pt x="13052" y="13116"/>
                    <a:pt x="13056" y="13125"/>
                    <a:pt x="13062" y="13132"/>
                  </a:cubicBezTo>
                  <a:lnTo>
                    <a:pt x="13062" y="13132"/>
                  </a:lnTo>
                  <a:cubicBezTo>
                    <a:pt x="13062" y="13274"/>
                    <a:pt x="13122" y="13417"/>
                    <a:pt x="13241" y="13512"/>
                  </a:cubicBezTo>
                  <a:cubicBezTo>
                    <a:pt x="13247" y="13518"/>
                    <a:pt x="13266" y="13531"/>
                    <a:pt x="13287" y="13542"/>
                  </a:cubicBezTo>
                  <a:lnTo>
                    <a:pt x="13287" y="13542"/>
                  </a:lnTo>
                  <a:cubicBezTo>
                    <a:pt x="13230" y="13572"/>
                    <a:pt x="13165" y="13646"/>
                    <a:pt x="13110" y="13679"/>
                  </a:cubicBezTo>
                  <a:cubicBezTo>
                    <a:pt x="13014" y="13762"/>
                    <a:pt x="12919" y="13822"/>
                    <a:pt x="12812" y="13893"/>
                  </a:cubicBezTo>
                  <a:cubicBezTo>
                    <a:pt x="12598" y="14024"/>
                    <a:pt x="12359" y="14155"/>
                    <a:pt x="12133" y="14274"/>
                  </a:cubicBezTo>
                  <a:cubicBezTo>
                    <a:pt x="11538" y="14548"/>
                    <a:pt x="10812" y="14608"/>
                    <a:pt x="10157" y="14655"/>
                  </a:cubicBezTo>
                  <a:cubicBezTo>
                    <a:pt x="9947" y="14675"/>
                    <a:pt x="9734" y="14684"/>
                    <a:pt x="9521" y="14684"/>
                  </a:cubicBezTo>
                  <a:cubicBezTo>
                    <a:pt x="9347" y="14684"/>
                    <a:pt x="9173" y="14678"/>
                    <a:pt x="9002" y="14667"/>
                  </a:cubicBezTo>
                  <a:cubicBezTo>
                    <a:pt x="8692" y="14667"/>
                    <a:pt x="8395" y="14596"/>
                    <a:pt x="8121" y="14453"/>
                  </a:cubicBezTo>
                  <a:cubicBezTo>
                    <a:pt x="7835" y="14274"/>
                    <a:pt x="7764" y="13857"/>
                    <a:pt x="7692" y="13560"/>
                  </a:cubicBezTo>
                  <a:cubicBezTo>
                    <a:pt x="7597" y="13203"/>
                    <a:pt x="7537" y="12822"/>
                    <a:pt x="7323" y="12500"/>
                  </a:cubicBezTo>
                  <a:cubicBezTo>
                    <a:pt x="6752" y="11679"/>
                    <a:pt x="6132" y="10881"/>
                    <a:pt x="5537" y="10059"/>
                  </a:cubicBezTo>
                  <a:cubicBezTo>
                    <a:pt x="4870" y="9131"/>
                    <a:pt x="4216" y="8178"/>
                    <a:pt x="3537" y="7249"/>
                  </a:cubicBezTo>
                  <a:cubicBezTo>
                    <a:pt x="2823" y="6285"/>
                    <a:pt x="2037" y="5380"/>
                    <a:pt x="1334" y="4416"/>
                  </a:cubicBezTo>
                  <a:cubicBezTo>
                    <a:pt x="1037" y="4023"/>
                    <a:pt x="775" y="3606"/>
                    <a:pt x="560" y="3178"/>
                  </a:cubicBezTo>
                  <a:cubicBezTo>
                    <a:pt x="477" y="2999"/>
                    <a:pt x="406" y="2808"/>
                    <a:pt x="358" y="2630"/>
                  </a:cubicBezTo>
                  <a:cubicBezTo>
                    <a:pt x="334" y="2511"/>
                    <a:pt x="298" y="2439"/>
                    <a:pt x="394" y="2344"/>
                  </a:cubicBezTo>
                  <a:cubicBezTo>
                    <a:pt x="398" y="2341"/>
                    <a:pt x="402" y="2337"/>
                    <a:pt x="407" y="2334"/>
                  </a:cubicBezTo>
                  <a:lnTo>
                    <a:pt x="407" y="2334"/>
                  </a:lnTo>
                  <a:cubicBezTo>
                    <a:pt x="984" y="2601"/>
                    <a:pt x="1620" y="2693"/>
                    <a:pt x="2261" y="2693"/>
                  </a:cubicBezTo>
                  <a:cubicBezTo>
                    <a:pt x="2835" y="2693"/>
                    <a:pt x="3412" y="2620"/>
                    <a:pt x="3954" y="2535"/>
                  </a:cubicBezTo>
                  <a:cubicBezTo>
                    <a:pt x="5347" y="2356"/>
                    <a:pt x="6704" y="1951"/>
                    <a:pt x="7978" y="1344"/>
                  </a:cubicBezTo>
                  <a:cubicBezTo>
                    <a:pt x="8622" y="1050"/>
                    <a:pt x="9202" y="638"/>
                    <a:pt x="9718" y="149"/>
                  </a:cubicBezTo>
                  <a:close/>
                  <a:moveTo>
                    <a:pt x="9713" y="0"/>
                  </a:moveTo>
                  <a:cubicBezTo>
                    <a:pt x="9646" y="0"/>
                    <a:pt x="9582" y="17"/>
                    <a:pt x="9526" y="58"/>
                  </a:cubicBezTo>
                  <a:cubicBezTo>
                    <a:pt x="9419" y="141"/>
                    <a:pt x="9323" y="237"/>
                    <a:pt x="9228" y="332"/>
                  </a:cubicBezTo>
                  <a:cubicBezTo>
                    <a:pt x="9121" y="427"/>
                    <a:pt x="9014" y="511"/>
                    <a:pt x="8907" y="594"/>
                  </a:cubicBezTo>
                  <a:cubicBezTo>
                    <a:pt x="8669" y="772"/>
                    <a:pt x="8418" y="927"/>
                    <a:pt x="8157" y="1082"/>
                  </a:cubicBezTo>
                  <a:cubicBezTo>
                    <a:pt x="7073" y="1654"/>
                    <a:pt x="5906" y="2070"/>
                    <a:pt x="4704" y="2285"/>
                  </a:cubicBezTo>
                  <a:cubicBezTo>
                    <a:pt x="3976" y="2435"/>
                    <a:pt x="3195" y="2569"/>
                    <a:pt x="2432" y="2569"/>
                  </a:cubicBezTo>
                  <a:cubicBezTo>
                    <a:pt x="2047" y="2569"/>
                    <a:pt x="1666" y="2535"/>
                    <a:pt x="1299" y="2451"/>
                  </a:cubicBezTo>
                  <a:cubicBezTo>
                    <a:pt x="1013" y="2392"/>
                    <a:pt x="739" y="2285"/>
                    <a:pt x="489" y="2154"/>
                  </a:cubicBezTo>
                  <a:cubicBezTo>
                    <a:pt x="467" y="2141"/>
                    <a:pt x="421" y="2132"/>
                    <a:pt x="372" y="2132"/>
                  </a:cubicBezTo>
                  <a:cubicBezTo>
                    <a:pt x="287" y="2132"/>
                    <a:pt x="191" y="2157"/>
                    <a:pt x="191" y="2225"/>
                  </a:cubicBezTo>
                  <a:cubicBezTo>
                    <a:pt x="191" y="2320"/>
                    <a:pt x="72" y="2344"/>
                    <a:pt x="36" y="2404"/>
                  </a:cubicBezTo>
                  <a:cubicBezTo>
                    <a:pt x="1" y="2475"/>
                    <a:pt x="1" y="2558"/>
                    <a:pt x="36" y="2630"/>
                  </a:cubicBezTo>
                  <a:cubicBezTo>
                    <a:pt x="72" y="2797"/>
                    <a:pt x="132" y="2963"/>
                    <a:pt x="203" y="3118"/>
                  </a:cubicBezTo>
                  <a:cubicBezTo>
                    <a:pt x="370" y="3499"/>
                    <a:pt x="584" y="3856"/>
                    <a:pt x="822" y="4201"/>
                  </a:cubicBezTo>
                  <a:cubicBezTo>
                    <a:pt x="1441" y="5094"/>
                    <a:pt x="2156" y="5904"/>
                    <a:pt x="2811" y="6761"/>
                  </a:cubicBezTo>
                  <a:cubicBezTo>
                    <a:pt x="3608" y="7809"/>
                    <a:pt x="4335" y="8893"/>
                    <a:pt x="5109" y="9952"/>
                  </a:cubicBezTo>
                  <a:cubicBezTo>
                    <a:pt x="5751" y="10833"/>
                    <a:pt x="6406" y="11690"/>
                    <a:pt x="7025" y="12583"/>
                  </a:cubicBezTo>
                  <a:cubicBezTo>
                    <a:pt x="7252" y="12905"/>
                    <a:pt x="7299" y="13322"/>
                    <a:pt x="7395" y="13703"/>
                  </a:cubicBezTo>
                  <a:cubicBezTo>
                    <a:pt x="7478" y="14012"/>
                    <a:pt x="7561" y="14381"/>
                    <a:pt x="7847" y="14560"/>
                  </a:cubicBezTo>
                  <a:cubicBezTo>
                    <a:pt x="8109" y="14703"/>
                    <a:pt x="8395" y="14774"/>
                    <a:pt x="8692" y="14786"/>
                  </a:cubicBezTo>
                  <a:cubicBezTo>
                    <a:pt x="8929" y="14814"/>
                    <a:pt x="9167" y="14826"/>
                    <a:pt x="9404" y="14826"/>
                  </a:cubicBezTo>
                  <a:cubicBezTo>
                    <a:pt x="9571" y="14826"/>
                    <a:pt x="9739" y="14820"/>
                    <a:pt x="9907" y="14810"/>
                  </a:cubicBezTo>
                  <a:cubicBezTo>
                    <a:pt x="10633" y="14798"/>
                    <a:pt x="11359" y="14679"/>
                    <a:pt x="12062" y="14465"/>
                  </a:cubicBezTo>
                  <a:cubicBezTo>
                    <a:pt x="12467" y="14322"/>
                    <a:pt x="12860" y="14107"/>
                    <a:pt x="13217" y="13857"/>
                  </a:cubicBezTo>
                  <a:cubicBezTo>
                    <a:pt x="13360" y="13774"/>
                    <a:pt x="13502" y="13667"/>
                    <a:pt x="13622" y="13548"/>
                  </a:cubicBezTo>
                  <a:cubicBezTo>
                    <a:pt x="13669" y="13476"/>
                    <a:pt x="13633" y="13476"/>
                    <a:pt x="13562" y="13441"/>
                  </a:cubicBezTo>
                  <a:cubicBezTo>
                    <a:pt x="13431" y="13381"/>
                    <a:pt x="13395" y="13238"/>
                    <a:pt x="13371" y="13084"/>
                  </a:cubicBezTo>
                  <a:cubicBezTo>
                    <a:pt x="13205" y="11869"/>
                    <a:pt x="12955" y="10643"/>
                    <a:pt x="12717" y="9440"/>
                  </a:cubicBezTo>
                  <a:cubicBezTo>
                    <a:pt x="12419" y="7892"/>
                    <a:pt x="12109" y="6356"/>
                    <a:pt x="11752" y="4832"/>
                  </a:cubicBezTo>
                  <a:cubicBezTo>
                    <a:pt x="11538" y="3892"/>
                    <a:pt x="11276" y="2975"/>
                    <a:pt x="11026" y="2046"/>
                  </a:cubicBezTo>
                  <a:cubicBezTo>
                    <a:pt x="10871" y="1439"/>
                    <a:pt x="10681" y="689"/>
                    <a:pt x="10228" y="237"/>
                  </a:cubicBezTo>
                  <a:cubicBezTo>
                    <a:pt x="10105" y="131"/>
                    <a:pt x="9899" y="0"/>
                    <a:pt x="9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53;p69">
              <a:extLst>
                <a:ext uri="{FF2B5EF4-FFF2-40B4-BE49-F238E27FC236}">
                  <a16:creationId xmlns:a16="http://schemas.microsoft.com/office/drawing/2014/main" id="{E2C82851-239A-75D9-46E8-7D73DBC9E4DE}"/>
                </a:ext>
              </a:extLst>
            </p:cNvPr>
            <p:cNvSpPr/>
            <p:nvPr/>
          </p:nvSpPr>
          <p:spPr>
            <a:xfrm>
              <a:off x="7307198" y="4265771"/>
              <a:ext cx="619166" cy="334538"/>
            </a:xfrm>
            <a:custGeom>
              <a:avLst/>
              <a:gdLst/>
              <a:ahLst/>
              <a:cxnLst/>
              <a:rect l="l" t="t" r="r" b="b"/>
              <a:pathLst>
                <a:path w="13324" h="7199" extrusionOk="0">
                  <a:moveTo>
                    <a:pt x="12597" y="1"/>
                  </a:moveTo>
                  <a:cubicBezTo>
                    <a:pt x="8537" y="1727"/>
                    <a:pt x="5716" y="2418"/>
                    <a:pt x="3596" y="2608"/>
                  </a:cubicBezTo>
                  <a:cubicBezTo>
                    <a:pt x="2894" y="2656"/>
                    <a:pt x="2251" y="2763"/>
                    <a:pt x="1632" y="3073"/>
                  </a:cubicBezTo>
                  <a:cubicBezTo>
                    <a:pt x="763" y="3513"/>
                    <a:pt x="1" y="4894"/>
                    <a:pt x="644" y="5728"/>
                  </a:cubicBezTo>
                  <a:cubicBezTo>
                    <a:pt x="1406" y="6704"/>
                    <a:pt x="3001" y="6859"/>
                    <a:pt x="4120" y="7097"/>
                  </a:cubicBezTo>
                  <a:cubicBezTo>
                    <a:pt x="4429" y="7166"/>
                    <a:pt x="4776" y="7199"/>
                    <a:pt x="5144" y="7199"/>
                  </a:cubicBezTo>
                  <a:cubicBezTo>
                    <a:pt x="6491" y="7199"/>
                    <a:pt x="8107" y="6758"/>
                    <a:pt x="9061" y="6037"/>
                  </a:cubicBezTo>
                  <a:cubicBezTo>
                    <a:pt x="9811" y="5478"/>
                    <a:pt x="10419" y="4466"/>
                    <a:pt x="11085" y="3811"/>
                  </a:cubicBezTo>
                  <a:cubicBezTo>
                    <a:pt x="11693" y="3216"/>
                    <a:pt x="12181" y="3108"/>
                    <a:pt x="12705" y="2454"/>
                  </a:cubicBezTo>
                  <a:cubicBezTo>
                    <a:pt x="13026" y="2084"/>
                    <a:pt x="13324" y="1692"/>
                    <a:pt x="13169" y="1156"/>
                  </a:cubicBezTo>
                  <a:cubicBezTo>
                    <a:pt x="12978" y="477"/>
                    <a:pt x="13038" y="156"/>
                    <a:pt x="1259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54;p69">
              <a:extLst>
                <a:ext uri="{FF2B5EF4-FFF2-40B4-BE49-F238E27FC236}">
                  <a16:creationId xmlns:a16="http://schemas.microsoft.com/office/drawing/2014/main" id="{958FFBF5-9593-D8D7-2FA0-46FB66678C8F}"/>
                </a:ext>
              </a:extLst>
            </p:cNvPr>
            <p:cNvSpPr/>
            <p:nvPr/>
          </p:nvSpPr>
          <p:spPr>
            <a:xfrm>
              <a:off x="7314401" y="4262333"/>
              <a:ext cx="615867" cy="341462"/>
            </a:xfrm>
            <a:custGeom>
              <a:avLst/>
              <a:gdLst/>
              <a:ahLst/>
              <a:cxnLst/>
              <a:rect l="l" t="t" r="r" b="b"/>
              <a:pathLst>
                <a:path w="13253" h="7348" extrusionOk="0">
                  <a:moveTo>
                    <a:pt x="12431" y="173"/>
                  </a:moveTo>
                  <a:cubicBezTo>
                    <a:pt x="12739" y="360"/>
                    <a:pt x="12738" y="801"/>
                    <a:pt x="12835" y="1135"/>
                  </a:cubicBezTo>
                  <a:cubicBezTo>
                    <a:pt x="12919" y="1396"/>
                    <a:pt x="12907" y="1694"/>
                    <a:pt x="12788" y="1944"/>
                  </a:cubicBezTo>
                  <a:cubicBezTo>
                    <a:pt x="12657" y="2194"/>
                    <a:pt x="12502" y="2420"/>
                    <a:pt x="12312" y="2623"/>
                  </a:cubicBezTo>
                  <a:cubicBezTo>
                    <a:pt x="11942" y="3028"/>
                    <a:pt x="11466" y="3266"/>
                    <a:pt x="11061" y="3611"/>
                  </a:cubicBezTo>
                  <a:cubicBezTo>
                    <a:pt x="10645" y="3980"/>
                    <a:pt x="10264" y="4397"/>
                    <a:pt x="9942" y="4837"/>
                  </a:cubicBezTo>
                  <a:cubicBezTo>
                    <a:pt x="9585" y="5290"/>
                    <a:pt x="9228" y="5742"/>
                    <a:pt x="8775" y="6088"/>
                  </a:cubicBezTo>
                  <a:cubicBezTo>
                    <a:pt x="8382" y="6373"/>
                    <a:pt x="7942" y="6599"/>
                    <a:pt x="7478" y="6754"/>
                  </a:cubicBezTo>
                  <a:cubicBezTo>
                    <a:pt x="6699" y="7052"/>
                    <a:pt x="5875" y="7210"/>
                    <a:pt x="5047" y="7210"/>
                  </a:cubicBezTo>
                  <a:cubicBezTo>
                    <a:pt x="4849" y="7210"/>
                    <a:pt x="4651" y="7201"/>
                    <a:pt x="4453" y="7183"/>
                  </a:cubicBezTo>
                  <a:cubicBezTo>
                    <a:pt x="4001" y="7135"/>
                    <a:pt x="3549" y="7028"/>
                    <a:pt x="3096" y="6933"/>
                  </a:cubicBezTo>
                  <a:cubicBezTo>
                    <a:pt x="2608" y="6850"/>
                    <a:pt x="2120" y="6707"/>
                    <a:pt x="1667" y="6528"/>
                  </a:cubicBezTo>
                  <a:cubicBezTo>
                    <a:pt x="1239" y="6338"/>
                    <a:pt x="786" y="6064"/>
                    <a:pt x="548" y="5647"/>
                  </a:cubicBezTo>
                  <a:cubicBezTo>
                    <a:pt x="322" y="5230"/>
                    <a:pt x="405" y="4730"/>
                    <a:pt x="584" y="4325"/>
                  </a:cubicBezTo>
                  <a:cubicBezTo>
                    <a:pt x="774" y="3885"/>
                    <a:pt x="1084" y="3516"/>
                    <a:pt x="1489" y="3254"/>
                  </a:cubicBezTo>
                  <a:cubicBezTo>
                    <a:pt x="2025" y="2920"/>
                    <a:pt x="2679" y="2813"/>
                    <a:pt x="3298" y="2754"/>
                  </a:cubicBezTo>
                  <a:cubicBezTo>
                    <a:pt x="4072" y="2682"/>
                    <a:pt x="4846" y="2575"/>
                    <a:pt x="5608" y="2420"/>
                  </a:cubicBezTo>
                  <a:cubicBezTo>
                    <a:pt x="7668" y="2004"/>
                    <a:pt x="9680" y="1301"/>
                    <a:pt x="11633" y="504"/>
                  </a:cubicBezTo>
                  <a:cubicBezTo>
                    <a:pt x="11903" y="400"/>
                    <a:pt x="12164" y="287"/>
                    <a:pt x="12431" y="173"/>
                  </a:cubicBezTo>
                  <a:close/>
                  <a:moveTo>
                    <a:pt x="12442" y="0"/>
                  </a:moveTo>
                  <a:cubicBezTo>
                    <a:pt x="12412" y="0"/>
                    <a:pt x="12382" y="7"/>
                    <a:pt x="12352" y="20"/>
                  </a:cubicBezTo>
                  <a:lnTo>
                    <a:pt x="12352" y="20"/>
                  </a:lnTo>
                  <a:cubicBezTo>
                    <a:pt x="12341" y="21"/>
                    <a:pt x="12331" y="24"/>
                    <a:pt x="12323" y="27"/>
                  </a:cubicBezTo>
                  <a:cubicBezTo>
                    <a:pt x="10168" y="944"/>
                    <a:pt x="7942" y="1777"/>
                    <a:pt x="5632" y="2266"/>
                  </a:cubicBezTo>
                  <a:cubicBezTo>
                    <a:pt x="4799" y="2432"/>
                    <a:pt x="3953" y="2563"/>
                    <a:pt x="3108" y="2635"/>
                  </a:cubicBezTo>
                  <a:cubicBezTo>
                    <a:pt x="2501" y="2682"/>
                    <a:pt x="1894" y="2849"/>
                    <a:pt x="1334" y="3111"/>
                  </a:cubicBezTo>
                  <a:cubicBezTo>
                    <a:pt x="917" y="3349"/>
                    <a:pt x="572" y="3694"/>
                    <a:pt x="346" y="4123"/>
                  </a:cubicBezTo>
                  <a:cubicBezTo>
                    <a:pt x="131" y="4528"/>
                    <a:pt x="0" y="5016"/>
                    <a:pt x="155" y="5468"/>
                  </a:cubicBezTo>
                  <a:cubicBezTo>
                    <a:pt x="298" y="5921"/>
                    <a:pt x="703" y="6230"/>
                    <a:pt x="1096" y="6445"/>
                  </a:cubicBezTo>
                  <a:cubicBezTo>
                    <a:pt x="1965" y="6921"/>
                    <a:pt x="3013" y="7064"/>
                    <a:pt x="3977" y="7254"/>
                  </a:cubicBezTo>
                  <a:cubicBezTo>
                    <a:pt x="4316" y="7319"/>
                    <a:pt x="4663" y="7348"/>
                    <a:pt x="5011" y="7348"/>
                  </a:cubicBezTo>
                  <a:cubicBezTo>
                    <a:pt x="5692" y="7348"/>
                    <a:pt x="6379" y="7237"/>
                    <a:pt x="7025" y="7064"/>
                  </a:cubicBezTo>
                  <a:cubicBezTo>
                    <a:pt x="8061" y="6790"/>
                    <a:pt x="8990" y="6326"/>
                    <a:pt x="9704" y="5528"/>
                  </a:cubicBezTo>
                  <a:cubicBezTo>
                    <a:pt x="10109" y="5075"/>
                    <a:pt x="10454" y="4587"/>
                    <a:pt x="10859" y="4135"/>
                  </a:cubicBezTo>
                  <a:cubicBezTo>
                    <a:pt x="11264" y="3694"/>
                    <a:pt x="11752" y="3409"/>
                    <a:pt x="12204" y="3040"/>
                  </a:cubicBezTo>
                  <a:cubicBezTo>
                    <a:pt x="12609" y="2718"/>
                    <a:pt x="13074" y="2242"/>
                    <a:pt x="13193" y="1718"/>
                  </a:cubicBezTo>
                  <a:cubicBezTo>
                    <a:pt x="13252" y="1420"/>
                    <a:pt x="13145" y="1158"/>
                    <a:pt x="13085" y="873"/>
                  </a:cubicBezTo>
                  <a:cubicBezTo>
                    <a:pt x="13062" y="682"/>
                    <a:pt x="13002" y="504"/>
                    <a:pt x="12931" y="325"/>
                  </a:cubicBezTo>
                  <a:cubicBezTo>
                    <a:pt x="12847" y="182"/>
                    <a:pt x="12716" y="75"/>
                    <a:pt x="12550" y="27"/>
                  </a:cubicBezTo>
                  <a:cubicBezTo>
                    <a:pt x="12514" y="9"/>
                    <a:pt x="12478" y="0"/>
                    <a:pt x="12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55;p69">
              <a:extLst>
                <a:ext uri="{FF2B5EF4-FFF2-40B4-BE49-F238E27FC236}">
                  <a16:creationId xmlns:a16="http://schemas.microsoft.com/office/drawing/2014/main" id="{3508C601-3C46-EB6A-E204-5B51F644CFA2}"/>
                </a:ext>
              </a:extLst>
            </p:cNvPr>
            <p:cNvSpPr/>
            <p:nvPr/>
          </p:nvSpPr>
          <p:spPr>
            <a:xfrm>
              <a:off x="7324903" y="4066133"/>
              <a:ext cx="572696" cy="463213"/>
            </a:xfrm>
            <a:custGeom>
              <a:avLst/>
              <a:gdLst/>
              <a:ahLst/>
              <a:cxnLst/>
              <a:rect l="l" t="t" r="r" b="b"/>
              <a:pathLst>
                <a:path w="12324" h="9968" extrusionOk="0">
                  <a:moveTo>
                    <a:pt x="6205" y="1"/>
                  </a:moveTo>
                  <a:cubicBezTo>
                    <a:pt x="5865" y="1"/>
                    <a:pt x="5541" y="96"/>
                    <a:pt x="5251" y="332"/>
                  </a:cubicBezTo>
                  <a:cubicBezTo>
                    <a:pt x="4751" y="737"/>
                    <a:pt x="5013" y="1261"/>
                    <a:pt x="4644" y="1606"/>
                  </a:cubicBezTo>
                  <a:cubicBezTo>
                    <a:pt x="4513" y="1499"/>
                    <a:pt x="4549" y="1404"/>
                    <a:pt x="4537" y="1237"/>
                  </a:cubicBezTo>
                  <a:cubicBezTo>
                    <a:pt x="4498" y="1224"/>
                    <a:pt x="4458" y="1218"/>
                    <a:pt x="4420" y="1218"/>
                  </a:cubicBezTo>
                  <a:cubicBezTo>
                    <a:pt x="4281" y="1218"/>
                    <a:pt x="4152" y="1297"/>
                    <a:pt x="4096" y="1427"/>
                  </a:cubicBezTo>
                  <a:cubicBezTo>
                    <a:pt x="4025" y="1594"/>
                    <a:pt x="3989" y="1773"/>
                    <a:pt x="3977" y="1951"/>
                  </a:cubicBezTo>
                  <a:cubicBezTo>
                    <a:pt x="3751" y="3678"/>
                    <a:pt x="2287" y="3999"/>
                    <a:pt x="1144" y="4928"/>
                  </a:cubicBezTo>
                  <a:cubicBezTo>
                    <a:pt x="227" y="5678"/>
                    <a:pt x="1" y="7690"/>
                    <a:pt x="453" y="8690"/>
                  </a:cubicBezTo>
                  <a:cubicBezTo>
                    <a:pt x="667" y="9155"/>
                    <a:pt x="1251" y="9333"/>
                    <a:pt x="1751" y="9440"/>
                  </a:cubicBezTo>
                  <a:cubicBezTo>
                    <a:pt x="2830" y="9655"/>
                    <a:pt x="4337" y="9968"/>
                    <a:pt x="5728" y="9968"/>
                  </a:cubicBezTo>
                  <a:cubicBezTo>
                    <a:pt x="6655" y="9968"/>
                    <a:pt x="7530" y="9829"/>
                    <a:pt x="8192" y="9428"/>
                  </a:cubicBezTo>
                  <a:cubicBezTo>
                    <a:pt x="9085" y="8893"/>
                    <a:pt x="9811" y="8119"/>
                    <a:pt x="10490" y="7345"/>
                  </a:cubicBezTo>
                  <a:cubicBezTo>
                    <a:pt x="10823" y="6976"/>
                    <a:pt x="11133" y="6535"/>
                    <a:pt x="11502" y="6202"/>
                  </a:cubicBezTo>
                  <a:cubicBezTo>
                    <a:pt x="11812" y="5940"/>
                    <a:pt x="12300" y="5869"/>
                    <a:pt x="12312" y="5368"/>
                  </a:cubicBezTo>
                  <a:cubicBezTo>
                    <a:pt x="12324" y="4833"/>
                    <a:pt x="11978" y="4154"/>
                    <a:pt x="11907" y="3594"/>
                  </a:cubicBezTo>
                  <a:cubicBezTo>
                    <a:pt x="11859" y="3213"/>
                    <a:pt x="11812" y="2832"/>
                    <a:pt x="11740" y="2451"/>
                  </a:cubicBezTo>
                  <a:cubicBezTo>
                    <a:pt x="11711" y="2236"/>
                    <a:pt x="11408" y="750"/>
                    <a:pt x="10885" y="750"/>
                  </a:cubicBezTo>
                  <a:cubicBezTo>
                    <a:pt x="10771" y="750"/>
                    <a:pt x="10647" y="820"/>
                    <a:pt x="10514" y="987"/>
                  </a:cubicBezTo>
                  <a:cubicBezTo>
                    <a:pt x="10009" y="1614"/>
                    <a:pt x="9771" y="1992"/>
                    <a:pt x="9466" y="1992"/>
                  </a:cubicBezTo>
                  <a:cubicBezTo>
                    <a:pt x="9354" y="1992"/>
                    <a:pt x="9232" y="1941"/>
                    <a:pt x="9085" y="1832"/>
                  </a:cubicBezTo>
                  <a:cubicBezTo>
                    <a:pt x="8716" y="1558"/>
                    <a:pt x="8787" y="987"/>
                    <a:pt x="8490" y="713"/>
                  </a:cubicBezTo>
                  <a:cubicBezTo>
                    <a:pt x="8216" y="463"/>
                    <a:pt x="7192" y="189"/>
                    <a:pt x="6787" y="82"/>
                  </a:cubicBezTo>
                  <a:cubicBezTo>
                    <a:pt x="6590" y="31"/>
                    <a:pt x="6395" y="1"/>
                    <a:pt x="6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656;p69">
              <a:extLst>
                <a:ext uri="{FF2B5EF4-FFF2-40B4-BE49-F238E27FC236}">
                  <a16:creationId xmlns:a16="http://schemas.microsoft.com/office/drawing/2014/main" id="{83D80D9C-DFC0-83C5-F346-1C3809115B50}"/>
                </a:ext>
              </a:extLst>
            </p:cNvPr>
            <p:cNvSpPr/>
            <p:nvPr/>
          </p:nvSpPr>
          <p:spPr>
            <a:xfrm>
              <a:off x="7326576" y="4062090"/>
              <a:ext cx="579899" cy="470369"/>
            </a:xfrm>
            <a:custGeom>
              <a:avLst/>
              <a:gdLst/>
              <a:ahLst/>
              <a:cxnLst/>
              <a:rect l="l" t="t" r="r" b="b"/>
              <a:pathLst>
                <a:path w="12479" h="10122" extrusionOk="0">
                  <a:moveTo>
                    <a:pt x="6238" y="161"/>
                  </a:moveTo>
                  <a:cubicBezTo>
                    <a:pt x="6616" y="161"/>
                    <a:pt x="7003" y="285"/>
                    <a:pt x="7370" y="395"/>
                  </a:cubicBezTo>
                  <a:cubicBezTo>
                    <a:pt x="7632" y="467"/>
                    <a:pt x="7882" y="562"/>
                    <a:pt x="8120" y="669"/>
                  </a:cubicBezTo>
                  <a:cubicBezTo>
                    <a:pt x="8359" y="788"/>
                    <a:pt x="8454" y="967"/>
                    <a:pt x="8525" y="1217"/>
                  </a:cubicBezTo>
                  <a:cubicBezTo>
                    <a:pt x="8609" y="1467"/>
                    <a:pt x="8680" y="1717"/>
                    <a:pt x="8882" y="1884"/>
                  </a:cubicBezTo>
                  <a:cubicBezTo>
                    <a:pt x="9037" y="2015"/>
                    <a:pt x="9228" y="2110"/>
                    <a:pt x="9430" y="2134"/>
                  </a:cubicBezTo>
                  <a:cubicBezTo>
                    <a:pt x="9452" y="2136"/>
                    <a:pt x="9474" y="2138"/>
                    <a:pt x="9496" y="2138"/>
                  </a:cubicBezTo>
                  <a:cubicBezTo>
                    <a:pt x="9664" y="2138"/>
                    <a:pt x="9826" y="2059"/>
                    <a:pt x="9942" y="1943"/>
                  </a:cubicBezTo>
                  <a:cubicBezTo>
                    <a:pt x="10173" y="1689"/>
                    <a:pt x="10392" y="1424"/>
                    <a:pt x="10601" y="1148"/>
                  </a:cubicBezTo>
                  <a:lnTo>
                    <a:pt x="10601" y="1148"/>
                  </a:lnTo>
                  <a:cubicBezTo>
                    <a:pt x="10609" y="1144"/>
                    <a:pt x="10616" y="1140"/>
                    <a:pt x="10621" y="1133"/>
                  </a:cubicBezTo>
                  <a:cubicBezTo>
                    <a:pt x="10676" y="1067"/>
                    <a:pt x="10794" y="917"/>
                    <a:pt x="10897" y="917"/>
                  </a:cubicBezTo>
                  <a:cubicBezTo>
                    <a:pt x="10904" y="917"/>
                    <a:pt x="10911" y="918"/>
                    <a:pt x="10918" y="919"/>
                  </a:cubicBezTo>
                  <a:cubicBezTo>
                    <a:pt x="10895" y="919"/>
                    <a:pt x="10954" y="943"/>
                    <a:pt x="10966" y="955"/>
                  </a:cubicBezTo>
                  <a:cubicBezTo>
                    <a:pt x="11014" y="1003"/>
                    <a:pt x="11049" y="1050"/>
                    <a:pt x="11085" y="1110"/>
                  </a:cubicBezTo>
                  <a:cubicBezTo>
                    <a:pt x="11240" y="1372"/>
                    <a:pt x="11359" y="1657"/>
                    <a:pt x="11430" y="1955"/>
                  </a:cubicBezTo>
                  <a:cubicBezTo>
                    <a:pt x="11490" y="2181"/>
                    <a:pt x="11538" y="2419"/>
                    <a:pt x="11573" y="2657"/>
                  </a:cubicBezTo>
                  <a:cubicBezTo>
                    <a:pt x="11633" y="2979"/>
                    <a:pt x="11669" y="3312"/>
                    <a:pt x="11728" y="3646"/>
                  </a:cubicBezTo>
                  <a:cubicBezTo>
                    <a:pt x="11764" y="3920"/>
                    <a:pt x="11835" y="4181"/>
                    <a:pt x="11930" y="4443"/>
                  </a:cubicBezTo>
                  <a:cubicBezTo>
                    <a:pt x="12061" y="4872"/>
                    <a:pt x="12323" y="5515"/>
                    <a:pt x="11895" y="5848"/>
                  </a:cubicBezTo>
                  <a:cubicBezTo>
                    <a:pt x="11740" y="5979"/>
                    <a:pt x="11561" y="6051"/>
                    <a:pt x="11395" y="6170"/>
                  </a:cubicBezTo>
                  <a:cubicBezTo>
                    <a:pt x="11180" y="6337"/>
                    <a:pt x="10990" y="6527"/>
                    <a:pt x="10823" y="6753"/>
                  </a:cubicBezTo>
                  <a:cubicBezTo>
                    <a:pt x="10061" y="7670"/>
                    <a:pt x="9275" y="8599"/>
                    <a:pt x="8275" y="9277"/>
                  </a:cubicBezTo>
                  <a:cubicBezTo>
                    <a:pt x="7498" y="9810"/>
                    <a:pt x="6587" y="9970"/>
                    <a:pt x="5666" y="9970"/>
                  </a:cubicBezTo>
                  <a:cubicBezTo>
                    <a:pt x="5599" y="9970"/>
                    <a:pt x="5532" y="9970"/>
                    <a:pt x="5465" y="9968"/>
                  </a:cubicBezTo>
                  <a:cubicBezTo>
                    <a:pt x="4453" y="9932"/>
                    <a:pt x="3441" y="9813"/>
                    <a:pt x="2453" y="9599"/>
                  </a:cubicBezTo>
                  <a:cubicBezTo>
                    <a:pt x="2001" y="9515"/>
                    <a:pt x="1536" y="9456"/>
                    <a:pt x="1108" y="9277"/>
                  </a:cubicBezTo>
                  <a:cubicBezTo>
                    <a:pt x="667" y="9087"/>
                    <a:pt x="489" y="8706"/>
                    <a:pt x="405" y="8241"/>
                  </a:cubicBezTo>
                  <a:cubicBezTo>
                    <a:pt x="239" y="7372"/>
                    <a:pt x="369" y="6479"/>
                    <a:pt x="762" y="5682"/>
                  </a:cubicBezTo>
                  <a:cubicBezTo>
                    <a:pt x="1167" y="4920"/>
                    <a:pt x="2013" y="4562"/>
                    <a:pt x="2691" y="4098"/>
                  </a:cubicBezTo>
                  <a:cubicBezTo>
                    <a:pt x="3429" y="3598"/>
                    <a:pt x="3977" y="2967"/>
                    <a:pt x="4096" y="2062"/>
                  </a:cubicBezTo>
                  <a:cubicBezTo>
                    <a:pt x="4108" y="1919"/>
                    <a:pt x="4132" y="1776"/>
                    <a:pt x="4168" y="1634"/>
                  </a:cubicBezTo>
                  <a:cubicBezTo>
                    <a:pt x="4191" y="1574"/>
                    <a:pt x="4227" y="1503"/>
                    <a:pt x="4275" y="1455"/>
                  </a:cubicBezTo>
                  <a:cubicBezTo>
                    <a:pt x="4286" y="1444"/>
                    <a:pt x="4316" y="1419"/>
                    <a:pt x="4348" y="1398"/>
                  </a:cubicBezTo>
                  <a:lnTo>
                    <a:pt x="4348" y="1398"/>
                  </a:lnTo>
                  <a:cubicBezTo>
                    <a:pt x="4354" y="1509"/>
                    <a:pt x="4379" y="1592"/>
                    <a:pt x="4477" y="1681"/>
                  </a:cubicBezTo>
                  <a:cubicBezTo>
                    <a:pt x="4512" y="1716"/>
                    <a:pt x="4606" y="1758"/>
                    <a:pt x="4677" y="1758"/>
                  </a:cubicBezTo>
                  <a:cubicBezTo>
                    <a:pt x="4702" y="1758"/>
                    <a:pt x="4724" y="1753"/>
                    <a:pt x="4739" y="1741"/>
                  </a:cubicBezTo>
                  <a:cubicBezTo>
                    <a:pt x="4930" y="1550"/>
                    <a:pt x="4965" y="1312"/>
                    <a:pt x="5013" y="1062"/>
                  </a:cubicBezTo>
                  <a:cubicBezTo>
                    <a:pt x="5072" y="752"/>
                    <a:pt x="5263" y="479"/>
                    <a:pt x="5549" y="336"/>
                  </a:cubicBezTo>
                  <a:cubicBezTo>
                    <a:pt x="5772" y="208"/>
                    <a:pt x="6003" y="161"/>
                    <a:pt x="6238" y="161"/>
                  </a:cubicBezTo>
                  <a:close/>
                  <a:moveTo>
                    <a:pt x="6059" y="1"/>
                  </a:moveTo>
                  <a:cubicBezTo>
                    <a:pt x="5855" y="1"/>
                    <a:pt x="5653" y="32"/>
                    <a:pt x="5453" y="110"/>
                  </a:cubicBezTo>
                  <a:cubicBezTo>
                    <a:pt x="5144" y="229"/>
                    <a:pt x="4894" y="467"/>
                    <a:pt x="4763" y="776"/>
                  </a:cubicBezTo>
                  <a:cubicBezTo>
                    <a:pt x="4705" y="949"/>
                    <a:pt x="4691" y="1135"/>
                    <a:pt x="4637" y="1304"/>
                  </a:cubicBezTo>
                  <a:lnTo>
                    <a:pt x="4637" y="1304"/>
                  </a:lnTo>
                  <a:cubicBezTo>
                    <a:pt x="4614" y="1286"/>
                    <a:pt x="4576" y="1272"/>
                    <a:pt x="4560" y="1264"/>
                  </a:cubicBezTo>
                  <a:cubicBezTo>
                    <a:pt x="4487" y="1226"/>
                    <a:pt x="4408" y="1207"/>
                    <a:pt x="4330" y="1207"/>
                  </a:cubicBezTo>
                  <a:cubicBezTo>
                    <a:pt x="4191" y="1207"/>
                    <a:pt x="4056" y="1265"/>
                    <a:pt x="3965" y="1372"/>
                  </a:cubicBezTo>
                  <a:cubicBezTo>
                    <a:pt x="3775" y="1598"/>
                    <a:pt x="3810" y="1943"/>
                    <a:pt x="3751" y="2205"/>
                  </a:cubicBezTo>
                  <a:cubicBezTo>
                    <a:pt x="3656" y="2681"/>
                    <a:pt x="3406" y="3122"/>
                    <a:pt x="3060" y="3455"/>
                  </a:cubicBezTo>
                  <a:cubicBezTo>
                    <a:pt x="2715" y="3777"/>
                    <a:pt x="2346" y="4051"/>
                    <a:pt x="1941" y="4277"/>
                  </a:cubicBezTo>
                  <a:cubicBezTo>
                    <a:pt x="1560" y="4515"/>
                    <a:pt x="1120" y="4753"/>
                    <a:pt x="810" y="5098"/>
                  </a:cubicBezTo>
                  <a:cubicBezTo>
                    <a:pt x="179" y="5765"/>
                    <a:pt x="0" y="6837"/>
                    <a:pt x="48" y="7730"/>
                  </a:cubicBezTo>
                  <a:cubicBezTo>
                    <a:pt x="72" y="8134"/>
                    <a:pt x="143" y="8622"/>
                    <a:pt x="405" y="8956"/>
                  </a:cubicBezTo>
                  <a:cubicBezTo>
                    <a:pt x="715" y="9337"/>
                    <a:pt x="1251" y="9480"/>
                    <a:pt x="1715" y="9575"/>
                  </a:cubicBezTo>
                  <a:cubicBezTo>
                    <a:pt x="2751" y="9813"/>
                    <a:pt x="3787" y="9980"/>
                    <a:pt x="4846" y="10075"/>
                  </a:cubicBezTo>
                  <a:cubicBezTo>
                    <a:pt x="5173" y="10102"/>
                    <a:pt x="5510" y="10121"/>
                    <a:pt x="5849" y="10121"/>
                  </a:cubicBezTo>
                  <a:cubicBezTo>
                    <a:pt x="6570" y="10121"/>
                    <a:pt x="7298" y="10033"/>
                    <a:pt x="7954" y="9742"/>
                  </a:cubicBezTo>
                  <a:cubicBezTo>
                    <a:pt x="8490" y="9480"/>
                    <a:pt x="8978" y="9134"/>
                    <a:pt x="9406" y="8718"/>
                  </a:cubicBezTo>
                  <a:cubicBezTo>
                    <a:pt x="9894" y="8265"/>
                    <a:pt x="10359" y="7777"/>
                    <a:pt x="10776" y="7265"/>
                  </a:cubicBezTo>
                  <a:cubicBezTo>
                    <a:pt x="11002" y="7003"/>
                    <a:pt x="11204" y="6741"/>
                    <a:pt x="11442" y="6491"/>
                  </a:cubicBezTo>
                  <a:cubicBezTo>
                    <a:pt x="11621" y="6325"/>
                    <a:pt x="11823" y="6182"/>
                    <a:pt x="12038" y="6063"/>
                  </a:cubicBezTo>
                  <a:cubicBezTo>
                    <a:pt x="12216" y="5967"/>
                    <a:pt x="12347" y="5813"/>
                    <a:pt x="12407" y="5634"/>
                  </a:cubicBezTo>
                  <a:cubicBezTo>
                    <a:pt x="12478" y="5372"/>
                    <a:pt x="12407" y="5074"/>
                    <a:pt x="12335" y="4836"/>
                  </a:cubicBezTo>
                  <a:cubicBezTo>
                    <a:pt x="12252" y="4539"/>
                    <a:pt x="12145" y="4241"/>
                    <a:pt x="12073" y="3920"/>
                  </a:cubicBezTo>
                  <a:cubicBezTo>
                    <a:pt x="11990" y="3586"/>
                    <a:pt x="11966" y="3229"/>
                    <a:pt x="11919" y="2884"/>
                  </a:cubicBezTo>
                  <a:cubicBezTo>
                    <a:pt x="11883" y="2586"/>
                    <a:pt x="11811" y="2288"/>
                    <a:pt x="11740" y="1991"/>
                  </a:cubicBezTo>
                  <a:cubicBezTo>
                    <a:pt x="11617" y="1555"/>
                    <a:pt x="11378" y="730"/>
                    <a:pt x="10807" y="730"/>
                  </a:cubicBezTo>
                  <a:cubicBezTo>
                    <a:pt x="10770" y="730"/>
                    <a:pt x="10732" y="733"/>
                    <a:pt x="10692" y="741"/>
                  </a:cubicBezTo>
                  <a:cubicBezTo>
                    <a:pt x="10549" y="776"/>
                    <a:pt x="10430" y="872"/>
                    <a:pt x="10347" y="991"/>
                  </a:cubicBezTo>
                  <a:cubicBezTo>
                    <a:pt x="10347" y="991"/>
                    <a:pt x="10347" y="991"/>
                    <a:pt x="10346" y="991"/>
                  </a:cubicBezTo>
                  <a:lnTo>
                    <a:pt x="10346" y="991"/>
                  </a:lnTo>
                  <a:cubicBezTo>
                    <a:pt x="10342" y="994"/>
                    <a:pt x="10338" y="998"/>
                    <a:pt x="10335" y="1003"/>
                  </a:cubicBezTo>
                  <a:cubicBezTo>
                    <a:pt x="10133" y="1253"/>
                    <a:pt x="9942" y="1526"/>
                    <a:pt x="9716" y="1753"/>
                  </a:cubicBezTo>
                  <a:cubicBezTo>
                    <a:pt x="9617" y="1852"/>
                    <a:pt x="9493" y="1984"/>
                    <a:pt x="9351" y="1984"/>
                  </a:cubicBezTo>
                  <a:cubicBezTo>
                    <a:pt x="9322" y="1984"/>
                    <a:pt x="9293" y="1979"/>
                    <a:pt x="9263" y="1967"/>
                  </a:cubicBezTo>
                  <a:cubicBezTo>
                    <a:pt x="8775" y="1729"/>
                    <a:pt x="8918" y="1026"/>
                    <a:pt x="8490" y="717"/>
                  </a:cubicBezTo>
                  <a:cubicBezTo>
                    <a:pt x="8097" y="443"/>
                    <a:pt x="7573" y="324"/>
                    <a:pt x="7120" y="193"/>
                  </a:cubicBezTo>
                  <a:cubicBezTo>
                    <a:pt x="6772" y="94"/>
                    <a:pt x="6414" y="1"/>
                    <a:pt x="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57;p69">
              <a:extLst>
                <a:ext uri="{FF2B5EF4-FFF2-40B4-BE49-F238E27FC236}">
                  <a16:creationId xmlns:a16="http://schemas.microsoft.com/office/drawing/2014/main" id="{F230CDAE-0F86-A601-2BB9-CD0E2F83418A}"/>
                </a:ext>
              </a:extLst>
            </p:cNvPr>
            <p:cNvSpPr/>
            <p:nvPr/>
          </p:nvSpPr>
          <p:spPr>
            <a:xfrm>
              <a:off x="7378577" y="4426746"/>
              <a:ext cx="180397" cy="104650"/>
            </a:xfrm>
            <a:custGeom>
              <a:avLst/>
              <a:gdLst/>
              <a:ahLst/>
              <a:cxnLst/>
              <a:rect l="l" t="t" r="r" b="b"/>
              <a:pathLst>
                <a:path w="3882" h="2252" extrusionOk="0">
                  <a:moveTo>
                    <a:pt x="1281" y="1"/>
                  </a:moveTo>
                  <a:cubicBezTo>
                    <a:pt x="639" y="1"/>
                    <a:pt x="216" y="196"/>
                    <a:pt x="167" y="966"/>
                  </a:cubicBezTo>
                  <a:cubicBezTo>
                    <a:pt x="132" y="1633"/>
                    <a:pt x="1" y="2121"/>
                    <a:pt x="3453" y="2252"/>
                  </a:cubicBezTo>
                  <a:cubicBezTo>
                    <a:pt x="3620" y="2228"/>
                    <a:pt x="3882" y="1180"/>
                    <a:pt x="3715" y="859"/>
                  </a:cubicBezTo>
                  <a:cubicBezTo>
                    <a:pt x="3453" y="371"/>
                    <a:pt x="2275" y="61"/>
                    <a:pt x="1739" y="25"/>
                  </a:cubicBezTo>
                  <a:cubicBezTo>
                    <a:pt x="1577" y="10"/>
                    <a:pt x="1423" y="1"/>
                    <a:pt x="1281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658;p69">
              <a:extLst>
                <a:ext uri="{FF2B5EF4-FFF2-40B4-BE49-F238E27FC236}">
                  <a16:creationId xmlns:a16="http://schemas.microsoft.com/office/drawing/2014/main" id="{ED360329-0BC3-FFDE-97C7-CADD4ECCB059}"/>
                </a:ext>
              </a:extLst>
            </p:cNvPr>
            <p:cNvSpPr/>
            <p:nvPr/>
          </p:nvSpPr>
          <p:spPr>
            <a:xfrm>
              <a:off x="7378019" y="4423958"/>
              <a:ext cx="184300" cy="110831"/>
            </a:xfrm>
            <a:custGeom>
              <a:avLst/>
              <a:gdLst/>
              <a:ahLst/>
              <a:cxnLst/>
              <a:rect l="l" t="t" r="r" b="b"/>
              <a:pathLst>
                <a:path w="3966" h="2385" extrusionOk="0">
                  <a:moveTo>
                    <a:pt x="1359" y="128"/>
                  </a:moveTo>
                  <a:cubicBezTo>
                    <a:pt x="1517" y="128"/>
                    <a:pt x="1676" y="142"/>
                    <a:pt x="1822" y="157"/>
                  </a:cubicBezTo>
                  <a:cubicBezTo>
                    <a:pt x="2203" y="204"/>
                    <a:pt x="2584" y="300"/>
                    <a:pt x="2942" y="454"/>
                  </a:cubicBezTo>
                  <a:cubicBezTo>
                    <a:pt x="3144" y="526"/>
                    <a:pt x="3323" y="645"/>
                    <a:pt x="3477" y="788"/>
                  </a:cubicBezTo>
                  <a:cubicBezTo>
                    <a:pt x="3584" y="919"/>
                    <a:pt x="3644" y="1086"/>
                    <a:pt x="3620" y="1264"/>
                  </a:cubicBezTo>
                  <a:cubicBezTo>
                    <a:pt x="3620" y="1467"/>
                    <a:pt x="3584" y="1669"/>
                    <a:pt x="3537" y="1871"/>
                  </a:cubicBezTo>
                  <a:cubicBezTo>
                    <a:pt x="3515" y="1946"/>
                    <a:pt x="3455" y="2185"/>
                    <a:pt x="3383" y="2250"/>
                  </a:cubicBezTo>
                  <a:lnTo>
                    <a:pt x="3383" y="2250"/>
                  </a:lnTo>
                  <a:cubicBezTo>
                    <a:pt x="2587" y="2227"/>
                    <a:pt x="1720" y="2207"/>
                    <a:pt x="953" y="1967"/>
                  </a:cubicBezTo>
                  <a:cubicBezTo>
                    <a:pt x="679" y="1883"/>
                    <a:pt x="405" y="1752"/>
                    <a:pt x="346" y="1455"/>
                  </a:cubicBezTo>
                  <a:cubicBezTo>
                    <a:pt x="334" y="1336"/>
                    <a:pt x="334" y="1216"/>
                    <a:pt x="346" y="1097"/>
                  </a:cubicBezTo>
                  <a:cubicBezTo>
                    <a:pt x="370" y="788"/>
                    <a:pt x="429" y="431"/>
                    <a:pt x="727" y="264"/>
                  </a:cubicBezTo>
                  <a:cubicBezTo>
                    <a:pt x="903" y="158"/>
                    <a:pt x="1129" y="128"/>
                    <a:pt x="1359" y="128"/>
                  </a:cubicBezTo>
                  <a:close/>
                  <a:moveTo>
                    <a:pt x="1346" y="0"/>
                  </a:moveTo>
                  <a:cubicBezTo>
                    <a:pt x="1238" y="0"/>
                    <a:pt x="1131" y="5"/>
                    <a:pt x="1025" y="14"/>
                  </a:cubicBezTo>
                  <a:cubicBezTo>
                    <a:pt x="656" y="50"/>
                    <a:pt x="298" y="169"/>
                    <a:pt x="144" y="526"/>
                  </a:cubicBezTo>
                  <a:cubicBezTo>
                    <a:pt x="48" y="764"/>
                    <a:pt x="1" y="1026"/>
                    <a:pt x="24" y="1276"/>
                  </a:cubicBezTo>
                  <a:cubicBezTo>
                    <a:pt x="24" y="1609"/>
                    <a:pt x="215" y="1824"/>
                    <a:pt x="513" y="1967"/>
                  </a:cubicBezTo>
                  <a:cubicBezTo>
                    <a:pt x="846" y="2098"/>
                    <a:pt x="1191" y="2181"/>
                    <a:pt x="1537" y="2229"/>
                  </a:cubicBezTo>
                  <a:cubicBezTo>
                    <a:pt x="2180" y="2312"/>
                    <a:pt x="2822" y="2359"/>
                    <a:pt x="3465" y="2383"/>
                  </a:cubicBezTo>
                  <a:lnTo>
                    <a:pt x="3465" y="2383"/>
                  </a:lnTo>
                  <a:cubicBezTo>
                    <a:pt x="3474" y="2384"/>
                    <a:pt x="3482" y="2384"/>
                    <a:pt x="3491" y="2384"/>
                  </a:cubicBezTo>
                  <a:cubicBezTo>
                    <a:pt x="3494" y="2384"/>
                    <a:pt x="3498" y="2384"/>
                    <a:pt x="3502" y="2384"/>
                  </a:cubicBezTo>
                  <a:lnTo>
                    <a:pt x="3502" y="2384"/>
                  </a:lnTo>
                  <a:cubicBezTo>
                    <a:pt x="3506" y="2384"/>
                    <a:pt x="3510" y="2384"/>
                    <a:pt x="3514" y="2384"/>
                  </a:cubicBezTo>
                  <a:cubicBezTo>
                    <a:pt x="3562" y="2384"/>
                    <a:pt x="3624" y="2379"/>
                    <a:pt x="3631" y="2343"/>
                  </a:cubicBezTo>
                  <a:lnTo>
                    <a:pt x="3631" y="2343"/>
                  </a:lnTo>
                  <a:cubicBezTo>
                    <a:pt x="3709" y="2288"/>
                    <a:pt x="3746" y="2185"/>
                    <a:pt x="3775" y="2098"/>
                  </a:cubicBezTo>
                  <a:cubicBezTo>
                    <a:pt x="3846" y="1907"/>
                    <a:pt x="3906" y="1705"/>
                    <a:pt x="3930" y="1502"/>
                  </a:cubicBezTo>
                  <a:cubicBezTo>
                    <a:pt x="3965" y="1324"/>
                    <a:pt x="3954" y="1133"/>
                    <a:pt x="3906" y="966"/>
                  </a:cubicBezTo>
                  <a:cubicBezTo>
                    <a:pt x="3823" y="800"/>
                    <a:pt x="3704" y="669"/>
                    <a:pt x="3549" y="585"/>
                  </a:cubicBezTo>
                  <a:cubicBezTo>
                    <a:pt x="3156" y="347"/>
                    <a:pt x="2739" y="193"/>
                    <a:pt x="2287" y="109"/>
                  </a:cubicBezTo>
                  <a:cubicBezTo>
                    <a:pt x="1976" y="38"/>
                    <a:pt x="1660" y="0"/>
                    <a:pt x="1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659;p69">
              <a:extLst>
                <a:ext uri="{FF2B5EF4-FFF2-40B4-BE49-F238E27FC236}">
                  <a16:creationId xmlns:a16="http://schemas.microsoft.com/office/drawing/2014/main" id="{A212C34E-E67C-F8A1-E2E7-FE82001644C1}"/>
                </a:ext>
              </a:extLst>
            </p:cNvPr>
            <p:cNvSpPr/>
            <p:nvPr/>
          </p:nvSpPr>
          <p:spPr>
            <a:xfrm>
              <a:off x="7473191" y="4207962"/>
              <a:ext cx="252100" cy="74166"/>
            </a:xfrm>
            <a:custGeom>
              <a:avLst/>
              <a:gdLst/>
              <a:ahLst/>
              <a:cxnLst/>
              <a:rect l="l" t="t" r="r" b="b"/>
              <a:pathLst>
                <a:path w="5425" h="1596" extrusionOk="0">
                  <a:moveTo>
                    <a:pt x="2020" y="0"/>
                  </a:moveTo>
                  <a:cubicBezTo>
                    <a:pt x="1348" y="0"/>
                    <a:pt x="677" y="143"/>
                    <a:pt x="72" y="435"/>
                  </a:cubicBezTo>
                  <a:cubicBezTo>
                    <a:pt x="1" y="459"/>
                    <a:pt x="36" y="495"/>
                    <a:pt x="72" y="519"/>
                  </a:cubicBezTo>
                  <a:cubicBezTo>
                    <a:pt x="101" y="527"/>
                    <a:pt x="130" y="531"/>
                    <a:pt x="157" y="531"/>
                  </a:cubicBezTo>
                  <a:cubicBezTo>
                    <a:pt x="206" y="531"/>
                    <a:pt x="252" y="518"/>
                    <a:pt x="298" y="495"/>
                  </a:cubicBezTo>
                  <a:cubicBezTo>
                    <a:pt x="813" y="245"/>
                    <a:pt x="1377" y="127"/>
                    <a:pt x="1942" y="127"/>
                  </a:cubicBezTo>
                  <a:cubicBezTo>
                    <a:pt x="3127" y="127"/>
                    <a:pt x="4319" y="647"/>
                    <a:pt x="5085" y="1566"/>
                  </a:cubicBezTo>
                  <a:cubicBezTo>
                    <a:pt x="5102" y="1587"/>
                    <a:pt x="5140" y="1596"/>
                    <a:pt x="5183" y="1596"/>
                  </a:cubicBezTo>
                  <a:cubicBezTo>
                    <a:pt x="5288" y="1596"/>
                    <a:pt x="5424" y="1545"/>
                    <a:pt x="5382" y="1495"/>
                  </a:cubicBezTo>
                  <a:lnTo>
                    <a:pt x="5394" y="1495"/>
                  </a:lnTo>
                  <a:cubicBezTo>
                    <a:pt x="4568" y="513"/>
                    <a:pt x="3293" y="0"/>
                    <a:pt x="2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660;p69">
              <a:extLst>
                <a:ext uri="{FF2B5EF4-FFF2-40B4-BE49-F238E27FC236}">
                  <a16:creationId xmlns:a16="http://schemas.microsoft.com/office/drawing/2014/main" id="{C8DD3BF8-B8DD-5429-AE30-3597C8FF8AEB}"/>
                </a:ext>
              </a:extLst>
            </p:cNvPr>
            <p:cNvSpPr/>
            <p:nvPr/>
          </p:nvSpPr>
          <p:spPr>
            <a:xfrm>
              <a:off x="7433180" y="4246718"/>
              <a:ext cx="254516" cy="73887"/>
            </a:xfrm>
            <a:custGeom>
              <a:avLst/>
              <a:gdLst/>
              <a:ahLst/>
              <a:cxnLst/>
              <a:rect l="l" t="t" r="r" b="b"/>
              <a:pathLst>
                <a:path w="5477" h="1590" extrusionOk="0">
                  <a:moveTo>
                    <a:pt x="2026" y="0"/>
                  </a:moveTo>
                  <a:cubicBezTo>
                    <a:pt x="1369" y="0"/>
                    <a:pt x="713" y="138"/>
                    <a:pt x="123" y="423"/>
                  </a:cubicBezTo>
                  <a:cubicBezTo>
                    <a:pt x="0" y="480"/>
                    <a:pt x="163" y="529"/>
                    <a:pt x="277" y="529"/>
                  </a:cubicBezTo>
                  <a:cubicBezTo>
                    <a:pt x="306" y="529"/>
                    <a:pt x="332" y="525"/>
                    <a:pt x="350" y="518"/>
                  </a:cubicBezTo>
                  <a:cubicBezTo>
                    <a:pt x="894" y="265"/>
                    <a:pt x="1473" y="144"/>
                    <a:pt x="2047" y="144"/>
                  </a:cubicBezTo>
                  <a:cubicBezTo>
                    <a:pt x="3204" y="144"/>
                    <a:pt x="4340" y="639"/>
                    <a:pt x="5136" y="1554"/>
                  </a:cubicBezTo>
                  <a:cubicBezTo>
                    <a:pt x="5157" y="1579"/>
                    <a:pt x="5209" y="1590"/>
                    <a:pt x="5264" y="1590"/>
                  </a:cubicBezTo>
                  <a:cubicBezTo>
                    <a:pt x="5364" y="1590"/>
                    <a:pt x="5476" y="1556"/>
                    <a:pt x="5445" y="1518"/>
                  </a:cubicBezTo>
                  <a:cubicBezTo>
                    <a:pt x="4617" y="532"/>
                    <a:pt x="3317" y="0"/>
                    <a:pt x="2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661;p69">
              <a:extLst>
                <a:ext uri="{FF2B5EF4-FFF2-40B4-BE49-F238E27FC236}">
                  <a16:creationId xmlns:a16="http://schemas.microsoft.com/office/drawing/2014/main" id="{8A01D2C9-2366-4CD0-C76F-4E999DAD7DC6}"/>
                </a:ext>
              </a:extLst>
            </p:cNvPr>
            <p:cNvSpPr/>
            <p:nvPr/>
          </p:nvSpPr>
          <p:spPr>
            <a:xfrm>
              <a:off x="6660977" y="2419208"/>
              <a:ext cx="1275369" cy="720099"/>
            </a:xfrm>
            <a:custGeom>
              <a:avLst/>
              <a:gdLst/>
              <a:ahLst/>
              <a:cxnLst/>
              <a:rect l="l" t="t" r="r" b="b"/>
              <a:pathLst>
                <a:path w="27445" h="15496" extrusionOk="0">
                  <a:moveTo>
                    <a:pt x="19364" y="1"/>
                  </a:moveTo>
                  <a:cubicBezTo>
                    <a:pt x="18340" y="1"/>
                    <a:pt x="17312" y="149"/>
                    <a:pt x="16276" y="268"/>
                  </a:cubicBezTo>
                  <a:cubicBezTo>
                    <a:pt x="14002" y="542"/>
                    <a:pt x="11656" y="482"/>
                    <a:pt x="3798" y="3018"/>
                  </a:cubicBezTo>
                  <a:cubicBezTo>
                    <a:pt x="3012" y="3375"/>
                    <a:pt x="738" y="6995"/>
                    <a:pt x="0" y="7733"/>
                  </a:cubicBezTo>
                  <a:cubicBezTo>
                    <a:pt x="616" y="7517"/>
                    <a:pt x="1352" y="7434"/>
                    <a:pt x="2106" y="7434"/>
                  </a:cubicBezTo>
                  <a:cubicBezTo>
                    <a:pt x="3057" y="7434"/>
                    <a:pt x="4037" y="7567"/>
                    <a:pt x="4834" y="7733"/>
                  </a:cubicBezTo>
                  <a:cubicBezTo>
                    <a:pt x="7239" y="8221"/>
                    <a:pt x="9990" y="8626"/>
                    <a:pt x="12347" y="9364"/>
                  </a:cubicBezTo>
                  <a:cubicBezTo>
                    <a:pt x="15752" y="10424"/>
                    <a:pt x="17883" y="11424"/>
                    <a:pt x="21181" y="12793"/>
                  </a:cubicBezTo>
                  <a:cubicBezTo>
                    <a:pt x="22908" y="13531"/>
                    <a:pt x="24563" y="14448"/>
                    <a:pt x="26134" y="15496"/>
                  </a:cubicBezTo>
                  <a:cubicBezTo>
                    <a:pt x="27027" y="13436"/>
                    <a:pt x="27432" y="9412"/>
                    <a:pt x="27444" y="6328"/>
                  </a:cubicBezTo>
                  <a:cubicBezTo>
                    <a:pt x="27444" y="5256"/>
                    <a:pt x="27301" y="4316"/>
                    <a:pt x="26623" y="3447"/>
                  </a:cubicBezTo>
                  <a:cubicBezTo>
                    <a:pt x="25491" y="2006"/>
                    <a:pt x="23229" y="768"/>
                    <a:pt x="21515" y="280"/>
                  </a:cubicBezTo>
                  <a:cubicBezTo>
                    <a:pt x="20798" y="74"/>
                    <a:pt x="20082" y="1"/>
                    <a:pt x="19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662;p69">
              <a:extLst>
                <a:ext uri="{FF2B5EF4-FFF2-40B4-BE49-F238E27FC236}">
                  <a16:creationId xmlns:a16="http://schemas.microsoft.com/office/drawing/2014/main" id="{80E070AB-8EF9-D1F9-74A3-E8116D1CA2D0}"/>
                </a:ext>
              </a:extLst>
            </p:cNvPr>
            <p:cNvSpPr/>
            <p:nvPr/>
          </p:nvSpPr>
          <p:spPr>
            <a:xfrm>
              <a:off x="6651450" y="2416095"/>
              <a:ext cx="1298139" cy="726698"/>
            </a:xfrm>
            <a:custGeom>
              <a:avLst/>
              <a:gdLst/>
              <a:ahLst/>
              <a:cxnLst/>
              <a:rect l="l" t="t" r="r" b="b"/>
              <a:pathLst>
                <a:path w="27935" h="15638" extrusionOk="0">
                  <a:moveTo>
                    <a:pt x="19438" y="134"/>
                  </a:moveTo>
                  <a:cubicBezTo>
                    <a:pt x="19861" y="134"/>
                    <a:pt x="20286" y="158"/>
                    <a:pt x="20708" y="204"/>
                  </a:cubicBezTo>
                  <a:cubicBezTo>
                    <a:pt x="21410" y="323"/>
                    <a:pt x="22101" y="513"/>
                    <a:pt x="22756" y="799"/>
                  </a:cubicBezTo>
                  <a:cubicBezTo>
                    <a:pt x="24018" y="1335"/>
                    <a:pt x="25268" y="2061"/>
                    <a:pt x="26232" y="3037"/>
                  </a:cubicBezTo>
                  <a:cubicBezTo>
                    <a:pt x="26732" y="3502"/>
                    <a:pt x="27089" y="4085"/>
                    <a:pt x="27304" y="4728"/>
                  </a:cubicBezTo>
                  <a:cubicBezTo>
                    <a:pt x="27494" y="5395"/>
                    <a:pt x="27506" y="6074"/>
                    <a:pt x="27494" y="6764"/>
                  </a:cubicBezTo>
                  <a:cubicBezTo>
                    <a:pt x="27470" y="8181"/>
                    <a:pt x="27375" y="9598"/>
                    <a:pt x="27209" y="11015"/>
                  </a:cubicBezTo>
                  <a:cubicBezTo>
                    <a:pt x="27078" y="12312"/>
                    <a:pt x="26828" y="13586"/>
                    <a:pt x="26447" y="14837"/>
                  </a:cubicBezTo>
                  <a:cubicBezTo>
                    <a:pt x="26392" y="15017"/>
                    <a:pt x="26324" y="15198"/>
                    <a:pt x="26253" y="15379"/>
                  </a:cubicBezTo>
                  <a:lnTo>
                    <a:pt x="26253" y="15379"/>
                  </a:lnTo>
                  <a:cubicBezTo>
                    <a:pt x="24864" y="14441"/>
                    <a:pt x="23390" y="13622"/>
                    <a:pt x="21863" y="12943"/>
                  </a:cubicBezTo>
                  <a:cubicBezTo>
                    <a:pt x="21017" y="12574"/>
                    <a:pt x="20160" y="12229"/>
                    <a:pt x="19303" y="11872"/>
                  </a:cubicBezTo>
                  <a:cubicBezTo>
                    <a:pt x="18493" y="11527"/>
                    <a:pt x="17672" y="11193"/>
                    <a:pt x="16850" y="10860"/>
                  </a:cubicBezTo>
                  <a:cubicBezTo>
                    <a:pt x="15124" y="10145"/>
                    <a:pt x="13350" y="9550"/>
                    <a:pt x="11552" y="9050"/>
                  </a:cubicBezTo>
                  <a:cubicBezTo>
                    <a:pt x="9647" y="8550"/>
                    <a:pt x="7718" y="8240"/>
                    <a:pt x="5789" y="7859"/>
                  </a:cubicBezTo>
                  <a:cubicBezTo>
                    <a:pt x="4663" y="7640"/>
                    <a:pt x="3469" y="7412"/>
                    <a:pt x="2293" y="7412"/>
                  </a:cubicBezTo>
                  <a:cubicBezTo>
                    <a:pt x="1695" y="7412"/>
                    <a:pt x="1102" y="7471"/>
                    <a:pt x="525" y="7620"/>
                  </a:cubicBezTo>
                  <a:lnTo>
                    <a:pt x="525" y="7620"/>
                  </a:lnTo>
                  <a:cubicBezTo>
                    <a:pt x="961" y="7127"/>
                    <a:pt x="1319" y="6560"/>
                    <a:pt x="1705" y="6038"/>
                  </a:cubicBezTo>
                  <a:cubicBezTo>
                    <a:pt x="2253" y="5276"/>
                    <a:pt x="2789" y="4502"/>
                    <a:pt x="3396" y="3788"/>
                  </a:cubicBezTo>
                  <a:cubicBezTo>
                    <a:pt x="3592" y="3557"/>
                    <a:pt x="3810" y="3271"/>
                    <a:pt x="4083" y="3134"/>
                  </a:cubicBezTo>
                  <a:lnTo>
                    <a:pt x="4083" y="3134"/>
                  </a:lnTo>
                  <a:cubicBezTo>
                    <a:pt x="4084" y="3134"/>
                    <a:pt x="4085" y="3133"/>
                    <a:pt x="4087" y="3133"/>
                  </a:cubicBezTo>
                  <a:cubicBezTo>
                    <a:pt x="6527" y="2347"/>
                    <a:pt x="9016" y="1597"/>
                    <a:pt x="11540" y="1085"/>
                  </a:cubicBezTo>
                  <a:cubicBezTo>
                    <a:pt x="12850" y="823"/>
                    <a:pt x="14171" y="632"/>
                    <a:pt x="15505" y="501"/>
                  </a:cubicBezTo>
                  <a:cubicBezTo>
                    <a:pt x="16374" y="418"/>
                    <a:pt x="17231" y="299"/>
                    <a:pt x="18100" y="216"/>
                  </a:cubicBezTo>
                  <a:cubicBezTo>
                    <a:pt x="18541" y="161"/>
                    <a:pt x="18989" y="134"/>
                    <a:pt x="19438" y="134"/>
                  </a:cubicBezTo>
                  <a:close/>
                  <a:moveTo>
                    <a:pt x="19617" y="1"/>
                  </a:moveTo>
                  <a:cubicBezTo>
                    <a:pt x="18378" y="1"/>
                    <a:pt x="17149" y="207"/>
                    <a:pt x="15910" y="335"/>
                  </a:cubicBezTo>
                  <a:cubicBezTo>
                    <a:pt x="14647" y="466"/>
                    <a:pt x="13397" y="597"/>
                    <a:pt x="12147" y="823"/>
                  </a:cubicBezTo>
                  <a:cubicBezTo>
                    <a:pt x="9778" y="1263"/>
                    <a:pt x="7456" y="1918"/>
                    <a:pt x="5158" y="2645"/>
                  </a:cubicBezTo>
                  <a:cubicBezTo>
                    <a:pt x="4741" y="2764"/>
                    <a:pt x="4325" y="2895"/>
                    <a:pt x="3920" y="3026"/>
                  </a:cubicBezTo>
                  <a:cubicBezTo>
                    <a:pt x="3878" y="3040"/>
                    <a:pt x="3857" y="3055"/>
                    <a:pt x="3850" y="3069"/>
                  </a:cubicBezTo>
                  <a:lnTo>
                    <a:pt x="3850" y="3069"/>
                  </a:lnTo>
                  <a:cubicBezTo>
                    <a:pt x="3626" y="3198"/>
                    <a:pt x="3436" y="3369"/>
                    <a:pt x="3277" y="3573"/>
                  </a:cubicBezTo>
                  <a:cubicBezTo>
                    <a:pt x="2991" y="3883"/>
                    <a:pt x="2729" y="4216"/>
                    <a:pt x="2467" y="4550"/>
                  </a:cubicBezTo>
                  <a:cubicBezTo>
                    <a:pt x="1884" y="5323"/>
                    <a:pt x="1336" y="6121"/>
                    <a:pt x="765" y="6907"/>
                  </a:cubicBezTo>
                  <a:cubicBezTo>
                    <a:pt x="550" y="7205"/>
                    <a:pt x="312" y="7502"/>
                    <a:pt x="62" y="7776"/>
                  </a:cubicBezTo>
                  <a:cubicBezTo>
                    <a:pt x="1" y="7847"/>
                    <a:pt x="128" y="7865"/>
                    <a:pt x="217" y="7865"/>
                  </a:cubicBezTo>
                  <a:cubicBezTo>
                    <a:pt x="249" y="7865"/>
                    <a:pt x="276" y="7863"/>
                    <a:pt x="289" y="7859"/>
                  </a:cubicBezTo>
                  <a:cubicBezTo>
                    <a:pt x="938" y="7635"/>
                    <a:pt x="1621" y="7550"/>
                    <a:pt x="2311" y="7550"/>
                  </a:cubicBezTo>
                  <a:cubicBezTo>
                    <a:pt x="3339" y="7550"/>
                    <a:pt x="4384" y="7738"/>
                    <a:pt x="5361" y="7931"/>
                  </a:cubicBezTo>
                  <a:cubicBezTo>
                    <a:pt x="7218" y="8300"/>
                    <a:pt x="9087" y="8598"/>
                    <a:pt x="10921" y="9050"/>
                  </a:cubicBezTo>
                  <a:cubicBezTo>
                    <a:pt x="14469" y="9931"/>
                    <a:pt x="17803" y="11455"/>
                    <a:pt x="21172" y="12848"/>
                  </a:cubicBezTo>
                  <a:cubicBezTo>
                    <a:pt x="22934" y="13598"/>
                    <a:pt x="24625" y="14515"/>
                    <a:pt x="26197" y="15610"/>
                  </a:cubicBezTo>
                  <a:cubicBezTo>
                    <a:pt x="26223" y="15626"/>
                    <a:pt x="26279" y="15638"/>
                    <a:pt x="26335" y="15638"/>
                  </a:cubicBezTo>
                  <a:cubicBezTo>
                    <a:pt x="26404" y="15638"/>
                    <a:pt x="26474" y="15621"/>
                    <a:pt x="26494" y="15575"/>
                  </a:cubicBezTo>
                  <a:cubicBezTo>
                    <a:pt x="26970" y="14456"/>
                    <a:pt x="27197" y="13241"/>
                    <a:pt x="27387" y="12050"/>
                  </a:cubicBezTo>
                  <a:cubicBezTo>
                    <a:pt x="27601" y="10598"/>
                    <a:pt x="27732" y="9145"/>
                    <a:pt x="27792" y="7681"/>
                  </a:cubicBezTo>
                  <a:cubicBezTo>
                    <a:pt x="27840" y="6312"/>
                    <a:pt x="27935" y="4835"/>
                    <a:pt x="27101" y="3657"/>
                  </a:cubicBezTo>
                  <a:cubicBezTo>
                    <a:pt x="26327" y="2549"/>
                    <a:pt x="25101" y="1752"/>
                    <a:pt x="23922" y="1144"/>
                  </a:cubicBezTo>
                  <a:cubicBezTo>
                    <a:pt x="22601" y="466"/>
                    <a:pt x="21208" y="25"/>
                    <a:pt x="19720" y="1"/>
                  </a:cubicBezTo>
                  <a:cubicBezTo>
                    <a:pt x="19685" y="1"/>
                    <a:pt x="19651" y="1"/>
                    <a:pt x="19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63;p69">
              <a:extLst>
                <a:ext uri="{FF2B5EF4-FFF2-40B4-BE49-F238E27FC236}">
                  <a16:creationId xmlns:a16="http://schemas.microsoft.com/office/drawing/2014/main" id="{E018DED3-D835-D504-7D49-6354765F3E2E}"/>
                </a:ext>
              </a:extLst>
            </p:cNvPr>
            <p:cNvSpPr/>
            <p:nvPr/>
          </p:nvSpPr>
          <p:spPr>
            <a:xfrm>
              <a:off x="7715815" y="2501462"/>
              <a:ext cx="73887" cy="518745"/>
            </a:xfrm>
            <a:custGeom>
              <a:avLst/>
              <a:gdLst/>
              <a:ahLst/>
              <a:cxnLst/>
              <a:rect l="l" t="t" r="r" b="b"/>
              <a:pathLst>
                <a:path w="1590" h="11163" extrusionOk="0">
                  <a:moveTo>
                    <a:pt x="1177" y="0"/>
                  </a:moveTo>
                  <a:cubicBezTo>
                    <a:pt x="1134" y="0"/>
                    <a:pt x="1106" y="13"/>
                    <a:pt x="1114" y="46"/>
                  </a:cubicBezTo>
                  <a:cubicBezTo>
                    <a:pt x="1566" y="2927"/>
                    <a:pt x="1114" y="5880"/>
                    <a:pt x="530" y="8701"/>
                  </a:cubicBezTo>
                  <a:cubicBezTo>
                    <a:pt x="375" y="9487"/>
                    <a:pt x="197" y="10261"/>
                    <a:pt x="18" y="11035"/>
                  </a:cubicBezTo>
                  <a:cubicBezTo>
                    <a:pt x="1" y="11096"/>
                    <a:pt x="160" y="11162"/>
                    <a:pt x="252" y="11162"/>
                  </a:cubicBezTo>
                  <a:cubicBezTo>
                    <a:pt x="287" y="11162"/>
                    <a:pt x="313" y="11153"/>
                    <a:pt x="316" y="11130"/>
                  </a:cubicBezTo>
                  <a:cubicBezTo>
                    <a:pt x="971" y="8332"/>
                    <a:pt x="1590" y="5487"/>
                    <a:pt x="1590" y="2605"/>
                  </a:cubicBezTo>
                  <a:cubicBezTo>
                    <a:pt x="1590" y="1772"/>
                    <a:pt x="1530" y="939"/>
                    <a:pt x="1411" y="105"/>
                  </a:cubicBezTo>
                  <a:cubicBezTo>
                    <a:pt x="1396" y="50"/>
                    <a:pt x="1260" y="0"/>
                    <a:pt x="1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64;p69">
              <a:extLst>
                <a:ext uri="{FF2B5EF4-FFF2-40B4-BE49-F238E27FC236}">
                  <a16:creationId xmlns:a16="http://schemas.microsoft.com/office/drawing/2014/main" id="{E400C3A3-9645-E51E-1223-B7D2D4C4FBDE}"/>
                </a:ext>
              </a:extLst>
            </p:cNvPr>
            <p:cNvSpPr/>
            <p:nvPr/>
          </p:nvSpPr>
          <p:spPr>
            <a:xfrm>
              <a:off x="7833758" y="2602489"/>
              <a:ext cx="59993" cy="488586"/>
            </a:xfrm>
            <a:custGeom>
              <a:avLst/>
              <a:gdLst/>
              <a:ahLst/>
              <a:cxnLst/>
              <a:rect l="l" t="t" r="r" b="b"/>
              <a:pathLst>
                <a:path w="1291" h="10514" extrusionOk="0">
                  <a:moveTo>
                    <a:pt x="778" y="50"/>
                  </a:moveTo>
                  <a:lnTo>
                    <a:pt x="778" y="51"/>
                  </a:lnTo>
                  <a:lnTo>
                    <a:pt x="778" y="51"/>
                  </a:lnTo>
                  <a:cubicBezTo>
                    <a:pt x="778" y="51"/>
                    <a:pt x="778" y="51"/>
                    <a:pt x="778" y="51"/>
                  </a:cubicBezTo>
                  <a:lnTo>
                    <a:pt x="778" y="51"/>
                  </a:lnTo>
                  <a:cubicBezTo>
                    <a:pt x="778" y="50"/>
                    <a:pt x="778" y="50"/>
                    <a:pt x="778" y="50"/>
                  </a:cubicBezTo>
                  <a:close/>
                  <a:moveTo>
                    <a:pt x="778" y="51"/>
                  </a:moveTo>
                  <a:lnTo>
                    <a:pt x="778" y="51"/>
                  </a:lnTo>
                  <a:cubicBezTo>
                    <a:pt x="778" y="54"/>
                    <a:pt x="778" y="58"/>
                    <a:pt x="778" y="62"/>
                  </a:cubicBezTo>
                  <a:lnTo>
                    <a:pt x="778" y="51"/>
                  </a:lnTo>
                  <a:close/>
                  <a:moveTo>
                    <a:pt x="884" y="0"/>
                  </a:moveTo>
                  <a:cubicBezTo>
                    <a:pt x="829" y="0"/>
                    <a:pt x="783" y="15"/>
                    <a:pt x="778" y="51"/>
                  </a:cubicBezTo>
                  <a:lnTo>
                    <a:pt x="778" y="51"/>
                  </a:lnTo>
                  <a:cubicBezTo>
                    <a:pt x="993" y="1265"/>
                    <a:pt x="981" y="2515"/>
                    <a:pt x="933" y="3741"/>
                  </a:cubicBezTo>
                  <a:cubicBezTo>
                    <a:pt x="874" y="5230"/>
                    <a:pt x="719" y="6706"/>
                    <a:pt x="481" y="8182"/>
                  </a:cubicBezTo>
                  <a:cubicBezTo>
                    <a:pt x="362" y="8932"/>
                    <a:pt x="207" y="9671"/>
                    <a:pt x="16" y="10409"/>
                  </a:cubicBezTo>
                  <a:cubicBezTo>
                    <a:pt x="1" y="10464"/>
                    <a:pt x="130" y="10514"/>
                    <a:pt x="231" y="10514"/>
                  </a:cubicBezTo>
                  <a:cubicBezTo>
                    <a:pt x="282" y="10514"/>
                    <a:pt x="326" y="10501"/>
                    <a:pt x="338" y="10468"/>
                  </a:cubicBezTo>
                  <a:cubicBezTo>
                    <a:pt x="683" y="9087"/>
                    <a:pt x="921" y="7694"/>
                    <a:pt x="1064" y="6289"/>
                  </a:cubicBezTo>
                  <a:cubicBezTo>
                    <a:pt x="1219" y="4837"/>
                    <a:pt x="1290" y="3384"/>
                    <a:pt x="1255" y="1932"/>
                  </a:cubicBezTo>
                  <a:cubicBezTo>
                    <a:pt x="1243" y="1312"/>
                    <a:pt x="1195" y="693"/>
                    <a:pt x="1088" y="86"/>
                  </a:cubicBezTo>
                  <a:cubicBezTo>
                    <a:pt x="1081" y="37"/>
                    <a:pt x="971" y="0"/>
                    <a:pt x="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665;p69">
              <a:extLst>
                <a:ext uri="{FF2B5EF4-FFF2-40B4-BE49-F238E27FC236}">
                  <a16:creationId xmlns:a16="http://schemas.microsoft.com/office/drawing/2014/main" id="{298A7897-24D1-86C0-C577-05D649F0D4BE}"/>
                </a:ext>
              </a:extLst>
            </p:cNvPr>
            <p:cNvSpPr/>
            <p:nvPr/>
          </p:nvSpPr>
          <p:spPr>
            <a:xfrm>
              <a:off x="7527748" y="2466934"/>
              <a:ext cx="134159" cy="483056"/>
            </a:xfrm>
            <a:custGeom>
              <a:avLst/>
              <a:gdLst/>
              <a:ahLst/>
              <a:cxnLst/>
              <a:rect l="l" t="t" r="r" b="b"/>
              <a:pathLst>
                <a:path w="2887" h="10395" extrusionOk="0">
                  <a:moveTo>
                    <a:pt x="2774" y="0"/>
                  </a:moveTo>
                  <a:cubicBezTo>
                    <a:pt x="2684" y="0"/>
                    <a:pt x="2572" y="34"/>
                    <a:pt x="2565" y="98"/>
                  </a:cubicBezTo>
                  <a:cubicBezTo>
                    <a:pt x="2434" y="1646"/>
                    <a:pt x="2160" y="3170"/>
                    <a:pt x="1755" y="4682"/>
                  </a:cubicBezTo>
                  <a:cubicBezTo>
                    <a:pt x="1422" y="5944"/>
                    <a:pt x="1065" y="7194"/>
                    <a:pt x="672" y="8432"/>
                  </a:cubicBezTo>
                  <a:cubicBezTo>
                    <a:pt x="458" y="9075"/>
                    <a:pt x="255" y="9706"/>
                    <a:pt x="17" y="10337"/>
                  </a:cubicBezTo>
                  <a:cubicBezTo>
                    <a:pt x="1" y="10376"/>
                    <a:pt x="58" y="10394"/>
                    <a:pt x="129" y="10394"/>
                  </a:cubicBezTo>
                  <a:cubicBezTo>
                    <a:pt x="210" y="10394"/>
                    <a:pt x="308" y="10370"/>
                    <a:pt x="327" y="10325"/>
                  </a:cubicBezTo>
                  <a:cubicBezTo>
                    <a:pt x="767" y="9135"/>
                    <a:pt x="1136" y="7920"/>
                    <a:pt x="1494" y="6718"/>
                  </a:cubicBezTo>
                  <a:cubicBezTo>
                    <a:pt x="1886" y="5361"/>
                    <a:pt x="2256" y="4003"/>
                    <a:pt x="2529" y="2622"/>
                  </a:cubicBezTo>
                  <a:cubicBezTo>
                    <a:pt x="2696" y="1777"/>
                    <a:pt x="2815" y="908"/>
                    <a:pt x="2887" y="50"/>
                  </a:cubicBezTo>
                  <a:cubicBezTo>
                    <a:pt x="2887" y="16"/>
                    <a:pt x="2835" y="0"/>
                    <a:pt x="2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666;p69">
              <a:extLst>
                <a:ext uri="{FF2B5EF4-FFF2-40B4-BE49-F238E27FC236}">
                  <a16:creationId xmlns:a16="http://schemas.microsoft.com/office/drawing/2014/main" id="{0F7B031F-778D-F4C1-B492-2B383ECC03D1}"/>
                </a:ext>
              </a:extLst>
            </p:cNvPr>
            <p:cNvSpPr/>
            <p:nvPr/>
          </p:nvSpPr>
          <p:spPr>
            <a:xfrm>
              <a:off x="7332246" y="2463030"/>
              <a:ext cx="152654" cy="413072"/>
            </a:xfrm>
            <a:custGeom>
              <a:avLst/>
              <a:gdLst/>
              <a:ahLst/>
              <a:cxnLst/>
              <a:rect l="l" t="t" r="r" b="b"/>
              <a:pathLst>
                <a:path w="3285" h="8889" extrusionOk="0">
                  <a:moveTo>
                    <a:pt x="3117" y="0"/>
                  </a:moveTo>
                  <a:cubicBezTo>
                    <a:pt x="3043" y="0"/>
                    <a:pt x="2967" y="19"/>
                    <a:pt x="2950" y="63"/>
                  </a:cubicBezTo>
                  <a:cubicBezTo>
                    <a:pt x="2260" y="2504"/>
                    <a:pt x="1438" y="4909"/>
                    <a:pt x="593" y="7302"/>
                  </a:cubicBezTo>
                  <a:cubicBezTo>
                    <a:pt x="414" y="7814"/>
                    <a:pt x="236" y="8314"/>
                    <a:pt x="21" y="8802"/>
                  </a:cubicBezTo>
                  <a:cubicBezTo>
                    <a:pt x="0" y="8858"/>
                    <a:pt x="97" y="8889"/>
                    <a:pt x="188" y="8889"/>
                  </a:cubicBezTo>
                  <a:cubicBezTo>
                    <a:pt x="253" y="8889"/>
                    <a:pt x="316" y="8873"/>
                    <a:pt x="331" y="8838"/>
                  </a:cubicBezTo>
                  <a:cubicBezTo>
                    <a:pt x="759" y="7802"/>
                    <a:pt x="1105" y="6730"/>
                    <a:pt x="1462" y="5683"/>
                  </a:cubicBezTo>
                  <a:cubicBezTo>
                    <a:pt x="1914" y="4337"/>
                    <a:pt x="2355" y="3004"/>
                    <a:pt x="2784" y="1658"/>
                  </a:cubicBezTo>
                  <a:cubicBezTo>
                    <a:pt x="2950" y="1134"/>
                    <a:pt x="3117" y="599"/>
                    <a:pt x="3272" y="63"/>
                  </a:cubicBezTo>
                  <a:cubicBezTo>
                    <a:pt x="3284" y="25"/>
                    <a:pt x="3202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667;p69">
              <a:extLst>
                <a:ext uri="{FF2B5EF4-FFF2-40B4-BE49-F238E27FC236}">
                  <a16:creationId xmlns:a16="http://schemas.microsoft.com/office/drawing/2014/main" id="{5D5D560B-32A7-E791-19B4-DF68B6708B0C}"/>
                </a:ext>
              </a:extLst>
            </p:cNvPr>
            <p:cNvSpPr/>
            <p:nvPr/>
          </p:nvSpPr>
          <p:spPr>
            <a:xfrm>
              <a:off x="7143064" y="2470001"/>
              <a:ext cx="159857" cy="352661"/>
            </a:xfrm>
            <a:custGeom>
              <a:avLst/>
              <a:gdLst/>
              <a:ahLst/>
              <a:cxnLst/>
              <a:rect l="l" t="t" r="r" b="b"/>
              <a:pathLst>
                <a:path w="3440" h="7589" extrusionOk="0">
                  <a:moveTo>
                    <a:pt x="3273" y="0"/>
                  </a:moveTo>
                  <a:cubicBezTo>
                    <a:pt x="3204" y="0"/>
                    <a:pt x="3132" y="18"/>
                    <a:pt x="3116" y="56"/>
                  </a:cubicBezTo>
                  <a:lnTo>
                    <a:pt x="3104" y="56"/>
                  </a:lnTo>
                  <a:cubicBezTo>
                    <a:pt x="2247" y="2056"/>
                    <a:pt x="1378" y="4056"/>
                    <a:pt x="580" y="6080"/>
                  </a:cubicBezTo>
                  <a:cubicBezTo>
                    <a:pt x="389" y="6557"/>
                    <a:pt x="199" y="7033"/>
                    <a:pt x="20" y="7509"/>
                  </a:cubicBezTo>
                  <a:cubicBezTo>
                    <a:pt x="1" y="7561"/>
                    <a:pt x="89" y="7589"/>
                    <a:pt x="176" y="7589"/>
                  </a:cubicBezTo>
                  <a:cubicBezTo>
                    <a:pt x="248" y="7589"/>
                    <a:pt x="319" y="7570"/>
                    <a:pt x="330" y="7533"/>
                  </a:cubicBezTo>
                  <a:cubicBezTo>
                    <a:pt x="1044" y="5568"/>
                    <a:pt x="1902" y="3640"/>
                    <a:pt x="2723" y="1711"/>
                  </a:cubicBezTo>
                  <a:cubicBezTo>
                    <a:pt x="2949" y="1175"/>
                    <a:pt x="3187" y="627"/>
                    <a:pt x="3414" y="80"/>
                  </a:cubicBezTo>
                  <a:cubicBezTo>
                    <a:pt x="3440" y="27"/>
                    <a:pt x="3358" y="0"/>
                    <a:pt x="3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668;p69">
              <a:extLst>
                <a:ext uri="{FF2B5EF4-FFF2-40B4-BE49-F238E27FC236}">
                  <a16:creationId xmlns:a16="http://schemas.microsoft.com/office/drawing/2014/main" id="{728DA013-EA7B-F67F-40D7-468B7BBDEE3F}"/>
                </a:ext>
              </a:extLst>
            </p:cNvPr>
            <p:cNvSpPr/>
            <p:nvPr/>
          </p:nvSpPr>
          <p:spPr>
            <a:xfrm>
              <a:off x="6968938" y="2498813"/>
              <a:ext cx="137133" cy="282398"/>
            </a:xfrm>
            <a:custGeom>
              <a:avLst/>
              <a:gdLst/>
              <a:ahLst/>
              <a:cxnLst/>
              <a:rect l="l" t="t" r="r" b="b"/>
              <a:pathLst>
                <a:path w="2951" h="6077" extrusionOk="0">
                  <a:moveTo>
                    <a:pt x="2829" y="1"/>
                  </a:moveTo>
                  <a:cubicBezTo>
                    <a:pt x="2749" y="1"/>
                    <a:pt x="2650" y="22"/>
                    <a:pt x="2624" y="67"/>
                  </a:cubicBezTo>
                  <a:cubicBezTo>
                    <a:pt x="2100" y="1007"/>
                    <a:pt x="1636" y="1996"/>
                    <a:pt x="1231" y="2996"/>
                  </a:cubicBezTo>
                  <a:cubicBezTo>
                    <a:pt x="815" y="3996"/>
                    <a:pt x="422" y="5008"/>
                    <a:pt x="17" y="6020"/>
                  </a:cubicBezTo>
                  <a:cubicBezTo>
                    <a:pt x="0" y="6059"/>
                    <a:pt x="58" y="6077"/>
                    <a:pt x="129" y="6077"/>
                  </a:cubicBezTo>
                  <a:cubicBezTo>
                    <a:pt x="210" y="6077"/>
                    <a:pt x="307" y="6053"/>
                    <a:pt x="326" y="6008"/>
                  </a:cubicBezTo>
                  <a:cubicBezTo>
                    <a:pt x="719" y="4996"/>
                    <a:pt x="1124" y="3984"/>
                    <a:pt x="1541" y="2984"/>
                  </a:cubicBezTo>
                  <a:cubicBezTo>
                    <a:pt x="1946" y="1972"/>
                    <a:pt x="2410" y="996"/>
                    <a:pt x="2934" y="43"/>
                  </a:cubicBezTo>
                  <a:cubicBezTo>
                    <a:pt x="2950" y="16"/>
                    <a:pt x="2897" y="1"/>
                    <a:pt x="2829" y="1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669;p69">
              <a:extLst>
                <a:ext uri="{FF2B5EF4-FFF2-40B4-BE49-F238E27FC236}">
                  <a16:creationId xmlns:a16="http://schemas.microsoft.com/office/drawing/2014/main" id="{8B6E11DD-6288-66F5-23AA-02CDAE5D4149}"/>
                </a:ext>
              </a:extLst>
            </p:cNvPr>
            <p:cNvSpPr/>
            <p:nvPr/>
          </p:nvSpPr>
          <p:spPr>
            <a:xfrm>
              <a:off x="6801597" y="2530273"/>
              <a:ext cx="131278" cy="228911"/>
            </a:xfrm>
            <a:custGeom>
              <a:avLst/>
              <a:gdLst/>
              <a:ahLst/>
              <a:cxnLst/>
              <a:rect l="l" t="t" r="r" b="b"/>
              <a:pathLst>
                <a:path w="2825" h="4926" extrusionOk="0">
                  <a:moveTo>
                    <a:pt x="2597" y="1"/>
                  </a:moveTo>
                  <a:cubicBezTo>
                    <a:pt x="2549" y="1"/>
                    <a:pt x="2506" y="10"/>
                    <a:pt x="2487" y="33"/>
                  </a:cubicBezTo>
                  <a:cubicBezTo>
                    <a:pt x="2225" y="390"/>
                    <a:pt x="1999" y="771"/>
                    <a:pt x="1820" y="1176"/>
                  </a:cubicBezTo>
                  <a:cubicBezTo>
                    <a:pt x="1630" y="1569"/>
                    <a:pt x="1415" y="1938"/>
                    <a:pt x="1213" y="2331"/>
                  </a:cubicBezTo>
                  <a:cubicBezTo>
                    <a:pt x="772" y="3140"/>
                    <a:pt x="379" y="3974"/>
                    <a:pt x="22" y="4831"/>
                  </a:cubicBezTo>
                  <a:cubicBezTo>
                    <a:pt x="0" y="4889"/>
                    <a:pt x="108" y="4925"/>
                    <a:pt x="203" y="4925"/>
                  </a:cubicBezTo>
                  <a:cubicBezTo>
                    <a:pt x="263" y="4925"/>
                    <a:pt x="318" y="4911"/>
                    <a:pt x="332" y="4879"/>
                  </a:cubicBezTo>
                  <a:cubicBezTo>
                    <a:pt x="689" y="4033"/>
                    <a:pt x="1082" y="3188"/>
                    <a:pt x="1510" y="2378"/>
                  </a:cubicBezTo>
                  <a:cubicBezTo>
                    <a:pt x="1713" y="2009"/>
                    <a:pt x="1927" y="1640"/>
                    <a:pt x="2106" y="1259"/>
                  </a:cubicBezTo>
                  <a:cubicBezTo>
                    <a:pt x="2284" y="842"/>
                    <a:pt x="2511" y="449"/>
                    <a:pt x="2784" y="92"/>
                  </a:cubicBezTo>
                  <a:cubicBezTo>
                    <a:pt x="2825" y="44"/>
                    <a:pt x="2700" y="1"/>
                    <a:pt x="2597" y="1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670;p69">
              <a:extLst>
                <a:ext uri="{FF2B5EF4-FFF2-40B4-BE49-F238E27FC236}">
                  <a16:creationId xmlns:a16="http://schemas.microsoft.com/office/drawing/2014/main" id="{EAF6DF0B-79D8-0813-6B1C-E7CFD459DA43}"/>
                </a:ext>
              </a:extLst>
            </p:cNvPr>
            <p:cNvSpPr/>
            <p:nvPr/>
          </p:nvSpPr>
          <p:spPr>
            <a:xfrm>
              <a:off x="6011967" y="4311963"/>
              <a:ext cx="226867" cy="205026"/>
            </a:xfrm>
            <a:custGeom>
              <a:avLst/>
              <a:gdLst/>
              <a:ahLst/>
              <a:cxnLst/>
              <a:rect l="l" t="t" r="r" b="b"/>
              <a:pathLst>
                <a:path w="4882" h="4412" extrusionOk="0">
                  <a:moveTo>
                    <a:pt x="2442" y="0"/>
                  </a:moveTo>
                  <a:cubicBezTo>
                    <a:pt x="1858" y="0"/>
                    <a:pt x="1277" y="230"/>
                    <a:pt x="845" y="686"/>
                  </a:cubicBezTo>
                  <a:cubicBezTo>
                    <a:pt x="0" y="1579"/>
                    <a:pt x="48" y="2972"/>
                    <a:pt x="929" y="3805"/>
                  </a:cubicBezTo>
                  <a:cubicBezTo>
                    <a:pt x="1358" y="4212"/>
                    <a:pt x="1904" y="4412"/>
                    <a:pt x="2447" y="4412"/>
                  </a:cubicBezTo>
                  <a:cubicBezTo>
                    <a:pt x="3033" y="4412"/>
                    <a:pt x="3616" y="4179"/>
                    <a:pt x="4048" y="3722"/>
                  </a:cubicBezTo>
                  <a:cubicBezTo>
                    <a:pt x="4882" y="2841"/>
                    <a:pt x="4846" y="1436"/>
                    <a:pt x="3965" y="602"/>
                  </a:cubicBezTo>
                  <a:cubicBezTo>
                    <a:pt x="3534" y="200"/>
                    <a:pt x="2986" y="0"/>
                    <a:pt x="24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671;p69">
              <a:extLst>
                <a:ext uri="{FF2B5EF4-FFF2-40B4-BE49-F238E27FC236}">
                  <a16:creationId xmlns:a16="http://schemas.microsoft.com/office/drawing/2014/main" id="{6027D9EB-825C-A98E-BD45-95739B043033}"/>
                </a:ext>
              </a:extLst>
            </p:cNvPr>
            <p:cNvSpPr/>
            <p:nvPr/>
          </p:nvSpPr>
          <p:spPr>
            <a:xfrm>
              <a:off x="6007506" y="4308710"/>
              <a:ext cx="227471" cy="212182"/>
            </a:xfrm>
            <a:custGeom>
              <a:avLst/>
              <a:gdLst/>
              <a:ahLst/>
              <a:cxnLst/>
              <a:rect l="l" t="t" r="r" b="b"/>
              <a:pathLst>
                <a:path w="4895" h="4566" extrusionOk="0">
                  <a:moveTo>
                    <a:pt x="2623" y="156"/>
                  </a:moveTo>
                  <a:cubicBezTo>
                    <a:pt x="2709" y="156"/>
                    <a:pt x="2795" y="162"/>
                    <a:pt x="2882" y="172"/>
                  </a:cubicBezTo>
                  <a:cubicBezTo>
                    <a:pt x="3882" y="315"/>
                    <a:pt x="4573" y="1256"/>
                    <a:pt x="4597" y="2232"/>
                  </a:cubicBezTo>
                  <a:cubicBezTo>
                    <a:pt x="4597" y="2234"/>
                    <a:pt x="4597" y="2237"/>
                    <a:pt x="4597" y="2239"/>
                  </a:cubicBezTo>
                  <a:lnTo>
                    <a:pt x="4597" y="2239"/>
                  </a:lnTo>
                  <a:cubicBezTo>
                    <a:pt x="4597" y="2240"/>
                    <a:pt x="4597" y="2242"/>
                    <a:pt x="4597" y="2244"/>
                  </a:cubicBezTo>
                  <a:cubicBezTo>
                    <a:pt x="4585" y="3101"/>
                    <a:pt x="4085" y="3887"/>
                    <a:pt x="3299" y="4244"/>
                  </a:cubicBezTo>
                  <a:cubicBezTo>
                    <a:pt x="3040" y="4360"/>
                    <a:pt x="2767" y="4416"/>
                    <a:pt x="2496" y="4416"/>
                  </a:cubicBezTo>
                  <a:cubicBezTo>
                    <a:pt x="1906" y="4416"/>
                    <a:pt x="1329" y="4150"/>
                    <a:pt x="953" y="3661"/>
                  </a:cubicBezTo>
                  <a:cubicBezTo>
                    <a:pt x="418" y="2982"/>
                    <a:pt x="334" y="2042"/>
                    <a:pt x="739" y="1280"/>
                  </a:cubicBezTo>
                  <a:cubicBezTo>
                    <a:pt x="1114" y="583"/>
                    <a:pt x="1846" y="156"/>
                    <a:pt x="2623" y="156"/>
                  </a:cubicBezTo>
                  <a:close/>
                  <a:moveTo>
                    <a:pt x="2485" y="0"/>
                  </a:moveTo>
                  <a:cubicBezTo>
                    <a:pt x="1834" y="0"/>
                    <a:pt x="1197" y="269"/>
                    <a:pt x="739" y="768"/>
                  </a:cubicBezTo>
                  <a:cubicBezTo>
                    <a:pt x="84" y="1506"/>
                    <a:pt x="1" y="2589"/>
                    <a:pt x="513" y="3435"/>
                  </a:cubicBezTo>
                  <a:cubicBezTo>
                    <a:pt x="974" y="4148"/>
                    <a:pt x="1768" y="4565"/>
                    <a:pt x="2602" y="4565"/>
                  </a:cubicBezTo>
                  <a:cubicBezTo>
                    <a:pt x="2714" y="4565"/>
                    <a:pt x="2828" y="4557"/>
                    <a:pt x="2942" y="4542"/>
                  </a:cubicBezTo>
                  <a:cubicBezTo>
                    <a:pt x="4049" y="4387"/>
                    <a:pt x="4882" y="3447"/>
                    <a:pt x="4894" y="2316"/>
                  </a:cubicBezTo>
                  <a:lnTo>
                    <a:pt x="4894" y="2316"/>
                  </a:lnTo>
                  <a:cubicBezTo>
                    <a:pt x="4894" y="2316"/>
                    <a:pt x="4894" y="2316"/>
                    <a:pt x="4894" y="2315"/>
                  </a:cubicBezTo>
                  <a:lnTo>
                    <a:pt x="4894" y="2315"/>
                  </a:lnTo>
                  <a:cubicBezTo>
                    <a:pt x="4894" y="2315"/>
                    <a:pt x="4894" y="2315"/>
                    <a:pt x="4894" y="2315"/>
                  </a:cubicBezTo>
                  <a:cubicBezTo>
                    <a:pt x="4894" y="2315"/>
                    <a:pt x="4894" y="2315"/>
                    <a:pt x="4894" y="2314"/>
                  </a:cubicBezTo>
                  <a:lnTo>
                    <a:pt x="4894" y="2314"/>
                  </a:lnTo>
                  <a:cubicBezTo>
                    <a:pt x="4882" y="1350"/>
                    <a:pt x="4275" y="505"/>
                    <a:pt x="3370" y="172"/>
                  </a:cubicBezTo>
                  <a:cubicBezTo>
                    <a:pt x="3083" y="57"/>
                    <a:pt x="2783" y="0"/>
                    <a:pt x="2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672;p69">
              <a:extLst>
                <a:ext uri="{FF2B5EF4-FFF2-40B4-BE49-F238E27FC236}">
                  <a16:creationId xmlns:a16="http://schemas.microsoft.com/office/drawing/2014/main" id="{E7AE5E06-E6E9-4EA9-094D-C1000995DB2F}"/>
                </a:ext>
              </a:extLst>
            </p:cNvPr>
            <p:cNvSpPr/>
            <p:nvPr/>
          </p:nvSpPr>
          <p:spPr>
            <a:xfrm>
              <a:off x="6289722" y="1957103"/>
              <a:ext cx="564936" cy="1345121"/>
            </a:xfrm>
            <a:custGeom>
              <a:avLst/>
              <a:gdLst/>
              <a:ahLst/>
              <a:cxnLst/>
              <a:rect l="l" t="t" r="r" b="b"/>
              <a:pathLst>
                <a:path w="12157" h="28946" extrusionOk="0">
                  <a:moveTo>
                    <a:pt x="6015" y="0"/>
                  </a:moveTo>
                  <a:cubicBezTo>
                    <a:pt x="5874" y="0"/>
                    <a:pt x="5734" y="15"/>
                    <a:pt x="5596" y="44"/>
                  </a:cubicBezTo>
                  <a:cubicBezTo>
                    <a:pt x="5548" y="56"/>
                    <a:pt x="5489" y="68"/>
                    <a:pt x="5441" y="80"/>
                  </a:cubicBezTo>
                  <a:cubicBezTo>
                    <a:pt x="4870" y="270"/>
                    <a:pt x="4417" y="722"/>
                    <a:pt x="4227" y="1306"/>
                  </a:cubicBezTo>
                  <a:cubicBezTo>
                    <a:pt x="3512" y="3461"/>
                    <a:pt x="1977" y="10152"/>
                    <a:pt x="1679" y="12391"/>
                  </a:cubicBezTo>
                  <a:cubicBezTo>
                    <a:pt x="1310" y="15212"/>
                    <a:pt x="869" y="16355"/>
                    <a:pt x="417" y="19201"/>
                  </a:cubicBezTo>
                  <a:cubicBezTo>
                    <a:pt x="0" y="21808"/>
                    <a:pt x="714" y="25952"/>
                    <a:pt x="1488" y="28476"/>
                  </a:cubicBezTo>
                  <a:cubicBezTo>
                    <a:pt x="1593" y="28813"/>
                    <a:pt x="1697" y="28946"/>
                    <a:pt x="1814" y="28946"/>
                  </a:cubicBezTo>
                  <a:cubicBezTo>
                    <a:pt x="2202" y="28946"/>
                    <a:pt x="2737" y="27495"/>
                    <a:pt x="3953" y="27202"/>
                  </a:cubicBezTo>
                  <a:cubicBezTo>
                    <a:pt x="5501" y="26821"/>
                    <a:pt x="5572" y="25249"/>
                    <a:pt x="6120" y="23904"/>
                  </a:cubicBezTo>
                  <a:cubicBezTo>
                    <a:pt x="7144" y="21368"/>
                    <a:pt x="7608" y="16903"/>
                    <a:pt x="8192" y="14248"/>
                  </a:cubicBezTo>
                  <a:cubicBezTo>
                    <a:pt x="9001" y="10497"/>
                    <a:pt x="12156" y="2223"/>
                    <a:pt x="6787" y="151"/>
                  </a:cubicBezTo>
                  <a:cubicBezTo>
                    <a:pt x="6539" y="50"/>
                    <a:pt x="6276" y="0"/>
                    <a:pt x="6015" y="0"/>
                  </a:cubicBezTo>
                  <a:close/>
                </a:path>
              </a:pathLst>
            </a:custGeom>
            <a:solidFill>
              <a:srgbClr val="F0C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673;p69">
              <a:extLst>
                <a:ext uri="{FF2B5EF4-FFF2-40B4-BE49-F238E27FC236}">
                  <a16:creationId xmlns:a16="http://schemas.microsoft.com/office/drawing/2014/main" id="{552332B2-0806-E63D-1AB2-FED4F53D6B6F}"/>
                </a:ext>
              </a:extLst>
            </p:cNvPr>
            <p:cNvSpPr/>
            <p:nvPr/>
          </p:nvSpPr>
          <p:spPr>
            <a:xfrm>
              <a:off x="6295810" y="1953199"/>
              <a:ext cx="466419" cy="1352370"/>
            </a:xfrm>
            <a:custGeom>
              <a:avLst/>
              <a:gdLst/>
              <a:ahLst/>
              <a:cxnLst/>
              <a:rect l="l" t="t" r="r" b="b"/>
              <a:pathLst>
                <a:path w="10037" h="29102" extrusionOk="0">
                  <a:moveTo>
                    <a:pt x="5936" y="160"/>
                  </a:moveTo>
                  <a:cubicBezTo>
                    <a:pt x="6447" y="160"/>
                    <a:pt x="6946" y="392"/>
                    <a:pt x="7382" y="664"/>
                  </a:cubicBezTo>
                  <a:cubicBezTo>
                    <a:pt x="7751" y="878"/>
                    <a:pt x="8072" y="1164"/>
                    <a:pt x="8358" y="1485"/>
                  </a:cubicBezTo>
                  <a:cubicBezTo>
                    <a:pt x="8882" y="2128"/>
                    <a:pt x="9239" y="2890"/>
                    <a:pt x="9394" y="3700"/>
                  </a:cubicBezTo>
                  <a:cubicBezTo>
                    <a:pt x="9787" y="5533"/>
                    <a:pt x="9501" y="7474"/>
                    <a:pt x="9132" y="9284"/>
                  </a:cubicBezTo>
                  <a:cubicBezTo>
                    <a:pt x="8787" y="10951"/>
                    <a:pt x="8287" y="12582"/>
                    <a:pt x="7918" y="14237"/>
                  </a:cubicBezTo>
                  <a:cubicBezTo>
                    <a:pt x="7394" y="16630"/>
                    <a:pt x="7132" y="19071"/>
                    <a:pt x="6584" y="21464"/>
                  </a:cubicBezTo>
                  <a:cubicBezTo>
                    <a:pt x="6453" y="22035"/>
                    <a:pt x="6298" y="22595"/>
                    <a:pt x="6120" y="23154"/>
                  </a:cubicBezTo>
                  <a:cubicBezTo>
                    <a:pt x="5953" y="23666"/>
                    <a:pt x="5751" y="24155"/>
                    <a:pt x="5584" y="24667"/>
                  </a:cubicBezTo>
                  <a:cubicBezTo>
                    <a:pt x="5286" y="25631"/>
                    <a:pt x="4989" y="26774"/>
                    <a:pt x="3917" y="27143"/>
                  </a:cubicBezTo>
                  <a:cubicBezTo>
                    <a:pt x="3691" y="27214"/>
                    <a:pt x="3453" y="27298"/>
                    <a:pt x="3239" y="27393"/>
                  </a:cubicBezTo>
                  <a:cubicBezTo>
                    <a:pt x="3036" y="27500"/>
                    <a:pt x="2858" y="27631"/>
                    <a:pt x="2691" y="27786"/>
                  </a:cubicBezTo>
                  <a:cubicBezTo>
                    <a:pt x="2429" y="28060"/>
                    <a:pt x="2179" y="28346"/>
                    <a:pt x="1941" y="28655"/>
                  </a:cubicBezTo>
                  <a:cubicBezTo>
                    <a:pt x="1858" y="28750"/>
                    <a:pt x="1762" y="28834"/>
                    <a:pt x="1667" y="28917"/>
                  </a:cubicBezTo>
                  <a:lnTo>
                    <a:pt x="1667" y="28917"/>
                  </a:lnTo>
                  <a:cubicBezTo>
                    <a:pt x="1643" y="28876"/>
                    <a:pt x="1614" y="28828"/>
                    <a:pt x="1607" y="28822"/>
                  </a:cubicBezTo>
                  <a:cubicBezTo>
                    <a:pt x="1524" y="28619"/>
                    <a:pt x="1453" y="28393"/>
                    <a:pt x="1393" y="28167"/>
                  </a:cubicBezTo>
                  <a:cubicBezTo>
                    <a:pt x="1322" y="27893"/>
                    <a:pt x="1250" y="27619"/>
                    <a:pt x="1179" y="27345"/>
                  </a:cubicBezTo>
                  <a:cubicBezTo>
                    <a:pt x="869" y="26083"/>
                    <a:pt x="631" y="24798"/>
                    <a:pt x="488" y="23512"/>
                  </a:cubicBezTo>
                  <a:cubicBezTo>
                    <a:pt x="310" y="22262"/>
                    <a:pt x="286" y="20988"/>
                    <a:pt x="393" y="19737"/>
                  </a:cubicBezTo>
                  <a:cubicBezTo>
                    <a:pt x="536" y="18440"/>
                    <a:pt x="845" y="17154"/>
                    <a:pt x="1119" y="15892"/>
                  </a:cubicBezTo>
                  <a:cubicBezTo>
                    <a:pt x="1369" y="14689"/>
                    <a:pt x="1560" y="13487"/>
                    <a:pt x="1738" y="12272"/>
                  </a:cubicBezTo>
                  <a:cubicBezTo>
                    <a:pt x="2012" y="10391"/>
                    <a:pt x="2453" y="8534"/>
                    <a:pt x="2881" y="6688"/>
                  </a:cubicBezTo>
                  <a:cubicBezTo>
                    <a:pt x="3119" y="5664"/>
                    <a:pt x="3370" y="4640"/>
                    <a:pt x="3631" y="3628"/>
                  </a:cubicBezTo>
                  <a:cubicBezTo>
                    <a:pt x="3834" y="2878"/>
                    <a:pt x="4012" y="2104"/>
                    <a:pt x="4274" y="1378"/>
                  </a:cubicBezTo>
                  <a:cubicBezTo>
                    <a:pt x="4482" y="812"/>
                    <a:pt x="4959" y="370"/>
                    <a:pt x="5541" y="202"/>
                  </a:cubicBezTo>
                  <a:lnTo>
                    <a:pt x="5541" y="202"/>
                  </a:lnTo>
                  <a:cubicBezTo>
                    <a:pt x="5542" y="202"/>
                    <a:pt x="5544" y="202"/>
                    <a:pt x="5545" y="202"/>
                  </a:cubicBezTo>
                  <a:cubicBezTo>
                    <a:pt x="5558" y="202"/>
                    <a:pt x="5571" y="201"/>
                    <a:pt x="5584" y="199"/>
                  </a:cubicBezTo>
                  <a:cubicBezTo>
                    <a:pt x="5702" y="173"/>
                    <a:pt x="5819" y="160"/>
                    <a:pt x="5936" y="160"/>
                  </a:cubicBezTo>
                  <a:close/>
                  <a:moveTo>
                    <a:pt x="1689" y="28945"/>
                  </a:moveTo>
                  <a:cubicBezTo>
                    <a:pt x="1710" y="28945"/>
                    <a:pt x="1723" y="28951"/>
                    <a:pt x="1703" y="28977"/>
                  </a:cubicBezTo>
                  <a:cubicBezTo>
                    <a:pt x="1703" y="28977"/>
                    <a:pt x="1695" y="28964"/>
                    <a:pt x="1684" y="28945"/>
                  </a:cubicBezTo>
                  <a:lnTo>
                    <a:pt x="1684" y="28945"/>
                  </a:lnTo>
                  <a:cubicBezTo>
                    <a:pt x="1686" y="28945"/>
                    <a:pt x="1687" y="28945"/>
                    <a:pt x="1689" y="28945"/>
                  </a:cubicBezTo>
                  <a:close/>
                  <a:moveTo>
                    <a:pt x="5770" y="1"/>
                  </a:moveTo>
                  <a:cubicBezTo>
                    <a:pt x="5630" y="1"/>
                    <a:pt x="5488" y="14"/>
                    <a:pt x="5346" y="44"/>
                  </a:cubicBezTo>
                  <a:cubicBezTo>
                    <a:pt x="5331" y="49"/>
                    <a:pt x="5322" y="56"/>
                    <a:pt x="5318" y="63"/>
                  </a:cubicBezTo>
                  <a:lnTo>
                    <a:pt x="5318" y="63"/>
                  </a:lnTo>
                  <a:cubicBezTo>
                    <a:pt x="4735" y="212"/>
                    <a:pt x="4247" y="625"/>
                    <a:pt x="4001" y="1176"/>
                  </a:cubicBezTo>
                  <a:cubicBezTo>
                    <a:pt x="3870" y="1521"/>
                    <a:pt x="3762" y="1878"/>
                    <a:pt x="3667" y="2235"/>
                  </a:cubicBezTo>
                  <a:cubicBezTo>
                    <a:pt x="3405" y="3176"/>
                    <a:pt x="3167" y="4128"/>
                    <a:pt x="2929" y="5081"/>
                  </a:cubicBezTo>
                  <a:cubicBezTo>
                    <a:pt x="2417" y="7153"/>
                    <a:pt x="1941" y="9224"/>
                    <a:pt x="1560" y="11320"/>
                  </a:cubicBezTo>
                  <a:cubicBezTo>
                    <a:pt x="1369" y="12379"/>
                    <a:pt x="1262" y="13439"/>
                    <a:pt x="1060" y="14499"/>
                  </a:cubicBezTo>
                  <a:cubicBezTo>
                    <a:pt x="822" y="15761"/>
                    <a:pt x="524" y="17011"/>
                    <a:pt x="298" y="18285"/>
                  </a:cubicBezTo>
                  <a:cubicBezTo>
                    <a:pt x="167" y="18940"/>
                    <a:pt x="71" y="19606"/>
                    <a:pt x="24" y="20285"/>
                  </a:cubicBezTo>
                  <a:cubicBezTo>
                    <a:pt x="0" y="20916"/>
                    <a:pt x="12" y="21535"/>
                    <a:pt x="60" y="22166"/>
                  </a:cubicBezTo>
                  <a:cubicBezTo>
                    <a:pt x="143" y="23535"/>
                    <a:pt x="333" y="24893"/>
                    <a:pt x="631" y="26250"/>
                  </a:cubicBezTo>
                  <a:cubicBezTo>
                    <a:pt x="762" y="26857"/>
                    <a:pt x="905" y="27465"/>
                    <a:pt x="1072" y="28060"/>
                  </a:cubicBezTo>
                  <a:cubicBezTo>
                    <a:pt x="1155" y="28357"/>
                    <a:pt x="1226" y="28869"/>
                    <a:pt x="1524" y="29036"/>
                  </a:cubicBezTo>
                  <a:cubicBezTo>
                    <a:pt x="1601" y="29082"/>
                    <a:pt x="1673" y="29102"/>
                    <a:pt x="1741" y="29102"/>
                  </a:cubicBezTo>
                  <a:cubicBezTo>
                    <a:pt x="1902" y="29102"/>
                    <a:pt x="2038" y="28988"/>
                    <a:pt x="2155" y="28846"/>
                  </a:cubicBezTo>
                  <a:cubicBezTo>
                    <a:pt x="2417" y="28548"/>
                    <a:pt x="2643" y="28238"/>
                    <a:pt x="2917" y="27965"/>
                  </a:cubicBezTo>
                  <a:cubicBezTo>
                    <a:pt x="3084" y="27798"/>
                    <a:pt x="3274" y="27655"/>
                    <a:pt x="3477" y="27548"/>
                  </a:cubicBezTo>
                  <a:cubicBezTo>
                    <a:pt x="3715" y="27429"/>
                    <a:pt x="3953" y="27345"/>
                    <a:pt x="4203" y="27274"/>
                  </a:cubicBezTo>
                  <a:cubicBezTo>
                    <a:pt x="4679" y="27084"/>
                    <a:pt x="5072" y="26738"/>
                    <a:pt x="5310" y="26298"/>
                  </a:cubicBezTo>
                  <a:cubicBezTo>
                    <a:pt x="5548" y="25810"/>
                    <a:pt x="5739" y="25309"/>
                    <a:pt x="5870" y="24786"/>
                  </a:cubicBezTo>
                  <a:cubicBezTo>
                    <a:pt x="6048" y="24262"/>
                    <a:pt x="6263" y="23750"/>
                    <a:pt x="6429" y="23214"/>
                  </a:cubicBezTo>
                  <a:cubicBezTo>
                    <a:pt x="7215" y="20749"/>
                    <a:pt x="7513" y="18154"/>
                    <a:pt x="7965" y="15630"/>
                  </a:cubicBezTo>
                  <a:cubicBezTo>
                    <a:pt x="8287" y="13844"/>
                    <a:pt x="8811" y="12094"/>
                    <a:pt x="9227" y="10320"/>
                  </a:cubicBezTo>
                  <a:cubicBezTo>
                    <a:pt x="9668" y="8438"/>
                    <a:pt x="10037" y="6462"/>
                    <a:pt x="9823" y="4521"/>
                  </a:cubicBezTo>
                  <a:cubicBezTo>
                    <a:pt x="9739" y="3652"/>
                    <a:pt x="9477" y="2819"/>
                    <a:pt x="9037" y="2069"/>
                  </a:cubicBezTo>
                  <a:cubicBezTo>
                    <a:pt x="8584" y="1330"/>
                    <a:pt x="7918" y="735"/>
                    <a:pt x="7132" y="366"/>
                  </a:cubicBezTo>
                  <a:cubicBezTo>
                    <a:pt x="6701" y="155"/>
                    <a:pt x="6242" y="1"/>
                    <a:pt x="5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674;p69">
              <a:extLst>
                <a:ext uri="{FF2B5EF4-FFF2-40B4-BE49-F238E27FC236}">
                  <a16:creationId xmlns:a16="http://schemas.microsoft.com/office/drawing/2014/main" id="{64406F80-9860-186D-3105-A8D12B0289A3}"/>
                </a:ext>
              </a:extLst>
            </p:cNvPr>
            <p:cNvSpPr/>
            <p:nvPr/>
          </p:nvSpPr>
          <p:spPr>
            <a:xfrm>
              <a:off x="6377691" y="1832979"/>
              <a:ext cx="404475" cy="529619"/>
            </a:xfrm>
            <a:custGeom>
              <a:avLst/>
              <a:gdLst/>
              <a:ahLst/>
              <a:cxnLst/>
              <a:rect l="l" t="t" r="r" b="b"/>
              <a:pathLst>
                <a:path w="8704" h="11397" extrusionOk="0">
                  <a:moveTo>
                    <a:pt x="4763" y="0"/>
                  </a:moveTo>
                  <a:cubicBezTo>
                    <a:pt x="3215" y="691"/>
                    <a:pt x="1727" y="2417"/>
                    <a:pt x="1179" y="3905"/>
                  </a:cubicBezTo>
                  <a:cubicBezTo>
                    <a:pt x="536" y="5656"/>
                    <a:pt x="298" y="7049"/>
                    <a:pt x="0" y="8930"/>
                  </a:cubicBezTo>
                  <a:cubicBezTo>
                    <a:pt x="2269" y="9937"/>
                    <a:pt x="4496" y="11397"/>
                    <a:pt x="7046" y="11397"/>
                  </a:cubicBezTo>
                  <a:cubicBezTo>
                    <a:pt x="7240" y="11397"/>
                    <a:pt x="7435" y="11388"/>
                    <a:pt x="7632" y="11371"/>
                  </a:cubicBezTo>
                  <a:cubicBezTo>
                    <a:pt x="8335" y="11311"/>
                    <a:pt x="8323" y="11371"/>
                    <a:pt x="8454" y="10644"/>
                  </a:cubicBezTo>
                  <a:cubicBezTo>
                    <a:pt x="8608" y="9692"/>
                    <a:pt x="8680" y="8716"/>
                    <a:pt x="8668" y="7739"/>
                  </a:cubicBezTo>
                  <a:cubicBezTo>
                    <a:pt x="8680" y="6525"/>
                    <a:pt x="8704" y="5346"/>
                    <a:pt x="8275" y="4167"/>
                  </a:cubicBezTo>
                  <a:cubicBezTo>
                    <a:pt x="7787" y="2822"/>
                    <a:pt x="6858" y="2393"/>
                    <a:pt x="47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675;p69">
              <a:extLst>
                <a:ext uri="{FF2B5EF4-FFF2-40B4-BE49-F238E27FC236}">
                  <a16:creationId xmlns:a16="http://schemas.microsoft.com/office/drawing/2014/main" id="{04D46FB5-AA17-842B-AD68-3DDF4E6A363C}"/>
                </a:ext>
              </a:extLst>
            </p:cNvPr>
            <p:cNvSpPr/>
            <p:nvPr/>
          </p:nvSpPr>
          <p:spPr>
            <a:xfrm>
              <a:off x="6369931" y="1830284"/>
              <a:ext cx="418881" cy="535195"/>
            </a:xfrm>
            <a:custGeom>
              <a:avLst/>
              <a:gdLst/>
              <a:ahLst/>
              <a:cxnLst/>
              <a:rect l="l" t="t" r="r" b="b"/>
              <a:pathLst>
                <a:path w="9014" h="11517" extrusionOk="0">
                  <a:moveTo>
                    <a:pt x="4886" y="197"/>
                  </a:moveTo>
                  <a:cubicBezTo>
                    <a:pt x="5351" y="724"/>
                    <a:pt x="5826" y="1241"/>
                    <a:pt x="6323" y="1737"/>
                  </a:cubicBezTo>
                  <a:cubicBezTo>
                    <a:pt x="6680" y="2094"/>
                    <a:pt x="7049" y="2451"/>
                    <a:pt x="7394" y="2832"/>
                  </a:cubicBezTo>
                  <a:cubicBezTo>
                    <a:pt x="7668" y="3106"/>
                    <a:pt x="7894" y="3428"/>
                    <a:pt x="8085" y="3773"/>
                  </a:cubicBezTo>
                  <a:cubicBezTo>
                    <a:pt x="8382" y="4380"/>
                    <a:pt x="8561" y="5047"/>
                    <a:pt x="8621" y="5737"/>
                  </a:cubicBezTo>
                  <a:cubicBezTo>
                    <a:pt x="8692" y="6583"/>
                    <a:pt x="8704" y="7440"/>
                    <a:pt x="8668" y="8297"/>
                  </a:cubicBezTo>
                  <a:cubicBezTo>
                    <a:pt x="8668" y="9143"/>
                    <a:pt x="8585" y="9988"/>
                    <a:pt x="8442" y="10821"/>
                  </a:cubicBezTo>
                  <a:cubicBezTo>
                    <a:pt x="8418" y="10964"/>
                    <a:pt x="8394" y="11226"/>
                    <a:pt x="8240" y="11310"/>
                  </a:cubicBezTo>
                  <a:cubicBezTo>
                    <a:pt x="8168" y="11333"/>
                    <a:pt x="8085" y="11357"/>
                    <a:pt x="8001" y="11357"/>
                  </a:cubicBezTo>
                  <a:cubicBezTo>
                    <a:pt x="7835" y="11369"/>
                    <a:pt x="7656" y="11381"/>
                    <a:pt x="7490" y="11393"/>
                  </a:cubicBezTo>
                  <a:cubicBezTo>
                    <a:pt x="7416" y="11395"/>
                    <a:pt x="7342" y="11396"/>
                    <a:pt x="7269" y="11396"/>
                  </a:cubicBezTo>
                  <a:cubicBezTo>
                    <a:pt x="6535" y="11396"/>
                    <a:pt x="5813" y="11288"/>
                    <a:pt x="5120" y="11071"/>
                  </a:cubicBezTo>
                  <a:cubicBezTo>
                    <a:pt x="3431" y="10587"/>
                    <a:pt x="1906" y="9681"/>
                    <a:pt x="325" y="8970"/>
                  </a:cubicBezTo>
                  <a:lnTo>
                    <a:pt x="325" y="8970"/>
                  </a:lnTo>
                  <a:cubicBezTo>
                    <a:pt x="550" y="7571"/>
                    <a:pt x="788" y="6172"/>
                    <a:pt x="1215" y="4821"/>
                  </a:cubicBezTo>
                  <a:cubicBezTo>
                    <a:pt x="1405" y="4178"/>
                    <a:pt x="1667" y="3559"/>
                    <a:pt x="1989" y="2987"/>
                  </a:cubicBezTo>
                  <a:cubicBezTo>
                    <a:pt x="2334" y="2416"/>
                    <a:pt x="2739" y="1904"/>
                    <a:pt x="3203" y="1439"/>
                  </a:cubicBezTo>
                  <a:cubicBezTo>
                    <a:pt x="3697" y="935"/>
                    <a:pt x="4261" y="512"/>
                    <a:pt x="4886" y="197"/>
                  </a:cubicBezTo>
                  <a:close/>
                  <a:moveTo>
                    <a:pt x="4888" y="0"/>
                  </a:moveTo>
                  <a:cubicBezTo>
                    <a:pt x="4861" y="0"/>
                    <a:pt x="4837" y="3"/>
                    <a:pt x="4823" y="11"/>
                  </a:cubicBezTo>
                  <a:cubicBezTo>
                    <a:pt x="3608" y="558"/>
                    <a:pt x="2596" y="1546"/>
                    <a:pt x="1870" y="2642"/>
                  </a:cubicBezTo>
                  <a:cubicBezTo>
                    <a:pt x="1108" y="3785"/>
                    <a:pt x="739" y="5166"/>
                    <a:pt x="453" y="6488"/>
                  </a:cubicBezTo>
                  <a:cubicBezTo>
                    <a:pt x="274" y="7309"/>
                    <a:pt x="143" y="8143"/>
                    <a:pt x="0" y="8976"/>
                  </a:cubicBezTo>
                  <a:cubicBezTo>
                    <a:pt x="0" y="9000"/>
                    <a:pt x="36" y="9024"/>
                    <a:pt x="48" y="9024"/>
                  </a:cubicBezTo>
                  <a:cubicBezTo>
                    <a:pt x="1548" y="9702"/>
                    <a:pt x="2977" y="10524"/>
                    <a:pt x="4537" y="11048"/>
                  </a:cubicBezTo>
                  <a:cubicBezTo>
                    <a:pt x="5287" y="11310"/>
                    <a:pt x="6061" y="11464"/>
                    <a:pt x="6847" y="11512"/>
                  </a:cubicBezTo>
                  <a:cubicBezTo>
                    <a:pt x="6945" y="11515"/>
                    <a:pt x="7043" y="11516"/>
                    <a:pt x="7141" y="11516"/>
                  </a:cubicBezTo>
                  <a:cubicBezTo>
                    <a:pt x="7435" y="11516"/>
                    <a:pt x="7728" y="11503"/>
                    <a:pt x="8013" y="11476"/>
                  </a:cubicBezTo>
                  <a:cubicBezTo>
                    <a:pt x="8192" y="11464"/>
                    <a:pt x="8418" y="11464"/>
                    <a:pt x="8561" y="11345"/>
                  </a:cubicBezTo>
                  <a:cubicBezTo>
                    <a:pt x="8704" y="11238"/>
                    <a:pt x="8728" y="11012"/>
                    <a:pt x="8752" y="10845"/>
                  </a:cubicBezTo>
                  <a:cubicBezTo>
                    <a:pt x="8835" y="10417"/>
                    <a:pt x="8894" y="9988"/>
                    <a:pt x="8930" y="9559"/>
                  </a:cubicBezTo>
                  <a:cubicBezTo>
                    <a:pt x="9002" y="8655"/>
                    <a:pt x="9014" y="7750"/>
                    <a:pt x="9002" y="6845"/>
                  </a:cubicBezTo>
                  <a:cubicBezTo>
                    <a:pt x="8978" y="5559"/>
                    <a:pt x="8823" y="4190"/>
                    <a:pt x="8001" y="3154"/>
                  </a:cubicBezTo>
                  <a:cubicBezTo>
                    <a:pt x="7644" y="2725"/>
                    <a:pt x="7275" y="2332"/>
                    <a:pt x="6882" y="1963"/>
                  </a:cubicBezTo>
                  <a:cubicBezTo>
                    <a:pt x="6263" y="1332"/>
                    <a:pt x="5656" y="701"/>
                    <a:pt x="5084" y="46"/>
                  </a:cubicBezTo>
                  <a:cubicBezTo>
                    <a:pt x="5062" y="24"/>
                    <a:pt x="5018" y="12"/>
                    <a:pt x="4970" y="8"/>
                  </a:cubicBezTo>
                  <a:lnTo>
                    <a:pt x="4970" y="8"/>
                  </a:lnTo>
                  <a:cubicBezTo>
                    <a:pt x="4943" y="3"/>
                    <a:pt x="4914" y="0"/>
                    <a:pt x="48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676;p69">
              <a:extLst>
                <a:ext uri="{FF2B5EF4-FFF2-40B4-BE49-F238E27FC236}">
                  <a16:creationId xmlns:a16="http://schemas.microsoft.com/office/drawing/2014/main" id="{C47623EB-329B-DE2A-1604-900B27111928}"/>
                </a:ext>
              </a:extLst>
            </p:cNvPr>
            <p:cNvSpPr/>
            <p:nvPr/>
          </p:nvSpPr>
          <p:spPr>
            <a:xfrm>
              <a:off x="6532717" y="1983359"/>
              <a:ext cx="180722" cy="375106"/>
            </a:xfrm>
            <a:custGeom>
              <a:avLst/>
              <a:gdLst/>
              <a:ahLst/>
              <a:cxnLst/>
              <a:rect l="l" t="t" r="r" b="b"/>
              <a:pathLst>
                <a:path w="3889" h="8072" extrusionOk="0">
                  <a:moveTo>
                    <a:pt x="87" y="0"/>
                  </a:moveTo>
                  <a:cubicBezTo>
                    <a:pt x="37" y="0"/>
                    <a:pt x="1" y="12"/>
                    <a:pt x="10" y="38"/>
                  </a:cubicBezTo>
                  <a:lnTo>
                    <a:pt x="22" y="38"/>
                  </a:lnTo>
                  <a:cubicBezTo>
                    <a:pt x="843" y="2086"/>
                    <a:pt x="1974" y="3979"/>
                    <a:pt x="2832" y="6003"/>
                  </a:cubicBezTo>
                  <a:cubicBezTo>
                    <a:pt x="3105" y="6646"/>
                    <a:pt x="3355" y="7313"/>
                    <a:pt x="3582" y="7980"/>
                  </a:cubicBezTo>
                  <a:cubicBezTo>
                    <a:pt x="3597" y="8033"/>
                    <a:pt x="3721" y="8071"/>
                    <a:pt x="3805" y="8071"/>
                  </a:cubicBezTo>
                  <a:cubicBezTo>
                    <a:pt x="3853" y="8071"/>
                    <a:pt x="3888" y="8058"/>
                    <a:pt x="3879" y="8027"/>
                  </a:cubicBezTo>
                  <a:cubicBezTo>
                    <a:pt x="3510" y="6908"/>
                    <a:pt x="3058" y="5825"/>
                    <a:pt x="2546" y="4765"/>
                  </a:cubicBezTo>
                  <a:cubicBezTo>
                    <a:pt x="2093" y="3825"/>
                    <a:pt x="1593" y="2896"/>
                    <a:pt x="1141" y="1955"/>
                  </a:cubicBezTo>
                  <a:cubicBezTo>
                    <a:pt x="843" y="1336"/>
                    <a:pt x="569" y="717"/>
                    <a:pt x="319" y="86"/>
                  </a:cubicBezTo>
                  <a:cubicBezTo>
                    <a:pt x="297" y="34"/>
                    <a:pt x="171" y="0"/>
                    <a:pt x="87" y="0"/>
                  </a:cubicBezTo>
                  <a:close/>
                </a:path>
              </a:pathLst>
            </a:custGeom>
            <a:solidFill>
              <a:srgbClr val="A2C7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677;p69">
              <a:extLst>
                <a:ext uri="{FF2B5EF4-FFF2-40B4-BE49-F238E27FC236}">
                  <a16:creationId xmlns:a16="http://schemas.microsoft.com/office/drawing/2014/main" id="{E18A6662-0D62-A2D8-2453-F4A1BACD4B74}"/>
                </a:ext>
              </a:extLst>
            </p:cNvPr>
            <p:cNvSpPr/>
            <p:nvPr/>
          </p:nvSpPr>
          <p:spPr>
            <a:xfrm>
              <a:off x="6515430" y="1582827"/>
              <a:ext cx="1451723" cy="1091162"/>
            </a:xfrm>
            <a:custGeom>
              <a:avLst/>
              <a:gdLst/>
              <a:ahLst/>
              <a:cxnLst/>
              <a:rect l="l" t="t" r="r" b="b"/>
              <a:pathLst>
                <a:path w="31240" h="23481" extrusionOk="0">
                  <a:moveTo>
                    <a:pt x="15245" y="1"/>
                  </a:moveTo>
                  <a:cubicBezTo>
                    <a:pt x="12238" y="1"/>
                    <a:pt x="8201" y="1922"/>
                    <a:pt x="1584" y="5383"/>
                  </a:cubicBezTo>
                  <a:cubicBezTo>
                    <a:pt x="394" y="6288"/>
                    <a:pt x="1" y="7062"/>
                    <a:pt x="96" y="8384"/>
                  </a:cubicBezTo>
                  <a:cubicBezTo>
                    <a:pt x="179" y="9705"/>
                    <a:pt x="941" y="10896"/>
                    <a:pt x="1525" y="12039"/>
                  </a:cubicBezTo>
                  <a:cubicBezTo>
                    <a:pt x="2799" y="14575"/>
                    <a:pt x="4763" y="17111"/>
                    <a:pt x="5490" y="19837"/>
                  </a:cubicBezTo>
                  <a:cubicBezTo>
                    <a:pt x="5585" y="20147"/>
                    <a:pt x="5644" y="20468"/>
                    <a:pt x="5656" y="20790"/>
                  </a:cubicBezTo>
                  <a:cubicBezTo>
                    <a:pt x="5656" y="21278"/>
                    <a:pt x="5359" y="21504"/>
                    <a:pt x="5299" y="21897"/>
                  </a:cubicBezTo>
                  <a:cubicBezTo>
                    <a:pt x="5240" y="22290"/>
                    <a:pt x="5656" y="22552"/>
                    <a:pt x="5597" y="22814"/>
                  </a:cubicBezTo>
                  <a:cubicBezTo>
                    <a:pt x="5549" y="23088"/>
                    <a:pt x="4990" y="23219"/>
                    <a:pt x="4847" y="23481"/>
                  </a:cubicBezTo>
                  <a:cubicBezTo>
                    <a:pt x="7014" y="22433"/>
                    <a:pt x="9300" y="22088"/>
                    <a:pt x="12550" y="21302"/>
                  </a:cubicBezTo>
                  <a:cubicBezTo>
                    <a:pt x="15125" y="20678"/>
                    <a:pt x="17393" y="20075"/>
                    <a:pt x="20043" y="20075"/>
                  </a:cubicBezTo>
                  <a:cubicBezTo>
                    <a:pt x="20934" y="20075"/>
                    <a:pt x="21869" y="20143"/>
                    <a:pt x="22873" y="20302"/>
                  </a:cubicBezTo>
                  <a:cubicBezTo>
                    <a:pt x="26611" y="20897"/>
                    <a:pt x="30362" y="22897"/>
                    <a:pt x="30505" y="22945"/>
                  </a:cubicBezTo>
                  <a:cubicBezTo>
                    <a:pt x="30515" y="22948"/>
                    <a:pt x="30525" y="22949"/>
                    <a:pt x="30534" y="22949"/>
                  </a:cubicBezTo>
                  <a:cubicBezTo>
                    <a:pt x="31239" y="22949"/>
                    <a:pt x="28382" y="14974"/>
                    <a:pt x="27195" y="12765"/>
                  </a:cubicBezTo>
                  <a:cubicBezTo>
                    <a:pt x="26064" y="10658"/>
                    <a:pt x="25171" y="9074"/>
                    <a:pt x="24040" y="6979"/>
                  </a:cubicBezTo>
                  <a:cubicBezTo>
                    <a:pt x="23063" y="5193"/>
                    <a:pt x="19932" y="1799"/>
                    <a:pt x="18182" y="775"/>
                  </a:cubicBezTo>
                  <a:cubicBezTo>
                    <a:pt x="17289" y="253"/>
                    <a:pt x="16334" y="1"/>
                    <a:pt x="15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678;p69">
              <a:extLst>
                <a:ext uri="{FF2B5EF4-FFF2-40B4-BE49-F238E27FC236}">
                  <a16:creationId xmlns:a16="http://schemas.microsoft.com/office/drawing/2014/main" id="{0D7534F3-D768-0610-8E91-52FB15C16C5A}"/>
                </a:ext>
              </a:extLst>
            </p:cNvPr>
            <p:cNvSpPr/>
            <p:nvPr/>
          </p:nvSpPr>
          <p:spPr>
            <a:xfrm>
              <a:off x="6510458" y="1580085"/>
              <a:ext cx="1437503" cy="1096506"/>
            </a:xfrm>
            <a:custGeom>
              <a:avLst/>
              <a:gdLst/>
              <a:ahLst/>
              <a:cxnLst/>
              <a:rect l="l" t="t" r="r" b="b"/>
              <a:pathLst>
                <a:path w="30934" h="23596" extrusionOk="0">
                  <a:moveTo>
                    <a:pt x="30560" y="22942"/>
                  </a:moveTo>
                  <a:cubicBezTo>
                    <a:pt x="30558" y="22943"/>
                    <a:pt x="30555" y="22944"/>
                    <a:pt x="30552" y="22944"/>
                  </a:cubicBezTo>
                  <a:cubicBezTo>
                    <a:pt x="30552" y="22943"/>
                    <a:pt x="30555" y="22942"/>
                    <a:pt x="30560" y="22942"/>
                  </a:cubicBezTo>
                  <a:close/>
                  <a:moveTo>
                    <a:pt x="30681" y="22967"/>
                  </a:moveTo>
                  <a:cubicBezTo>
                    <a:pt x="30684" y="22968"/>
                    <a:pt x="30685" y="22968"/>
                    <a:pt x="30683" y="22968"/>
                  </a:cubicBezTo>
                  <a:cubicBezTo>
                    <a:pt x="30682" y="22968"/>
                    <a:pt x="30682" y="22967"/>
                    <a:pt x="30681" y="22967"/>
                  </a:cubicBezTo>
                  <a:close/>
                  <a:moveTo>
                    <a:pt x="15454" y="141"/>
                  </a:moveTo>
                  <a:cubicBezTo>
                    <a:pt x="16081" y="141"/>
                    <a:pt x="16704" y="248"/>
                    <a:pt x="17289" y="454"/>
                  </a:cubicBezTo>
                  <a:cubicBezTo>
                    <a:pt x="18074" y="739"/>
                    <a:pt x="18765" y="1239"/>
                    <a:pt x="19396" y="1775"/>
                  </a:cubicBezTo>
                  <a:cubicBezTo>
                    <a:pt x="20348" y="2585"/>
                    <a:pt x="21230" y="3478"/>
                    <a:pt x="22051" y="4418"/>
                  </a:cubicBezTo>
                  <a:cubicBezTo>
                    <a:pt x="22777" y="5252"/>
                    <a:pt x="23492" y="6133"/>
                    <a:pt x="24027" y="7109"/>
                  </a:cubicBezTo>
                  <a:cubicBezTo>
                    <a:pt x="24813" y="8538"/>
                    <a:pt x="25599" y="9967"/>
                    <a:pt x="26385" y="11407"/>
                  </a:cubicBezTo>
                  <a:cubicBezTo>
                    <a:pt x="26873" y="12300"/>
                    <a:pt x="27361" y="13193"/>
                    <a:pt x="27766" y="14134"/>
                  </a:cubicBezTo>
                  <a:cubicBezTo>
                    <a:pt x="28552" y="15955"/>
                    <a:pt x="29242" y="17825"/>
                    <a:pt x="29850" y="19718"/>
                  </a:cubicBezTo>
                  <a:cubicBezTo>
                    <a:pt x="30100" y="20480"/>
                    <a:pt x="30326" y="21254"/>
                    <a:pt x="30504" y="22039"/>
                  </a:cubicBezTo>
                  <a:cubicBezTo>
                    <a:pt x="30552" y="22266"/>
                    <a:pt x="30588" y="22504"/>
                    <a:pt x="30600" y="22742"/>
                  </a:cubicBezTo>
                  <a:cubicBezTo>
                    <a:pt x="30600" y="22797"/>
                    <a:pt x="30589" y="22852"/>
                    <a:pt x="30578" y="22908"/>
                  </a:cubicBezTo>
                  <a:lnTo>
                    <a:pt x="30578" y="22908"/>
                  </a:lnTo>
                  <a:cubicBezTo>
                    <a:pt x="30540" y="22889"/>
                    <a:pt x="30500" y="22873"/>
                    <a:pt x="30457" y="22861"/>
                  </a:cubicBezTo>
                  <a:lnTo>
                    <a:pt x="30028" y="22647"/>
                  </a:lnTo>
                  <a:cubicBezTo>
                    <a:pt x="29564" y="22432"/>
                    <a:pt x="29100" y="22218"/>
                    <a:pt x="28623" y="22016"/>
                  </a:cubicBezTo>
                  <a:cubicBezTo>
                    <a:pt x="27266" y="21432"/>
                    <a:pt x="25873" y="20956"/>
                    <a:pt x="24456" y="20599"/>
                  </a:cubicBezTo>
                  <a:cubicBezTo>
                    <a:pt x="23040" y="20258"/>
                    <a:pt x="21586" y="20079"/>
                    <a:pt x="20128" y="20079"/>
                  </a:cubicBezTo>
                  <a:cubicBezTo>
                    <a:pt x="19956" y="20079"/>
                    <a:pt x="19783" y="20082"/>
                    <a:pt x="19610" y="20087"/>
                  </a:cubicBezTo>
                  <a:cubicBezTo>
                    <a:pt x="18134" y="20146"/>
                    <a:pt x="16658" y="20337"/>
                    <a:pt x="15217" y="20682"/>
                  </a:cubicBezTo>
                  <a:cubicBezTo>
                    <a:pt x="13657" y="21016"/>
                    <a:pt x="12109" y="21420"/>
                    <a:pt x="10562" y="21766"/>
                  </a:cubicBezTo>
                  <a:cubicBezTo>
                    <a:pt x="9216" y="22063"/>
                    <a:pt x="7859" y="22361"/>
                    <a:pt x="6549" y="22801"/>
                  </a:cubicBezTo>
                  <a:cubicBezTo>
                    <a:pt x="6279" y="22888"/>
                    <a:pt x="6014" y="22984"/>
                    <a:pt x="5752" y="23088"/>
                  </a:cubicBezTo>
                  <a:lnTo>
                    <a:pt x="5752" y="23088"/>
                  </a:lnTo>
                  <a:cubicBezTo>
                    <a:pt x="5858" y="22979"/>
                    <a:pt x="5902" y="22844"/>
                    <a:pt x="5799" y="22647"/>
                  </a:cubicBezTo>
                  <a:cubicBezTo>
                    <a:pt x="5668" y="22397"/>
                    <a:pt x="5501" y="22194"/>
                    <a:pt x="5585" y="21897"/>
                  </a:cubicBezTo>
                  <a:cubicBezTo>
                    <a:pt x="5656" y="21635"/>
                    <a:pt x="5835" y="21408"/>
                    <a:pt x="5894" y="21135"/>
                  </a:cubicBezTo>
                  <a:cubicBezTo>
                    <a:pt x="5966" y="20766"/>
                    <a:pt x="5859" y="20385"/>
                    <a:pt x="5775" y="20027"/>
                  </a:cubicBezTo>
                  <a:cubicBezTo>
                    <a:pt x="5680" y="19682"/>
                    <a:pt x="5561" y="19313"/>
                    <a:pt x="5430" y="18968"/>
                  </a:cubicBezTo>
                  <a:cubicBezTo>
                    <a:pt x="5168" y="18265"/>
                    <a:pt x="4870" y="17575"/>
                    <a:pt x="4513" y="16920"/>
                  </a:cubicBezTo>
                  <a:cubicBezTo>
                    <a:pt x="3811" y="15574"/>
                    <a:pt x="2977" y="14300"/>
                    <a:pt x="2239" y="12979"/>
                  </a:cubicBezTo>
                  <a:cubicBezTo>
                    <a:pt x="1882" y="12336"/>
                    <a:pt x="1548" y="11681"/>
                    <a:pt x="1215" y="11026"/>
                  </a:cubicBezTo>
                  <a:cubicBezTo>
                    <a:pt x="882" y="10371"/>
                    <a:pt x="560" y="9693"/>
                    <a:pt x="417" y="8955"/>
                  </a:cubicBezTo>
                  <a:cubicBezTo>
                    <a:pt x="286" y="8312"/>
                    <a:pt x="286" y="7597"/>
                    <a:pt x="536" y="6978"/>
                  </a:cubicBezTo>
                  <a:cubicBezTo>
                    <a:pt x="780" y="6387"/>
                    <a:pt x="1284" y="5908"/>
                    <a:pt x="1794" y="5520"/>
                  </a:cubicBezTo>
                  <a:lnTo>
                    <a:pt x="1794" y="5520"/>
                  </a:lnTo>
                  <a:cubicBezTo>
                    <a:pt x="1805" y="5519"/>
                    <a:pt x="1814" y="5517"/>
                    <a:pt x="1822" y="5514"/>
                  </a:cubicBezTo>
                  <a:cubicBezTo>
                    <a:pt x="4454" y="4133"/>
                    <a:pt x="7097" y="2728"/>
                    <a:pt x="9847" y="1585"/>
                  </a:cubicBezTo>
                  <a:cubicBezTo>
                    <a:pt x="11550" y="870"/>
                    <a:pt x="13395" y="180"/>
                    <a:pt x="15264" y="144"/>
                  </a:cubicBezTo>
                  <a:cubicBezTo>
                    <a:pt x="15328" y="142"/>
                    <a:pt x="15391" y="141"/>
                    <a:pt x="15454" y="141"/>
                  </a:cubicBezTo>
                  <a:close/>
                  <a:moveTo>
                    <a:pt x="15285" y="0"/>
                  </a:moveTo>
                  <a:cubicBezTo>
                    <a:pt x="13902" y="0"/>
                    <a:pt x="12521" y="378"/>
                    <a:pt x="11228" y="834"/>
                  </a:cubicBezTo>
                  <a:cubicBezTo>
                    <a:pt x="8680" y="1727"/>
                    <a:pt x="6251" y="2978"/>
                    <a:pt x="3846" y="4204"/>
                  </a:cubicBezTo>
                  <a:cubicBezTo>
                    <a:pt x="3085" y="4596"/>
                    <a:pt x="2324" y="5001"/>
                    <a:pt x="1563" y="5393"/>
                  </a:cubicBezTo>
                  <a:lnTo>
                    <a:pt x="1563" y="5393"/>
                  </a:lnTo>
                  <a:cubicBezTo>
                    <a:pt x="1553" y="5396"/>
                    <a:pt x="1544" y="5401"/>
                    <a:pt x="1537" y="5406"/>
                  </a:cubicBezTo>
                  <a:cubicBezTo>
                    <a:pt x="1072" y="5752"/>
                    <a:pt x="620" y="6157"/>
                    <a:pt x="346" y="6680"/>
                  </a:cubicBezTo>
                  <a:cubicBezTo>
                    <a:pt x="108" y="7145"/>
                    <a:pt x="1" y="7669"/>
                    <a:pt x="36" y="8193"/>
                  </a:cubicBezTo>
                  <a:cubicBezTo>
                    <a:pt x="72" y="9669"/>
                    <a:pt x="894" y="10967"/>
                    <a:pt x="1548" y="12241"/>
                  </a:cubicBezTo>
                  <a:cubicBezTo>
                    <a:pt x="2918" y="14896"/>
                    <a:pt x="4870" y="17325"/>
                    <a:pt x="5537" y="20289"/>
                  </a:cubicBezTo>
                  <a:cubicBezTo>
                    <a:pt x="5656" y="20682"/>
                    <a:pt x="5609" y="21099"/>
                    <a:pt x="5430" y="21456"/>
                  </a:cubicBezTo>
                  <a:cubicBezTo>
                    <a:pt x="5299" y="21730"/>
                    <a:pt x="5180" y="21992"/>
                    <a:pt x="5311" y="22290"/>
                  </a:cubicBezTo>
                  <a:cubicBezTo>
                    <a:pt x="5406" y="22504"/>
                    <a:pt x="5680" y="22766"/>
                    <a:pt x="5478" y="22992"/>
                  </a:cubicBezTo>
                  <a:cubicBezTo>
                    <a:pt x="5263" y="23218"/>
                    <a:pt x="4966" y="23254"/>
                    <a:pt x="4811" y="23492"/>
                  </a:cubicBezTo>
                  <a:cubicBezTo>
                    <a:pt x="4765" y="23565"/>
                    <a:pt x="4921" y="23596"/>
                    <a:pt x="5019" y="23596"/>
                  </a:cubicBezTo>
                  <a:cubicBezTo>
                    <a:pt x="5049" y="23596"/>
                    <a:pt x="5073" y="23593"/>
                    <a:pt x="5085" y="23587"/>
                  </a:cubicBezTo>
                  <a:cubicBezTo>
                    <a:pt x="5086" y="23587"/>
                    <a:pt x="5088" y="23586"/>
                    <a:pt x="5090" y="23585"/>
                  </a:cubicBezTo>
                  <a:lnTo>
                    <a:pt x="5090" y="23585"/>
                  </a:lnTo>
                  <a:lnTo>
                    <a:pt x="5097" y="23587"/>
                  </a:lnTo>
                  <a:cubicBezTo>
                    <a:pt x="5098" y="23585"/>
                    <a:pt x="5100" y="23582"/>
                    <a:pt x="5102" y="23579"/>
                  </a:cubicBezTo>
                  <a:lnTo>
                    <a:pt x="5102" y="23579"/>
                  </a:lnTo>
                  <a:cubicBezTo>
                    <a:pt x="6311" y="23012"/>
                    <a:pt x="7591" y="22633"/>
                    <a:pt x="8883" y="22325"/>
                  </a:cubicBezTo>
                  <a:cubicBezTo>
                    <a:pt x="10442" y="21944"/>
                    <a:pt x="12002" y="21611"/>
                    <a:pt x="13550" y="21230"/>
                  </a:cubicBezTo>
                  <a:cubicBezTo>
                    <a:pt x="15038" y="20873"/>
                    <a:pt x="16538" y="20515"/>
                    <a:pt x="18074" y="20337"/>
                  </a:cubicBezTo>
                  <a:cubicBezTo>
                    <a:pt x="18773" y="20251"/>
                    <a:pt x="19477" y="20208"/>
                    <a:pt x="20183" y="20208"/>
                  </a:cubicBezTo>
                  <a:cubicBezTo>
                    <a:pt x="21138" y="20208"/>
                    <a:pt x="22094" y="20287"/>
                    <a:pt x="23039" y="20444"/>
                  </a:cubicBezTo>
                  <a:cubicBezTo>
                    <a:pt x="25599" y="20849"/>
                    <a:pt x="28028" y="21849"/>
                    <a:pt x="30338" y="22956"/>
                  </a:cubicBezTo>
                  <a:cubicBezTo>
                    <a:pt x="30435" y="23009"/>
                    <a:pt x="30571" y="23082"/>
                    <a:pt x="30694" y="23082"/>
                  </a:cubicBezTo>
                  <a:cubicBezTo>
                    <a:pt x="30736" y="23082"/>
                    <a:pt x="30777" y="23073"/>
                    <a:pt x="30814" y="23052"/>
                  </a:cubicBezTo>
                  <a:cubicBezTo>
                    <a:pt x="30933" y="22992"/>
                    <a:pt x="30921" y="22813"/>
                    <a:pt x="30909" y="22706"/>
                  </a:cubicBezTo>
                  <a:cubicBezTo>
                    <a:pt x="30885" y="22087"/>
                    <a:pt x="30683" y="21456"/>
                    <a:pt x="30504" y="20861"/>
                  </a:cubicBezTo>
                  <a:cubicBezTo>
                    <a:pt x="29933" y="18920"/>
                    <a:pt x="29266" y="17003"/>
                    <a:pt x="28492" y="15134"/>
                  </a:cubicBezTo>
                  <a:cubicBezTo>
                    <a:pt x="28195" y="14396"/>
                    <a:pt x="27885" y="13646"/>
                    <a:pt x="27516" y="12943"/>
                  </a:cubicBezTo>
                  <a:cubicBezTo>
                    <a:pt x="26778" y="11526"/>
                    <a:pt x="25992" y="10145"/>
                    <a:pt x="25218" y="8740"/>
                  </a:cubicBezTo>
                  <a:cubicBezTo>
                    <a:pt x="24861" y="8085"/>
                    <a:pt x="24528" y="7407"/>
                    <a:pt x="24135" y="6764"/>
                  </a:cubicBezTo>
                  <a:cubicBezTo>
                    <a:pt x="23849" y="6311"/>
                    <a:pt x="23551" y="5883"/>
                    <a:pt x="23218" y="5478"/>
                  </a:cubicBezTo>
                  <a:cubicBezTo>
                    <a:pt x="22432" y="4466"/>
                    <a:pt x="21575" y="3513"/>
                    <a:pt x="20646" y="2632"/>
                  </a:cubicBezTo>
                  <a:cubicBezTo>
                    <a:pt x="19908" y="1918"/>
                    <a:pt x="19122" y="1192"/>
                    <a:pt x="18205" y="704"/>
                  </a:cubicBezTo>
                  <a:cubicBezTo>
                    <a:pt x="17598" y="370"/>
                    <a:pt x="16919" y="156"/>
                    <a:pt x="16217" y="61"/>
                  </a:cubicBezTo>
                  <a:cubicBezTo>
                    <a:pt x="15907" y="19"/>
                    <a:pt x="15596" y="0"/>
                    <a:pt x="15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679;p69">
              <a:extLst>
                <a:ext uri="{FF2B5EF4-FFF2-40B4-BE49-F238E27FC236}">
                  <a16:creationId xmlns:a16="http://schemas.microsoft.com/office/drawing/2014/main" id="{7A1AA416-E0A6-AEE0-990C-5AAE0BD4BBB7}"/>
                </a:ext>
              </a:extLst>
            </p:cNvPr>
            <p:cNvSpPr/>
            <p:nvPr/>
          </p:nvSpPr>
          <p:spPr>
            <a:xfrm>
              <a:off x="6655447" y="2819508"/>
              <a:ext cx="123424" cy="76397"/>
            </a:xfrm>
            <a:custGeom>
              <a:avLst/>
              <a:gdLst/>
              <a:ahLst/>
              <a:cxnLst/>
              <a:rect l="l" t="t" r="r" b="b"/>
              <a:pathLst>
                <a:path w="2656" h="1644" extrusionOk="0">
                  <a:moveTo>
                    <a:pt x="810" y="0"/>
                  </a:moveTo>
                  <a:lnTo>
                    <a:pt x="0" y="1250"/>
                  </a:lnTo>
                  <a:cubicBezTo>
                    <a:pt x="738" y="1453"/>
                    <a:pt x="1488" y="1584"/>
                    <a:pt x="2250" y="1643"/>
                  </a:cubicBezTo>
                  <a:lnTo>
                    <a:pt x="2655" y="1012"/>
                  </a:lnTo>
                  <a:cubicBezTo>
                    <a:pt x="2060" y="643"/>
                    <a:pt x="1441" y="310"/>
                    <a:pt x="8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680;p69">
              <a:extLst>
                <a:ext uri="{FF2B5EF4-FFF2-40B4-BE49-F238E27FC236}">
                  <a16:creationId xmlns:a16="http://schemas.microsoft.com/office/drawing/2014/main" id="{DF2C10D5-C35F-000B-2CA6-F8C6DCC41F79}"/>
                </a:ext>
              </a:extLst>
            </p:cNvPr>
            <p:cNvSpPr/>
            <p:nvPr/>
          </p:nvSpPr>
          <p:spPr>
            <a:xfrm>
              <a:off x="6647500" y="2816069"/>
              <a:ext cx="139085" cy="82856"/>
            </a:xfrm>
            <a:custGeom>
              <a:avLst/>
              <a:gdLst/>
              <a:ahLst/>
              <a:cxnLst/>
              <a:rect l="l" t="t" r="r" b="b"/>
              <a:pathLst>
                <a:path w="2993" h="1783" extrusionOk="0">
                  <a:moveTo>
                    <a:pt x="1068" y="215"/>
                  </a:moveTo>
                  <a:lnTo>
                    <a:pt x="1068" y="215"/>
                  </a:lnTo>
                  <a:cubicBezTo>
                    <a:pt x="1607" y="494"/>
                    <a:pt x="2136" y="783"/>
                    <a:pt x="2649" y="1098"/>
                  </a:cubicBezTo>
                  <a:lnTo>
                    <a:pt x="2649" y="1098"/>
                  </a:lnTo>
                  <a:lnTo>
                    <a:pt x="2290" y="1656"/>
                  </a:lnTo>
                  <a:lnTo>
                    <a:pt x="2290" y="1656"/>
                  </a:lnTo>
                  <a:cubicBezTo>
                    <a:pt x="1642" y="1587"/>
                    <a:pt x="995" y="1472"/>
                    <a:pt x="365" y="1311"/>
                  </a:cubicBezTo>
                  <a:lnTo>
                    <a:pt x="365" y="1311"/>
                  </a:lnTo>
                  <a:lnTo>
                    <a:pt x="1068" y="215"/>
                  </a:lnTo>
                  <a:close/>
                  <a:moveTo>
                    <a:pt x="935" y="1"/>
                  </a:moveTo>
                  <a:cubicBezTo>
                    <a:pt x="894" y="1"/>
                    <a:pt x="857" y="10"/>
                    <a:pt x="838" y="38"/>
                  </a:cubicBezTo>
                  <a:lnTo>
                    <a:pt x="47" y="1271"/>
                  </a:lnTo>
                  <a:lnTo>
                    <a:pt x="47" y="1271"/>
                  </a:lnTo>
                  <a:cubicBezTo>
                    <a:pt x="39" y="1275"/>
                    <a:pt x="32" y="1281"/>
                    <a:pt x="28" y="1288"/>
                  </a:cubicBezTo>
                  <a:cubicBezTo>
                    <a:pt x="26" y="1295"/>
                    <a:pt x="24" y="1302"/>
                    <a:pt x="24" y="1307"/>
                  </a:cubicBezTo>
                  <a:lnTo>
                    <a:pt x="24" y="1307"/>
                  </a:lnTo>
                  <a:cubicBezTo>
                    <a:pt x="0" y="1357"/>
                    <a:pt x="106" y="1397"/>
                    <a:pt x="200" y="1403"/>
                  </a:cubicBezTo>
                  <a:lnTo>
                    <a:pt x="200" y="1403"/>
                  </a:lnTo>
                  <a:cubicBezTo>
                    <a:pt x="925" y="1584"/>
                    <a:pt x="1662" y="1719"/>
                    <a:pt x="2409" y="1777"/>
                  </a:cubicBezTo>
                  <a:cubicBezTo>
                    <a:pt x="2427" y="1777"/>
                    <a:pt x="2460" y="1783"/>
                    <a:pt x="2491" y="1783"/>
                  </a:cubicBezTo>
                  <a:cubicBezTo>
                    <a:pt x="2523" y="1783"/>
                    <a:pt x="2552" y="1777"/>
                    <a:pt x="2564" y="1753"/>
                  </a:cubicBezTo>
                  <a:lnTo>
                    <a:pt x="2981" y="1122"/>
                  </a:lnTo>
                  <a:cubicBezTo>
                    <a:pt x="2993" y="1086"/>
                    <a:pt x="2981" y="1074"/>
                    <a:pt x="2945" y="1050"/>
                  </a:cubicBezTo>
                  <a:cubicBezTo>
                    <a:pt x="2350" y="681"/>
                    <a:pt x="1731" y="348"/>
                    <a:pt x="1100" y="38"/>
                  </a:cubicBezTo>
                  <a:cubicBezTo>
                    <a:pt x="1071" y="24"/>
                    <a:pt x="998" y="1"/>
                    <a:pt x="935" y="1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681;p69">
              <a:extLst>
                <a:ext uri="{FF2B5EF4-FFF2-40B4-BE49-F238E27FC236}">
                  <a16:creationId xmlns:a16="http://schemas.microsoft.com/office/drawing/2014/main" id="{3EAE569A-3540-4259-7467-BE0640245809}"/>
                </a:ext>
              </a:extLst>
            </p:cNvPr>
            <p:cNvSpPr/>
            <p:nvPr/>
          </p:nvSpPr>
          <p:spPr>
            <a:xfrm>
              <a:off x="5662275" y="2976068"/>
              <a:ext cx="1009793" cy="1492663"/>
            </a:xfrm>
            <a:custGeom>
              <a:avLst/>
              <a:gdLst/>
              <a:ahLst/>
              <a:cxnLst/>
              <a:rect l="l" t="t" r="r" b="b"/>
              <a:pathLst>
                <a:path w="21730" h="32121" extrusionOk="0">
                  <a:moveTo>
                    <a:pt x="20015" y="0"/>
                  </a:moveTo>
                  <a:lnTo>
                    <a:pt x="298" y="30540"/>
                  </a:lnTo>
                  <a:cubicBezTo>
                    <a:pt x="0" y="30980"/>
                    <a:pt x="131" y="31588"/>
                    <a:pt x="584" y="31873"/>
                  </a:cubicBezTo>
                  <a:lnTo>
                    <a:pt x="727" y="31969"/>
                  </a:lnTo>
                  <a:cubicBezTo>
                    <a:pt x="889" y="32071"/>
                    <a:pt x="1070" y="32120"/>
                    <a:pt x="1249" y="32120"/>
                  </a:cubicBezTo>
                  <a:cubicBezTo>
                    <a:pt x="1567" y="32120"/>
                    <a:pt x="1877" y="31965"/>
                    <a:pt x="2060" y="31683"/>
                  </a:cubicBezTo>
                  <a:lnTo>
                    <a:pt x="21729" y="1191"/>
                  </a:lnTo>
                  <a:cubicBezTo>
                    <a:pt x="21598" y="1096"/>
                    <a:pt x="21467" y="1001"/>
                    <a:pt x="21324" y="905"/>
                  </a:cubicBezTo>
                  <a:cubicBezTo>
                    <a:pt x="20943" y="655"/>
                    <a:pt x="20491" y="322"/>
                    <a:pt x="200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682;p69">
              <a:extLst>
                <a:ext uri="{FF2B5EF4-FFF2-40B4-BE49-F238E27FC236}">
                  <a16:creationId xmlns:a16="http://schemas.microsoft.com/office/drawing/2014/main" id="{29DF590F-3E7A-ED31-8933-39F4AE036E42}"/>
                </a:ext>
              </a:extLst>
            </p:cNvPr>
            <p:cNvSpPr/>
            <p:nvPr/>
          </p:nvSpPr>
          <p:spPr>
            <a:xfrm>
              <a:off x="5655072" y="2972629"/>
              <a:ext cx="1024710" cy="1499122"/>
            </a:xfrm>
            <a:custGeom>
              <a:avLst/>
              <a:gdLst/>
              <a:ahLst/>
              <a:cxnLst/>
              <a:rect l="l" t="t" r="r" b="b"/>
              <a:pathLst>
                <a:path w="22051" h="32260" extrusionOk="0">
                  <a:moveTo>
                    <a:pt x="20212" y="247"/>
                  </a:moveTo>
                  <a:cubicBezTo>
                    <a:pt x="20719" y="592"/>
                    <a:pt x="21217" y="945"/>
                    <a:pt x="21716" y="1298"/>
                  </a:cubicBezTo>
                  <a:lnTo>
                    <a:pt x="21716" y="1298"/>
                  </a:lnTo>
                  <a:lnTo>
                    <a:pt x="21182" y="2122"/>
                  </a:lnTo>
                  <a:lnTo>
                    <a:pt x="19694" y="4432"/>
                  </a:lnTo>
                  <a:lnTo>
                    <a:pt x="17515" y="7814"/>
                  </a:lnTo>
                  <a:lnTo>
                    <a:pt x="14848" y="11945"/>
                  </a:lnTo>
                  <a:lnTo>
                    <a:pt x="11943" y="16434"/>
                  </a:lnTo>
                  <a:lnTo>
                    <a:pt x="9049" y="20910"/>
                  </a:lnTo>
                  <a:lnTo>
                    <a:pt x="6370" y="25054"/>
                  </a:lnTo>
                  <a:lnTo>
                    <a:pt x="4156" y="28507"/>
                  </a:lnTo>
                  <a:lnTo>
                    <a:pt x="2644" y="30840"/>
                  </a:lnTo>
                  <a:cubicBezTo>
                    <a:pt x="2453" y="31138"/>
                    <a:pt x="2263" y="31459"/>
                    <a:pt x="2048" y="31757"/>
                  </a:cubicBezTo>
                  <a:cubicBezTo>
                    <a:pt x="1918" y="31959"/>
                    <a:pt x="1703" y="32102"/>
                    <a:pt x="1453" y="32126"/>
                  </a:cubicBezTo>
                  <a:cubicBezTo>
                    <a:pt x="1191" y="32102"/>
                    <a:pt x="941" y="31995"/>
                    <a:pt x="751" y="31805"/>
                  </a:cubicBezTo>
                  <a:cubicBezTo>
                    <a:pt x="417" y="31495"/>
                    <a:pt x="358" y="30983"/>
                    <a:pt x="608" y="30602"/>
                  </a:cubicBezTo>
                  <a:cubicBezTo>
                    <a:pt x="667" y="30507"/>
                    <a:pt x="727" y="30412"/>
                    <a:pt x="786" y="30316"/>
                  </a:cubicBezTo>
                  <a:lnTo>
                    <a:pt x="1894" y="28602"/>
                  </a:lnTo>
                  <a:lnTo>
                    <a:pt x="3811" y="25637"/>
                  </a:lnTo>
                  <a:lnTo>
                    <a:pt x="6299" y="21780"/>
                  </a:lnTo>
                  <a:lnTo>
                    <a:pt x="9121" y="17422"/>
                  </a:lnTo>
                  <a:lnTo>
                    <a:pt x="12062" y="12850"/>
                  </a:lnTo>
                  <a:lnTo>
                    <a:pt x="14860" y="8528"/>
                  </a:lnTo>
                  <a:lnTo>
                    <a:pt x="17300" y="4730"/>
                  </a:lnTo>
                  <a:lnTo>
                    <a:pt x="19158" y="1860"/>
                  </a:lnTo>
                  <a:lnTo>
                    <a:pt x="20194" y="277"/>
                  </a:lnTo>
                  <a:lnTo>
                    <a:pt x="20212" y="247"/>
                  </a:lnTo>
                  <a:close/>
                  <a:moveTo>
                    <a:pt x="20228" y="1"/>
                  </a:moveTo>
                  <a:cubicBezTo>
                    <a:pt x="20181" y="1"/>
                    <a:pt x="20121" y="14"/>
                    <a:pt x="20075" y="33"/>
                  </a:cubicBezTo>
                  <a:lnTo>
                    <a:pt x="20075" y="33"/>
                  </a:lnTo>
                  <a:cubicBezTo>
                    <a:pt x="20049" y="42"/>
                    <a:pt x="20028" y="55"/>
                    <a:pt x="20017" y="71"/>
                  </a:cubicBezTo>
                  <a:lnTo>
                    <a:pt x="20017" y="71"/>
                  </a:lnTo>
                  <a:cubicBezTo>
                    <a:pt x="20015" y="74"/>
                    <a:pt x="20013" y="77"/>
                    <a:pt x="20011" y="81"/>
                  </a:cubicBezTo>
                  <a:lnTo>
                    <a:pt x="20011" y="81"/>
                  </a:lnTo>
                  <a:lnTo>
                    <a:pt x="19455" y="944"/>
                  </a:lnTo>
                  <a:lnTo>
                    <a:pt x="17955" y="3265"/>
                  </a:lnTo>
                  <a:lnTo>
                    <a:pt x="15717" y="6718"/>
                  </a:lnTo>
                  <a:lnTo>
                    <a:pt x="13038" y="10873"/>
                  </a:lnTo>
                  <a:lnTo>
                    <a:pt x="10097" y="15434"/>
                  </a:lnTo>
                  <a:lnTo>
                    <a:pt x="7180" y="19946"/>
                  </a:lnTo>
                  <a:lnTo>
                    <a:pt x="4489" y="24113"/>
                  </a:lnTo>
                  <a:lnTo>
                    <a:pt x="2299" y="27506"/>
                  </a:lnTo>
                  <a:lnTo>
                    <a:pt x="810" y="29816"/>
                  </a:lnTo>
                  <a:lnTo>
                    <a:pt x="417" y="30423"/>
                  </a:lnTo>
                  <a:cubicBezTo>
                    <a:pt x="334" y="30543"/>
                    <a:pt x="251" y="30673"/>
                    <a:pt x="191" y="30804"/>
                  </a:cubicBezTo>
                  <a:cubicBezTo>
                    <a:pt x="1" y="31340"/>
                    <a:pt x="286" y="31816"/>
                    <a:pt x="739" y="32090"/>
                  </a:cubicBezTo>
                  <a:cubicBezTo>
                    <a:pt x="933" y="32204"/>
                    <a:pt x="1147" y="32259"/>
                    <a:pt x="1361" y="32259"/>
                  </a:cubicBezTo>
                  <a:cubicBezTo>
                    <a:pt x="1685" y="32259"/>
                    <a:pt x="2007" y="32132"/>
                    <a:pt x="2251" y="31888"/>
                  </a:cubicBezTo>
                  <a:cubicBezTo>
                    <a:pt x="2334" y="31781"/>
                    <a:pt x="2418" y="31662"/>
                    <a:pt x="2489" y="31543"/>
                  </a:cubicBezTo>
                  <a:lnTo>
                    <a:pt x="3525" y="29935"/>
                  </a:lnTo>
                  <a:lnTo>
                    <a:pt x="5406" y="27042"/>
                  </a:lnTo>
                  <a:lnTo>
                    <a:pt x="7883" y="23208"/>
                  </a:lnTo>
                  <a:lnTo>
                    <a:pt x="10704" y="18815"/>
                  </a:lnTo>
                  <a:lnTo>
                    <a:pt x="13657" y="14243"/>
                  </a:lnTo>
                  <a:lnTo>
                    <a:pt x="16503" y="9849"/>
                  </a:lnTo>
                  <a:lnTo>
                    <a:pt x="18979" y="6004"/>
                  </a:lnTo>
                  <a:lnTo>
                    <a:pt x="20860" y="3099"/>
                  </a:lnTo>
                  <a:lnTo>
                    <a:pt x="21896" y="1479"/>
                  </a:lnTo>
                  <a:lnTo>
                    <a:pt x="22039" y="1265"/>
                  </a:lnTo>
                  <a:cubicBezTo>
                    <a:pt x="22051" y="1241"/>
                    <a:pt x="22027" y="1229"/>
                    <a:pt x="22015" y="1217"/>
                  </a:cubicBezTo>
                  <a:cubicBezTo>
                    <a:pt x="21444" y="825"/>
                    <a:pt x="20872" y="408"/>
                    <a:pt x="20289" y="15"/>
                  </a:cubicBezTo>
                  <a:cubicBezTo>
                    <a:pt x="20277" y="5"/>
                    <a:pt x="20255" y="1"/>
                    <a:pt x="20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683;p69">
              <a:extLst>
                <a:ext uri="{FF2B5EF4-FFF2-40B4-BE49-F238E27FC236}">
                  <a16:creationId xmlns:a16="http://schemas.microsoft.com/office/drawing/2014/main" id="{7CDA274C-7CE8-266A-8B53-DD49146C2808}"/>
                </a:ext>
              </a:extLst>
            </p:cNvPr>
            <p:cNvSpPr/>
            <p:nvPr/>
          </p:nvSpPr>
          <p:spPr>
            <a:xfrm>
              <a:off x="6592339" y="2896370"/>
              <a:ext cx="135599" cy="135599"/>
            </a:xfrm>
            <a:custGeom>
              <a:avLst/>
              <a:gdLst/>
              <a:ahLst/>
              <a:cxnLst/>
              <a:rect l="l" t="t" r="r" b="b"/>
              <a:pathLst>
                <a:path w="2918" h="2918" extrusionOk="0">
                  <a:moveTo>
                    <a:pt x="1108" y="1"/>
                  </a:moveTo>
                  <a:lnTo>
                    <a:pt x="1" y="1715"/>
                  </a:lnTo>
                  <a:cubicBezTo>
                    <a:pt x="477" y="2037"/>
                    <a:pt x="929" y="2382"/>
                    <a:pt x="1310" y="2632"/>
                  </a:cubicBezTo>
                  <a:cubicBezTo>
                    <a:pt x="1453" y="2728"/>
                    <a:pt x="1584" y="2823"/>
                    <a:pt x="1715" y="2918"/>
                  </a:cubicBezTo>
                  <a:lnTo>
                    <a:pt x="2918" y="1061"/>
                  </a:lnTo>
                  <a:cubicBezTo>
                    <a:pt x="2323" y="692"/>
                    <a:pt x="1715" y="346"/>
                    <a:pt x="11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684;p69">
              <a:extLst>
                <a:ext uri="{FF2B5EF4-FFF2-40B4-BE49-F238E27FC236}">
                  <a16:creationId xmlns:a16="http://schemas.microsoft.com/office/drawing/2014/main" id="{EAC08602-E915-8317-C6DF-DB1DBAB7AC0E}"/>
                </a:ext>
              </a:extLst>
            </p:cNvPr>
            <p:cNvSpPr/>
            <p:nvPr/>
          </p:nvSpPr>
          <p:spPr>
            <a:xfrm>
              <a:off x="6584579" y="2892699"/>
              <a:ext cx="151120" cy="142198"/>
            </a:xfrm>
            <a:custGeom>
              <a:avLst/>
              <a:gdLst/>
              <a:ahLst/>
              <a:cxnLst/>
              <a:rect l="l" t="t" r="r" b="b"/>
              <a:pathLst>
                <a:path w="3252" h="3060" extrusionOk="0">
                  <a:moveTo>
                    <a:pt x="1344" y="225"/>
                  </a:moveTo>
                  <a:lnTo>
                    <a:pt x="1344" y="225"/>
                  </a:lnTo>
                  <a:cubicBezTo>
                    <a:pt x="1870" y="526"/>
                    <a:pt x="2395" y="835"/>
                    <a:pt x="2911" y="1145"/>
                  </a:cubicBezTo>
                  <a:lnTo>
                    <a:pt x="2911" y="1145"/>
                  </a:lnTo>
                  <a:lnTo>
                    <a:pt x="1826" y="2820"/>
                  </a:lnTo>
                  <a:lnTo>
                    <a:pt x="1826" y="2820"/>
                  </a:lnTo>
                  <a:cubicBezTo>
                    <a:pt x="1331" y="2470"/>
                    <a:pt x="836" y="2120"/>
                    <a:pt x="340" y="1779"/>
                  </a:cubicBezTo>
                  <a:lnTo>
                    <a:pt x="340" y="1779"/>
                  </a:lnTo>
                  <a:lnTo>
                    <a:pt x="1344" y="225"/>
                  </a:lnTo>
                  <a:close/>
                  <a:moveTo>
                    <a:pt x="1261" y="1"/>
                  </a:moveTo>
                  <a:cubicBezTo>
                    <a:pt x="1204" y="1"/>
                    <a:pt x="1149" y="16"/>
                    <a:pt x="1120" y="56"/>
                  </a:cubicBezTo>
                  <a:lnTo>
                    <a:pt x="13" y="1771"/>
                  </a:lnTo>
                  <a:cubicBezTo>
                    <a:pt x="11" y="1773"/>
                    <a:pt x="10" y="1775"/>
                    <a:pt x="10" y="1777"/>
                  </a:cubicBezTo>
                  <a:lnTo>
                    <a:pt x="10" y="1777"/>
                  </a:lnTo>
                  <a:cubicBezTo>
                    <a:pt x="0" y="1790"/>
                    <a:pt x="1" y="1804"/>
                    <a:pt x="25" y="1818"/>
                  </a:cubicBezTo>
                  <a:cubicBezTo>
                    <a:pt x="608" y="2223"/>
                    <a:pt x="1180" y="2628"/>
                    <a:pt x="1751" y="3021"/>
                  </a:cubicBezTo>
                  <a:cubicBezTo>
                    <a:pt x="1781" y="3045"/>
                    <a:pt x="1841" y="3060"/>
                    <a:pt x="1900" y="3060"/>
                  </a:cubicBezTo>
                  <a:cubicBezTo>
                    <a:pt x="1960" y="3060"/>
                    <a:pt x="2019" y="3045"/>
                    <a:pt x="2049" y="3009"/>
                  </a:cubicBezTo>
                  <a:lnTo>
                    <a:pt x="3252" y="1152"/>
                  </a:lnTo>
                  <a:cubicBezTo>
                    <a:pt x="3252" y="1128"/>
                    <a:pt x="3252" y="1104"/>
                    <a:pt x="3228" y="1104"/>
                  </a:cubicBezTo>
                  <a:cubicBezTo>
                    <a:pt x="2632" y="735"/>
                    <a:pt x="2037" y="378"/>
                    <a:pt x="1418" y="44"/>
                  </a:cubicBezTo>
                  <a:cubicBezTo>
                    <a:pt x="1387" y="19"/>
                    <a:pt x="1323" y="1"/>
                    <a:pt x="1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685;p69">
              <a:extLst>
                <a:ext uri="{FF2B5EF4-FFF2-40B4-BE49-F238E27FC236}">
                  <a16:creationId xmlns:a16="http://schemas.microsoft.com/office/drawing/2014/main" id="{B6698DAE-5018-4757-7EB7-403E994C54AF}"/>
                </a:ext>
              </a:extLst>
            </p:cNvPr>
            <p:cNvSpPr/>
            <p:nvPr/>
          </p:nvSpPr>
          <p:spPr>
            <a:xfrm>
              <a:off x="6644340" y="2877596"/>
              <a:ext cx="115710" cy="67521"/>
            </a:xfrm>
            <a:custGeom>
              <a:avLst/>
              <a:gdLst/>
              <a:ahLst/>
              <a:cxnLst/>
              <a:rect l="l" t="t" r="r" b="b"/>
              <a:pathLst>
                <a:path w="2490" h="1453" extrusionOk="0">
                  <a:moveTo>
                    <a:pt x="251" y="0"/>
                  </a:moveTo>
                  <a:lnTo>
                    <a:pt x="1" y="393"/>
                  </a:lnTo>
                  <a:cubicBezTo>
                    <a:pt x="608" y="738"/>
                    <a:pt x="1204" y="1096"/>
                    <a:pt x="1811" y="1453"/>
                  </a:cubicBezTo>
                  <a:lnTo>
                    <a:pt x="2489" y="393"/>
                  </a:lnTo>
                  <a:cubicBezTo>
                    <a:pt x="1727" y="334"/>
                    <a:pt x="977" y="203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2686;p69">
              <a:extLst>
                <a:ext uri="{FF2B5EF4-FFF2-40B4-BE49-F238E27FC236}">
                  <a16:creationId xmlns:a16="http://schemas.microsoft.com/office/drawing/2014/main" id="{7D9E1B4F-00E2-EEFA-D20C-38E1A92ED9E6}"/>
                </a:ext>
              </a:extLst>
            </p:cNvPr>
            <p:cNvSpPr/>
            <p:nvPr/>
          </p:nvSpPr>
          <p:spPr>
            <a:xfrm>
              <a:off x="6635743" y="2873925"/>
              <a:ext cx="133137" cy="75374"/>
            </a:xfrm>
            <a:custGeom>
              <a:avLst/>
              <a:gdLst/>
              <a:ahLst/>
              <a:cxnLst/>
              <a:rect l="l" t="t" r="r" b="b"/>
              <a:pathLst>
                <a:path w="2865" h="1622" extrusionOk="0">
                  <a:moveTo>
                    <a:pt x="552" y="179"/>
                  </a:moveTo>
                  <a:cubicBezTo>
                    <a:pt x="1171" y="342"/>
                    <a:pt x="1814" y="456"/>
                    <a:pt x="2452" y="528"/>
                  </a:cubicBezTo>
                  <a:lnTo>
                    <a:pt x="2452" y="528"/>
                  </a:lnTo>
                  <a:lnTo>
                    <a:pt x="1888" y="1394"/>
                  </a:lnTo>
                  <a:lnTo>
                    <a:pt x="1888" y="1394"/>
                  </a:lnTo>
                  <a:cubicBezTo>
                    <a:pt x="1379" y="1089"/>
                    <a:pt x="862" y="786"/>
                    <a:pt x="344" y="491"/>
                  </a:cubicBezTo>
                  <a:lnTo>
                    <a:pt x="344" y="491"/>
                  </a:lnTo>
                  <a:lnTo>
                    <a:pt x="552" y="179"/>
                  </a:lnTo>
                  <a:close/>
                  <a:moveTo>
                    <a:pt x="357" y="1"/>
                  </a:moveTo>
                  <a:cubicBezTo>
                    <a:pt x="326" y="1"/>
                    <a:pt x="296" y="9"/>
                    <a:pt x="281" y="32"/>
                  </a:cubicBezTo>
                  <a:lnTo>
                    <a:pt x="19" y="424"/>
                  </a:lnTo>
                  <a:cubicBezTo>
                    <a:pt x="0" y="456"/>
                    <a:pt x="73" y="508"/>
                    <a:pt x="152" y="537"/>
                  </a:cubicBezTo>
                  <a:lnTo>
                    <a:pt x="152" y="537"/>
                  </a:lnTo>
                  <a:cubicBezTo>
                    <a:pt x="735" y="870"/>
                    <a:pt x="1317" y="1213"/>
                    <a:pt x="1889" y="1556"/>
                  </a:cubicBezTo>
                  <a:cubicBezTo>
                    <a:pt x="1930" y="1580"/>
                    <a:pt x="2010" y="1622"/>
                    <a:pt x="2072" y="1622"/>
                  </a:cubicBezTo>
                  <a:cubicBezTo>
                    <a:pt x="2100" y="1622"/>
                    <a:pt x="2124" y="1613"/>
                    <a:pt x="2139" y="1591"/>
                  </a:cubicBezTo>
                  <a:lnTo>
                    <a:pt x="2817" y="520"/>
                  </a:lnTo>
                  <a:cubicBezTo>
                    <a:pt x="2865" y="460"/>
                    <a:pt x="2639" y="401"/>
                    <a:pt x="2615" y="389"/>
                  </a:cubicBezTo>
                  <a:cubicBezTo>
                    <a:pt x="1865" y="329"/>
                    <a:pt x="1127" y="198"/>
                    <a:pt x="412" y="8"/>
                  </a:cubicBezTo>
                  <a:cubicBezTo>
                    <a:pt x="395" y="3"/>
                    <a:pt x="376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2687;p69">
              <a:extLst>
                <a:ext uri="{FF2B5EF4-FFF2-40B4-BE49-F238E27FC236}">
                  <a16:creationId xmlns:a16="http://schemas.microsoft.com/office/drawing/2014/main" id="{4F702F0A-B937-4867-3783-EDFF807BC596}"/>
                </a:ext>
              </a:extLst>
            </p:cNvPr>
            <p:cNvSpPr/>
            <p:nvPr/>
          </p:nvSpPr>
          <p:spPr>
            <a:xfrm>
              <a:off x="6747830" y="2716575"/>
              <a:ext cx="93544" cy="92429"/>
            </a:xfrm>
            <a:custGeom>
              <a:avLst/>
              <a:gdLst/>
              <a:ahLst/>
              <a:cxnLst/>
              <a:rect l="l" t="t" r="r" b="b"/>
              <a:pathLst>
                <a:path w="2013" h="1989" extrusionOk="0">
                  <a:moveTo>
                    <a:pt x="262" y="0"/>
                  </a:moveTo>
                  <a:lnTo>
                    <a:pt x="0" y="393"/>
                  </a:lnTo>
                  <a:cubicBezTo>
                    <a:pt x="167" y="548"/>
                    <a:pt x="322" y="691"/>
                    <a:pt x="477" y="858"/>
                  </a:cubicBezTo>
                  <a:cubicBezTo>
                    <a:pt x="834" y="1227"/>
                    <a:pt x="1155" y="1596"/>
                    <a:pt x="1465" y="1989"/>
                  </a:cubicBezTo>
                  <a:lnTo>
                    <a:pt x="2013" y="1155"/>
                  </a:lnTo>
                  <a:cubicBezTo>
                    <a:pt x="1441" y="739"/>
                    <a:pt x="858" y="358"/>
                    <a:pt x="26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2688;p69">
              <a:extLst>
                <a:ext uri="{FF2B5EF4-FFF2-40B4-BE49-F238E27FC236}">
                  <a16:creationId xmlns:a16="http://schemas.microsoft.com/office/drawing/2014/main" id="{9D0C561A-CB9F-B606-4CB8-17D99762839C}"/>
                </a:ext>
              </a:extLst>
            </p:cNvPr>
            <p:cNvSpPr/>
            <p:nvPr/>
          </p:nvSpPr>
          <p:spPr>
            <a:xfrm>
              <a:off x="6740627" y="2713229"/>
              <a:ext cx="107950" cy="99121"/>
            </a:xfrm>
            <a:custGeom>
              <a:avLst/>
              <a:gdLst/>
              <a:ahLst/>
              <a:cxnLst/>
              <a:rect l="l" t="t" r="r" b="b"/>
              <a:pathLst>
                <a:path w="2323" h="2133" extrusionOk="0">
                  <a:moveTo>
                    <a:pt x="485" y="221"/>
                  </a:moveTo>
                  <a:cubicBezTo>
                    <a:pt x="1005" y="537"/>
                    <a:pt x="1514" y="864"/>
                    <a:pt x="1996" y="1218"/>
                  </a:cubicBezTo>
                  <a:lnTo>
                    <a:pt x="1996" y="1218"/>
                  </a:lnTo>
                  <a:lnTo>
                    <a:pt x="1600" y="1834"/>
                  </a:lnTo>
                  <a:lnTo>
                    <a:pt x="1600" y="1834"/>
                  </a:lnTo>
                  <a:cubicBezTo>
                    <a:pt x="1197" y="1354"/>
                    <a:pt x="775" y="900"/>
                    <a:pt x="318" y="472"/>
                  </a:cubicBezTo>
                  <a:lnTo>
                    <a:pt x="318" y="472"/>
                  </a:lnTo>
                  <a:lnTo>
                    <a:pt x="485" y="221"/>
                  </a:lnTo>
                  <a:close/>
                  <a:moveTo>
                    <a:pt x="390" y="1"/>
                  </a:moveTo>
                  <a:cubicBezTo>
                    <a:pt x="371" y="1"/>
                    <a:pt x="353" y="2"/>
                    <a:pt x="335" y="6"/>
                  </a:cubicBezTo>
                  <a:lnTo>
                    <a:pt x="335" y="6"/>
                  </a:lnTo>
                  <a:cubicBezTo>
                    <a:pt x="302" y="9"/>
                    <a:pt x="274" y="19"/>
                    <a:pt x="263" y="37"/>
                  </a:cubicBezTo>
                  <a:lnTo>
                    <a:pt x="13" y="442"/>
                  </a:lnTo>
                  <a:cubicBezTo>
                    <a:pt x="1" y="453"/>
                    <a:pt x="13" y="477"/>
                    <a:pt x="24" y="489"/>
                  </a:cubicBezTo>
                  <a:cubicBezTo>
                    <a:pt x="536" y="977"/>
                    <a:pt x="1025" y="1501"/>
                    <a:pt x="1477" y="2061"/>
                  </a:cubicBezTo>
                  <a:cubicBezTo>
                    <a:pt x="1508" y="2099"/>
                    <a:pt x="1602" y="2132"/>
                    <a:pt x="1678" y="2132"/>
                  </a:cubicBezTo>
                  <a:cubicBezTo>
                    <a:pt x="1721" y="2132"/>
                    <a:pt x="1758" y="2122"/>
                    <a:pt x="1775" y="2097"/>
                  </a:cubicBezTo>
                  <a:lnTo>
                    <a:pt x="2322" y="1251"/>
                  </a:lnTo>
                  <a:cubicBezTo>
                    <a:pt x="2322" y="1239"/>
                    <a:pt x="2322" y="1215"/>
                    <a:pt x="2310" y="1204"/>
                  </a:cubicBezTo>
                  <a:cubicBezTo>
                    <a:pt x="1739" y="787"/>
                    <a:pt x="1144" y="394"/>
                    <a:pt x="536" y="37"/>
                  </a:cubicBezTo>
                  <a:cubicBezTo>
                    <a:pt x="490" y="14"/>
                    <a:pt x="439" y="1"/>
                    <a:pt x="390" y="1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2689;p69">
              <a:extLst>
                <a:ext uri="{FF2B5EF4-FFF2-40B4-BE49-F238E27FC236}">
                  <a16:creationId xmlns:a16="http://schemas.microsoft.com/office/drawing/2014/main" id="{C06A9D5B-276D-530E-4CEB-25A34602BFE0}"/>
                </a:ext>
              </a:extLst>
            </p:cNvPr>
            <p:cNvSpPr/>
            <p:nvPr/>
          </p:nvSpPr>
          <p:spPr>
            <a:xfrm>
              <a:off x="6693599" y="2734838"/>
              <a:ext cx="122309" cy="131742"/>
            </a:xfrm>
            <a:custGeom>
              <a:avLst/>
              <a:gdLst/>
              <a:ahLst/>
              <a:cxnLst/>
              <a:rect l="l" t="t" r="r" b="b"/>
              <a:pathLst>
                <a:path w="2632" h="2835" extrusionOk="0">
                  <a:moveTo>
                    <a:pt x="1167" y="0"/>
                  </a:moveTo>
                  <a:lnTo>
                    <a:pt x="1" y="1822"/>
                  </a:lnTo>
                  <a:cubicBezTo>
                    <a:pt x="620" y="2132"/>
                    <a:pt x="1239" y="2465"/>
                    <a:pt x="1834" y="2834"/>
                  </a:cubicBezTo>
                  <a:lnTo>
                    <a:pt x="2632" y="1596"/>
                  </a:lnTo>
                  <a:cubicBezTo>
                    <a:pt x="2322" y="1203"/>
                    <a:pt x="2001" y="834"/>
                    <a:pt x="1644" y="465"/>
                  </a:cubicBezTo>
                  <a:cubicBezTo>
                    <a:pt x="1489" y="298"/>
                    <a:pt x="1334" y="155"/>
                    <a:pt x="1167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2690;p69">
              <a:extLst>
                <a:ext uri="{FF2B5EF4-FFF2-40B4-BE49-F238E27FC236}">
                  <a16:creationId xmlns:a16="http://schemas.microsoft.com/office/drawing/2014/main" id="{F3670CB0-D610-748E-9E7D-64079E100547}"/>
                </a:ext>
              </a:extLst>
            </p:cNvPr>
            <p:cNvSpPr/>
            <p:nvPr/>
          </p:nvSpPr>
          <p:spPr>
            <a:xfrm>
              <a:off x="6685838" y="2732050"/>
              <a:ext cx="137830" cy="137644"/>
            </a:xfrm>
            <a:custGeom>
              <a:avLst/>
              <a:gdLst/>
              <a:ahLst/>
              <a:cxnLst/>
              <a:rect l="l" t="t" r="r" b="b"/>
              <a:pathLst>
                <a:path w="2966" h="2962" extrusionOk="0">
                  <a:moveTo>
                    <a:pt x="1363" y="267"/>
                  </a:moveTo>
                  <a:cubicBezTo>
                    <a:pt x="1685" y="574"/>
                    <a:pt x="1984" y="898"/>
                    <a:pt x="2275" y="1239"/>
                  </a:cubicBezTo>
                  <a:cubicBezTo>
                    <a:pt x="2358" y="1334"/>
                    <a:pt x="2430" y="1430"/>
                    <a:pt x="2513" y="1525"/>
                  </a:cubicBezTo>
                  <a:cubicBezTo>
                    <a:pt x="2549" y="1561"/>
                    <a:pt x="2644" y="1644"/>
                    <a:pt x="2632" y="1668"/>
                  </a:cubicBezTo>
                  <a:cubicBezTo>
                    <a:pt x="2632" y="1727"/>
                    <a:pt x="2549" y="1799"/>
                    <a:pt x="2525" y="1846"/>
                  </a:cubicBezTo>
                  <a:lnTo>
                    <a:pt x="1945" y="2732"/>
                  </a:lnTo>
                  <a:lnTo>
                    <a:pt x="1945" y="2732"/>
                  </a:lnTo>
                  <a:cubicBezTo>
                    <a:pt x="1418" y="2414"/>
                    <a:pt x="875" y="2123"/>
                    <a:pt x="331" y="1851"/>
                  </a:cubicBezTo>
                  <a:lnTo>
                    <a:pt x="331" y="1851"/>
                  </a:lnTo>
                  <a:lnTo>
                    <a:pt x="1363" y="267"/>
                  </a:lnTo>
                  <a:close/>
                  <a:moveTo>
                    <a:pt x="1354" y="0"/>
                  </a:moveTo>
                  <a:cubicBezTo>
                    <a:pt x="1333" y="0"/>
                    <a:pt x="1312" y="4"/>
                    <a:pt x="1293" y="11"/>
                  </a:cubicBezTo>
                  <a:lnTo>
                    <a:pt x="1293" y="11"/>
                  </a:lnTo>
                  <a:cubicBezTo>
                    <a:pt x="1257" y="15"/>
                    <a:pt x="1225" y="25"/>
                    <a:pt x="1206" y="41"/>
                  </a:cubicBezTo>
                  <a:lnTo>
                    <a:pt x="1206" y="41"/>
                  </a:lnTo>
                  <a:cubicBezTo>
                    <a:pt x="1180" y="55"/>
                    <a:pt x="1161" y="73"/>
                    <a:pt x="1173" y="89"/>
                  </a:cubicBezTo>
                  <a:lnTo>
                    <a:pt x="1173" y="89"/>
                  </a:lnTo>
                  <a:lnTo>
                    <a:pt x="13" y="1882"/>
                  </a:lnTo>
                  <a:cubicBezTo>
                    <a:pt x="1" y="1894"/>
                    <a:pt x="13" y="1918"/>
                    <a:pt x="37" y="1930"/>
                  </a:cubicBezTo>
                  <a:cubicBezTo>
                    <a:pt x="668" y="2239"/>
                    <a:pt x="1275" y="2573"/>
                    <a:pt x="1870" y="2942"/>
                  </a:cubicBezTo>
                  <a:cubicBezTo>
                    <a:pt x="1904" y="2954"/>
                    <a:pt x="1942" y="2961"/>
                    <a:pt x="1979" y="2961"/>
                  </a:cubicBezTo>
                  <a:cubicBezTo>
                    <a:pt x="2046" y="2961"/>
                    <a:pt x="2114" y="2940"/>
                    <a:pt x="2168" y="2894"/>
                  </a:cubicBezTo>
                  <a:lnTo>
                    <a:pt x="2966" y="1656"/>
                  </a:lnTo>
                  <a:cubicBezTo>
                    <a:pt x="2966" y="1644"/>
                    <a:pt x="2966" y="1632"/>
                    <a:pt x="2966" y="1620"/>
                  </a:cubicBezTo>
                  <a:cubicBezTo>
                    <a:pt x="2513" y="1060"/>
                    <a:pt x="2013" y="525"/>
                    <a:pt x="1489" y="37"/>
                  </a:cubicBezTo>
                  <a:cubicBezTo>
                    <a:pt x="1443" y="13"/>
                    <a:pt x="1397" y="0"/>
                    <a:pt x="1354" y="0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2691;p69">
              <a:extLst>
                <a:ext uri="{FF2B5EF4-FFF2-40B4-BE49-F238E27FC236}">
                  <a16:creationId xmlns:a16="http://schemas.microsoft.com/office/drawing/2014/main" id="{7CD7E266-412B-A732-EE97-BFD1F2D908EF}"/>
                </a:ext>
              </a:extLst>
            </p:cNvPr>
            <p:cNvSpPr/>
            <p:nvPr/>
          </p:nvSpPr>
          <p:spPr>
            <a:xfrm>
              <a:off x="6793186" y="2544633"/>
              <a:ext cx="159392" cy="178073"/>
            </a:xfrm>
            <a:custGeom>
              <a:avLst/>
              <a:gdLst/>
              <a:ahLst/>
              <a:cxnLst/>
              <a:rect l="l" t="t" r="r" b="b"/>
              <a:pathLst>
                <a:path w="3430" h="3832" extrusionOk="0">
                  <a:moveTo>
                    <a:pt x="2189" y="1"/>
                  </a:moveTo>
                  <a:cubicBezTo>
                    <a:pt x="1873" y="1"/>
                    <a:pt x="1561" y="156"/>
                    <a:pt x="1370" y="438"/>
                  </a:cubicBezTo>
                  <a:lnTo>
                    <a:pt x="1" y="2593"/>
                  </a:lnTo>
                  <a:cubicBezTo>
                    <a:pt x="584" y="2962"/>
                    <a:pt x="1144" y="3379"/>
                    <a:pt x="1691" y="3831"/>
                  </a:cubicBezTo>
                  <a:lnTo>
                    <a:pt x="3144" y="1581"/>
                  </a:lnTo>
                  <a:cubicBezTo>
                    <a:pt x="3430" y="1141"/>
                    <a:pt x="3299" y="533"/>
                    <a:pt x="2858" y="248"/>
                  </a:cubicBezTo>
                  <a:lnTo>
                    <a:pt x="2703" y="152"/>
                  </a:lnTo>
                  <a:cubicBezTo>
                    <a:pt x="2545" y="50"/>
                    <a:pt x="2367" y="1"/>
                    <a:pt x="21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2692;p69">
              <a:extLst>
                <a:ext uri="{FF2B5EF4-FFF2-40B4-BE49-F238E27FC236}">
                  <a16:creationId xmlns:a16="http://schemas.microsoft.com/office/drawing/2014/main" id="{A0892D1E-4ABD-F5EA-BBB2-00E5C78440AF}"/>
                </a:ext>
              </a:extLst>
            </p:cNvPr>
            <p:cNvSpPr/>
            <p:nvPr/>
          </p:nvSpPr>
          <p:spPr>
            <a:xfrm>
              <a:off x="6785472" y="2542123"/>
              <a:ext cx="174820" cy="183603"/>
            </a:xfrm>
            <a:custGeom>
              <a:avLst/>
              <a:gdLst/>
              <a:ahLst/>
              <a:cxnLst/>
              <a:rect l="l" t="t" r="r" b="b"/>
              <a:pathLst>
                <a:path w="3762" h="3951" extrusionOk="0">
                  <a:moveTo>
                    <a:pt x="2354" y="121"/>
                  </a:moveTo>
                  <a:cubicBezTo>
                    <a:pt x="2462" y="121"/>
                    <a:pt x="2578" y="151"/>
                    <a:pt x="2703" y="218"/>
                  </a:cubicBezTo>
                  <a:cubicBezTo>
                    <a:pt x="2917" y="337"/>
                    <a:pt x="3108" y="516"/>
                    <a:pt x="3215" y="730"/>
                  </a:cubicBezTo>
                  <a:cubicBezTo>
                    <a:pt x="3346" y="1016"/>
                    <a:pt x="3322" y="1349"/>
                    <a:pt x="3155" y="1623"/>
                  </a:cubicBezTo>
                  <a:lnTo>
                    <a:pt x="3155" y="1623"/>
                  </a:lnTo>
                  <a:lnTo>
                    <a:pt x="3155" y="1623"/>
                  </a:lnTo>
                  <a:cubicBezTo>
                    <a:pt x="3155" y="1624"/>
                    <a:pt x="3155" y="1624"/>
                    <a:pt x="3155" y="1624"/>
                  </a:cubicBezTo>
                  <a:lnTo>
                    <a:pt x="3155" y="1624"/>
                  </a:lnTo>
                  <a:lnTo>
                    <a:pt x="1812" y="3704"/>
                  </a:lnTo>
                  <a:lnTo>
                    <a:pt x="1812" y="3704"/>
                  </a:lnTo>
                  <a:cubicBezTo>
                    <a:pt x="1340" y="3319"/>
                    <a:pt x="843" y="2969"/>
                    <a:pt x="336" y="2637"/>
                  </a:cubicBezTo>
                  <a:lnTo>
                    <a:pt x="336" y="2637"/>
                  </a:lnTo>
                  <a:lnTo>
                    <a:pt x="1215" y="1266"/>
                  </a:lnTo>
                  <a:cubicBezTo>
                    <a:pt x="1473" y="859"/>
                    <a:pt x="1813" y="121"/>
                    <a:pt x="2354" y="121"/>
                  </a:cubicBezTo>
                  <a:close/>
                  <a:moveTo>
                    <a:pt x="2363" y="1"/>
                  </a:moveTo>
                  <a:cubicBezTo>
                    <a:pt x="2120" y="1"/>
                    <a:pt x="1878" y="69"/>
                    <a:pt x="1667" y="206"/>
                  </a:cubicBezTo>
                  <a:cubicBezTo>
                    <a:pt x="1441" y="373"/>
                    <a:pt x="1298" y="635"/>
                    <a:pt x="1155" y="861"/>
                  </a:cubicBezTo>
                  <a:lnTo>
                    <a:pt x="476" y="1909"/>
                  </a:lnTo>
                  <a:lnTo>
                    <a:pt x="12" y="2647"/>
                  </a:lnTo>
                  <a:cubicBezTo>
                    <a:pt x="0" y="2659"/>
                    <a:pt x="12" y="2683"/>
                    <a:pt x="24" y="2695"/>
                  </a:cubicBezTo>
                  <a:cubicBezTo>
                    <a:pt x="607" y="3076"/>
                    <a:pt x="1179" y="3481"/>
                    <a:pt x="1726" y="3921"/>
                  </a:cubicBezTo>
                  <a:cubicBezTo>
                    <a:pt x="1761" y="3941"/>
                    <a:pt x="1802" y="3951"/>
                    <a:pt x="1844" y="3951"/>
                  </a:cubicBezTo>
                  <a:cubicBezTo>
                    <a:pt x="1903" y="3951"/>
                    <a:pt x="1964" y="3932"/>
                    <a:pt x="2012" y="3897"/>
                  </a:cubicBezTo>
                  <a:lnTo>
                    <a:pt x="3462" y="1652"/>
                  </a:lnTo>
                  <a:lnTo>
                    <a:pt x="3462" y="1652"/>
                  </a:lnTo>
                  <a:cubicBezTo>
                    <a:pt x="3463" y="1650"/>
                    <a:pt x="3464" y="1649"/>
                    <a:pt x="3465" y="1647"/>
                  </a:cubicBezTo>
                  <a:lnTo>
                    <a:pt x="3465" y="1647"/>
                  </a:lnTo>
                  <a:lnTo>
                    <a:pt x="3465" y="1647"/>
                  </a:lnTo>
                  <a:cubicBezTo>
                    <a:pt x="3465" y="1646"/>
                    <a:pt x="3466" y="1645"/>
                    <a:pt x="3466" y="1644"/>
                  </a:cubicBezTo>
                  <a:lnTo>
                    <a:pt x="3466" y="1644"/>
                  </a:lnTo>
                  <a:cubicBezTo>
                    <a:pt x="3762" y="1157"/>
                    <a:pt x="3595" y="527"/>
                    <a:pt x="3120" y="242"/>
                  </a:cubicBezTo>
                  <a:cubicBezTo>
                    <a:pt x="2890" y="81"/>
                    <a:pt x="2626" y="1"/>
                    <a:pt x="2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2693;p69">
              <a:extLst>
                <a:ext uri="{FF2B5EF4-FFF2-40B4-BE49-F238E27FC236}">
                  <a16:creationId xmlns:a16="http://schemas.microsoft.com/office/drawing/2014/main" id="{34228C16-05E4-A655-2A62-19803EA44E9B}"/>
                </a:ext>
              </a:extLst>
            </p:cNvPr>
            <p:cNvSpPr/>
            <p:nvPr/>
          </p:nvSpPr>
          <p:spPr>
            <a:xfrm>
              <a:off x="6760006" y="2665132"/>
              <a:ext cx="111807" cy="104604"/>
            </a:xfrm>
            <a:custGeom>
              <a:avLst/>
              <a:gdLst/>
              <a:ahLst/>
              <a:cxnLst/>
              <a:rect l="l" t="t" r="r" b="b"/>
              <a:pathLst>
                <a:path w="2406" h="2251" extrusionOk="0">
                  <a:moveTo>
                    <a:pt x="715" y="0"/>
                  </a:moveTo>
                  <a:lnTo>
                    <a:pt x="0" y="1107"/>
                  </a:lnTo>
                  <a:cubicBezTo>
                    <a:pt x="596" y="1453"/>
                    <a:pt x="1179" y="1846"/>
                    <a:pt x="1751" y="2250"/>
                  </a:cubicBezTo>
                  <a:lnTo>
                    <a:pt x="2405" y="1238"/>
                  </a:lnTo>
                  <a:cubicBezTo>
                    <a:pt x="1858" y="798"/>
                    <a:pt x="1298" y="381"/>
                    <a:pt x="715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2694;p69">
              <a:extLst>
                <a:ext uri="{FF2B5EF4-FFF2-40B4-BE49-F238E27FC236}">
                  <a16:creationId xmlns:a16="http://schemas.microsoft.com/office/drawing/2014/main" id="{8F540D75-C88C-9B88-C69E-7E1D2360C73B}"/>
                </a:ext>
              </a:extLst>
            </p:cNvPr>
            <p:cNvSpPr/>
            <p:nvPr/>
          </p:nvSpPr>
          <p:spPr>
            <a:xfrm>
              <a:off x="6751687" y="2661182"/>
              <a:ext cx="127607" cy="112876"/>
            </a:xfrm>
            <a:custGeom>
              <a:avLst/>
              <a:gdLst/>
              <a:ahLst/>
              <a:cxnLst/>
              <a:rect l="l" t="t" r="r" b="b"/>
              <a:pathLst>
                <a:path w="2746" h="2429" extrusionOk="0">
                  <a:moveTo>
                    <a:pt x="975" y="228"/>
                  </a:moveTo>
                  <a:lnTo>
                    <a:pt x="975" y="228"/>
                  </a:lnTo>
                  <a:cubicBezTo>
                    <a:pt x="1470" y="563"/>
                    <a:pt x="1955" y="917"/>
                    <a:pt x="2421" y="1288"/>
                  </a:cubicBezTo>
                  <a:lnTo>
                    <a:pt x="2421" y="1288"/>
                  </a:lnTo>
                  <a:lnTo>
                    <a:pt x="1841" y="2186"/>
                  </a:lnTo>
                  <a:lnTo>
                    <a:pt x="1841" y="2186"/>
                  </a:lnTo>
                  <a:cubicBezTo>
                    <a:pt x="1355" y="1840"/>
                    <a:pt x="853" y="1512"/>
                    <a:pt x="342" y="1209"/>
                  </a:cubicBezTo>
                  <a:lnTo>
                    <a:pt x="342" y="1209"/>
                  </a:lnTo>
                  <a:lnTo>
                    <a:pt x="975" y="228"/>
                  </a:lnTo>
                  <a:close/>
                  <a:moveTo>
                    <a:pt x="804" y="0"/>
                  </a:moveTo>
                  <a:cubicBezTo>
                    <a:pt x="777" y="0"/>
                    <a:pt x="754" y="7"/>
                    <a:pt x="739" y="26"/>
                  </a:cubicBezTo>
                  <a:lnTo>
                    <a:pt x="25" y="1133"/>
                  </a:lnTo>
                  <a:cubicBezTo>
                    <a:pt x="1" y="1169"/>
                    <a:pt x="60" y="1204"/>
                    <a:pt x="84" y="1216"/>
                  </a:cubicBezTo>
                  <a:cubicBezTo>
                    <a:pt x="668" y="1562"/>
                    <a:pt x="1251" y="1943"/>
                    <a:pt x="1799" y="2347"/>
                  </a:cubicBezTo>
                  <a:cubicBezTo>
                    <a:pt x="1841" y="2373"/>
                    <a:pt x="1937" y="2428"/>
                    <a:pt x="2007" y="2428"/>
                  </a:cubicBezTo>
                  <a:cubicBezTo>
                    <a:pt x="2035" y="2428"/>
                    <a:pt x="2059" y="2419"/>
                    <a:pt x="2072" y="2395"/>
                  </a:cubicBezTo>
                  <a:lnTo>
                    <a:pt x="2715" y="1390"/>
                  </a:lnTo>
                  <a:lnTo>
                    <a:pt x="2715" y="1390"/>
                  </a:lnTo>
                  <a:cubicBezTo>
                    <a:pt x="2722" y="1384"/>
                    <a:pt x="2727" y="1377"/>
                    <a:pt x="2729" y="1369"/>
                  </a:cubicBezTo>
                  <a:lnTo>
                    <a:pt x="2729" y="1369"/>
                  </a:lnTo>
                  <a:cubicBezTo>
                    <a:pt x="2745" y="1343"/>
                    <a:pt x="2705" y="1306"/>
                    <a:pt x="2649" y="1279"/>
                  </a:cubicBezTo>
                  <a:lnTo>
                    <a:pt x="2649" y="1279"/>
                  </a:lnTo>
                  <a:cubicBezTo>
                    <a:pt x="2117" y="843"/>
                    <a:pt x="1553" y="430"/>
                    <a:pt x="977" y="61"/>
                  </a:cubicBezTo>
                  <a:cubicBezTo>
                    <a:pt x="944" y="37"/>
                    <a:pt x="865" y="0"/>
                    <a:pt x="804" y="0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2695;p69">
              <a:extLst>
                <a:ext uri="{FF2B5EF4-FFF2-40B4-BE49-F238E27FC236}">
                  <a16:creationId xmlns:a16="http://schemas.microsoft.com/office/drawing/2014/main" id="{50BE1E0E-BB3C-144B-FAA7-AE9DEE23BA67}"/>
                </a:ext>
              </a:extLst>
            </p:cNvPr>
            <p:cNvSpPr/>
            <p:nvPr/>
          </p:nvSpPr>
          <p:spPr>
            <a:xfrm>
              <a:off x="5654700" y="4285103"/>
              <a:ext cx="282398" cy="235835"/>
            </a:xfrm>
            <a:custGeom>
              <a:avLst/>
              <a:gdLst/>
              <a:ahLst/>
              <a:cxnLst/>
              <a:rect l="l" t="t" r="r" b="b"/>
              <a:pathLst>
                <a:path w="6077" h="5075" extrusionOk="0">
                  <a:moveTo>
                    <a:pt x="5111" y="0"/>
                  </a:moveTo>
                  <a:cubicBezTo>
                    <a:pt x="4981" y="0"/>
                    <a:pt x="4835" y="34"/>
                    <a:pt x="4676" y="109"/>
                  </a:cubicBezTo>
                  <a:cubicBezTo>
                    <a:pt x="3925" y="451"/>
                    <a:pt x="3348" y="2227"/>
                    <a:pt x="2424" y="2227"/>
                  </a:cubicBezTo>
                  <a:cubicBezTo>
                    <a:pt x="2351" y="2227"/>
                    <a:pt x="2276" y="2216"/>
                    <a:pt x="2199" y="2192"/>
                  </a:cubicBezTo>
                  <a:cubicBezTo>
                    <a:pt x="2116" y="2014"/>
                    <a:pt x="2092" y="1811"/>
                    <a:pt x="2128" y="1609"/>
                  </a:cubicBezTo>
                  <a:lnTo>
                    <a:pt x="2128" y="1609"/>
                  </a:lnTo>
                  <a:lnTo>
                    <a:pt x="282" y="2907"/>
                  </a:lnTo>
                  <a:cubicBezTo>
                    <a:pt x="1" y="4336"/>
                    <a:pt x="968" y="5074"/>
                    <a:pt x="2114" y="5074"/>
                  </a:cubicBezTo>
                  <a:cubicBezTo>
                    <a:pt x="2906" y="5074"/>
                    <a:pt x="3782" y="4722"/>
                    <a:pt x="4390" y="4002"/>
                  </a:cubicBezTo>
                  <a:cubicBezTo>
                    <a:pt x="4926" y="3371"/>
                    <a:pt x="5605" y="2359"/>
                    <a:pt x="5866" y="1573"/>
                  </a:cubicBezTo>
                  <a:cubicBezTo>
                    <a:pt x="6076" y="904"/>
                    <a:pt x="5792" y="0"/>
                    <a:pt x="51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2696;p69">
              <a:extLst>
                <a:ext uri="{FF2B5EF4-FFF2-40B4-BE49-F238E27FC236}">
                  <a16:creationId xmlns:a16="http://schemas.microsoft.com/office/drawing/2014/main" id="{08852C56-1064-7F18-0C52-1BED0AED93FD}"/>
                </a:ext>
              </a:extLst>
            </p:cNvPr>
            <p:cNvSpPr/>
            <p:nvPr/>
          </p:nvSpPr>
          <p:spPr>
            <a:xfrm>
              <a:off x="5655072" y="4281572"/>
              <a:ext cx="285558" cy="242295"/>
            </a:xfrm>
            <a:custGeom>
              <a:avLst/>
              <a:gdLst/>
              <a:ahLst/>
              <a:cxnLst/>
              <a:rect l="l" t="t" r="r" b="b"/>
              <a:pathLst>
                <a:path w="6145" h="5214" extrusionOk="0">
                  <a:moveTo>
                    <a:pt x="5119" y="1"/>
                  </a:moveTo>
                  <a:cubicBezTo>
                    <a:pt x="4831" y="1"/>
                    <a:pt x="4537" y="114"/>
                    <a:pt x="4323" y="292"/>
                  </a:cubicBezTo>
                  <a:cubicBezTo>
                    <a:pt x="3918" y="637"/>
                    <a:pt x="3644" y="1137"/>
                    <a:pt x="3322" y="1554"/>
                  </a:cubicBezTo>
                  <a:cubicBezTo>
                    <a:pt x="3168" y="1780"/>
                    <a:pt x="2965" y="1971"/>
                    <a:pt x="2739" y="2125"/>
                  </a:cubicBezTo>
                  <a:cubicBezTo>
                    <a:pt x="2656" y="2197"/>
                    <a:pt x="2537" y="2233"/>
                    <a:pt x="2429" y="2233"/>
                  </a:cubicBezTo>
                  <a:cubicBezTo>
                    <a:pt x="2239" y="2197"/>
                    <a:pt x="2275" y="1828"/>
                    <a:pt x="2299" y="1673"/>
                  </a:cubicBezTo>
                  <a:cubicBezTo>
                    <a:pt x="2305" y="1636"/>
                    <a:pt x="2225" y="1612"/>
                    <a:pt x="2143" y="1612"/>
                  </a:cubicBezTo>
                  <a:cubicBezTo>
                    <a:pt x="2067" y="1612"/>
                    <a:pt x="1989" y="1633"/>
                    <a:pt x="1977" y="1685"/>
                  </a:cubicBezTo>
                  <a:cubicBezTo>
                    <a:pt x="1941" y="1852"/>
                    <a:pt x="1965" y="2030"/>
                    <a:pt x="2025" y="2197"/>
                  </a:cubicBezTo>
                  <a:cubicBezTo>
                    <a:pt x="2072" y="2316"/>
                    <a:pt x="2144" y="2328"/>
                    <a:pt x="2263" y="2352"/>
                  </a:cubicBezTo>
                  <a:cubicBezTo>
                    <a:pt x="2310" y="2358"/>
                    <a:pt x="2358" y="2361"/>
                    <a:pt x="2406" y="2361"/>
                  </a:cubicBezTo>
                  <a:cubicBezTo>
                    <a:pt x="2549" y="2361"/>
                    <a:pt x="2691" y="2334"/>
                    <a:pt x="2834" y="2280"/>
                  </a:cubicBezTo>
                  <a:cubicBezTo>
                    <a:pt x="3227" y="2125"/>
                    <a:pt x="3501" y="1756"/>
                    <a:pt x="3739" y="1423"/>
                  </a:cubicBezTo>
                  <a:cubicBezTo>
                    <a:pt x="4013" y="1066"/>
                    <a:pt x="4251" y="637"/>
                    <a:pt x="4596" y="351"/>
                  </a:cubicBezTo>
                  <a:cubicBezTo>
                    <a:pt x="4734" y="241"/>
                    <a:pt x="4914" y="145"/>
                    <a:pt x="5093" y="145"/>
                  </a:cubicBezTo>
                  <a:cubicBezTo>
                    <a:pt x="5146" y="145"/>
                    <a:pt x="5199" y="154"/>
                    <a:pt x="5251" y="173"/>
                  </a:cubicBezTo>
                  <a:cubicBezTo>
                    <a:pt x="5454" y="268"/>
                    <a:pt x="5608" y="447"/>
                    <a:pt x="5680" y="673"/>
                  </a:cubicBezTo>
                  <a:cubicBezTo>
                    <a:pt x="5882" y="1221"/>
                    <a:pt x="5692" y="1756"/>
                    <a:pt x="5442" y="2256"/>
                  </a:cubicBezTo>
                  <a:cubicBezTo>
                    <a:pt x="5132" y="2876"/>
                    <a:pt x="4751" y="3447"/>
                    <a:pt x="4299" y="3983"/>
                  </a:cubicBezTo>
                  <a:cubicBezTo>
                    <a:pt x="3772" y="4615"/>
                    <a:pt x="2976" y="5079"/>
                    <a:pt x="2131" y="5079"/>
                  </a:cubicBezTo>
                  <a:cubicBezTo>
                    <a:pt x="2021" y="5079"/>
                    <a:pt x="1910" y="5071"/>
                    <a:pt x="1798" y="5054"/>
                  </a:cubicBezTo>
                  <a:cubicBezTo>
                    <a:pt x="1358" y="5007"/>
                    <a:pt x="953" y="4781"/>
                    <a:pt x="679" y="4423"/>
                  </a:cubicBezTo>
                  <a:cubicBezTo>
                    <a:pt x="370" y="4007"/>
                    <a:pt x="346" y="3471"/>
                    <a:pt x="429" y="2971"/>
                  </a:cubicBezTo>
                  <a:cubicBezTo>
                    <a:pt x="442" y="2933"/>
                    <a:pt x="356" y="2908"/>
                    <a:pt x="271" y="2908"/>
                  </a:cubicBezTo>
                  <a:cubicBezTo>
                    <a:pt x="198" y="2908"/>
                    <a:pt x="125" y="2927"/>
                    <a:pt x="120" y="2971"/>
                  </a:cubicBezTo>
                  <a:lnTo>
                    <a:pt x="108" y="2983"/>
                  </a:lnTo>
                  <a:cubicBezTo>
                    <a:pt x="1" y="3447"/>
                    <a:pt x="72" y="3935"/>
                    <a:pt x="298" y="4352"/>
                  </a:cubicBezTo>
                  <a:cubicBezTo>
                    <a:pt x="524" y="4697"/>
                    <a:pt x="858" y="4959"/>
                    <a:pt x="1251" y="5078"/>
                  </a:cubicBezTo>
                  <a:cubicBezTo>
                    <a:pt x="1527" y="5170"/>
                    <a:pt x="1817" y="5213"/>
                    <a:pt x="2109" y="5213"/>
                  </a:cubicBezTo>
                  <a:cubicBezTo>
                    <a:pt x="2758" y="5213"/>
                    <a:pt x="3412" y="4999"/>
                    <a:pt x="3930" y="4638"/>
                  </a:cubicBezTo>
                  <a:cubicBezTo>
                    <a:pt x="4430" y="4292"/>
                    <a:pt x="4799" y="3792"/>
                    <a:pt x="5144" y="3292"/>
                  </a:cubicBezTo>
                  <a:cubicBezTo>
                    <a:pt x="5358" y="2983"/>
                    <a:pt x="5561" y="2661"/>
                    <a:pt x="5739" y="2316"/>
                  </a:cubicBezTo>
                  <a:cubicBezTo>
                    <a:pt x="5894" y="2042"/>
                    <a:pt x="6001" y="1733"/>
                    <a:pt x="6073" y="1423"/>
                  </a:cubicBezTo>
                  <a:cubicBezTo>
                    <a:pt x="6144" y="982"/>
                    <a:pt x="6025" y="399"/>
                    <a:pt x="5620" y="137"/>
                  </a:cubicBezTo>
                  <a:cubicBezTo>
                    <a:pt x="5467" y="43"/>
                    <a:pt x="5294" y="1"/>
                    <a:pt x="5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2697;p69">
              <a:extLst>
                <a:ext uri="{FF2B5EF4-FFF2-40B4-BE49-F238E27FC236}">
                  <a16:creationId xmlns:a16="http://schemas.microsoft.com/office/drawing/2014/main" id="{4D184C5B-3989-2AD1-F0AE-4ECD544ED91C}"/>
                </a:ext>
              </a:extLst>
            </p:cNvPr>
            <p:cNvSpPr/>
            <p:nvPr/>
          </p:nvSpPr>
          <p:spPr>
            <a:xfrm>
              <a:off x="6400369" y="3002091"/>
              <a:ext cx="149959" cy="297269"/>
            </a:xfrm>
            <a:custGeom>
              <a:avLst/>
              <a:gdLst/>
              <a:ahLst/>
              <a:cxnLst/>
              <a:rect l="l" t="t" r="r" b="b"/>
              <a:pathLst>
                <a:path w="3227" h="6397" extrusionOk="0">
                  <a:moveTo>
                    <a:pt x="1727" y="0"/>
                  </a:moveTo>
                  <a:lnTo>
                    <a:pt x="0" y="3524"/>
                  </a:lnTo>
                  <a:cubicBezTo>
                    <a:pt x="512" y="4262"/>
                    <a:pt x="846" y="5155"/>
                    <a:pt x="1429" y="5834"/>
                  </a:cubicBezTo>
                  <a:cubicBezTo>
                    <a:pt x="1768" y="6224"/>
                    <a:pt x="2072" y="6397"/>
                    <a:pt x="2328" y="6397"/>
                  </a:cubicBezTo>
                  <a:cubicBezTo>
                    <a:pt x="2784" y="6397"/>
                    <a:pt x="3087" y="5851"/>
                    <a:pt x="3155" y="5013"/>
                  </a:cubicBezTo>
                  <a:cubicBezTo>
                    <a:pt x="3227" y="4001"/>
                    <a:pt x="2596" y="3167"/>
                    <a:pt x="2703" y="2167"/>
                  </a:cubicBezTo>
                  <a:cubicBezTo>
                    <a:pt x="2822" y="1024"/>
                    <a:pt x="2727" y="714"/>
                    <a:pt x="1727" y="0"/>
                  </a:cubicBezTo>
                  <a:close/>
                </a:path>
              </a:pathLst>
            </a:custGeom>
            <a:solidFill>
              <a:srgbClr val="F0C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2698;p69">
              <a:extLst>
                <a:ext uri="{FF2B5EF4-FFF2-40B4-BE49-F238E27FC236}">
                  <a16:creationId xmlns:a16="http://schemas.microsoft.com/office/drawing/2014/main" id="{02B96513-A732-5608-64F0-D190938370F8}"/>
                </a:ext>
              </a:extLst>
            </p:cNvPr>
            <p:cNvSpPr/>
            <p:nvPr/>
          </p:nvSpPr>
          <p:spPr>
            <a:xfrm>
              <a:off x="6391865" y="2999954"/>
              <a:ext cx="163993" cy="302659"/>
            </a:xfrm>
            <a:custGeom>
              <a:avLst/>
              <a:gdLst/>
              <a:ahLst/>
              <a:cxnLst/>
              <a:rect l="l" t="t" r="r" b="b"/>
              <a:pathLst>
                <a:path w="3529" h="6513" extrusionOk="0">
                  <a:moveTo>
                    <a:pt x="1922" y="0"/>
                  </a:moveTo>
                  <a:cubicBezTo>
                    <a:pt x="1818" y="0"/>
                    <a:pt x="1702" y="30"/>
                    <a:pt x="1767" y="70"/>
                  </a:cubicBezTo>
                  <a:cubicBezTo>
                    <a:pt x="2207" y="403"/>
                    <a:pt x="2672" y="749"/>
                    <a:pt x="2743" y="1332"/>
                  </a:cubicBezTo>
                  <a:cubicBezTo>
                    <a:pt x="2767" y="1630"/>
                    <a:pt x="2767" y="1915"/>
                    <a:pt x="2719" y="2213"/>
                  </a:cubicBezTo>
                  <a:cubicBezTo>
                    <a:pt x="2707" y="2618"/>
                    <a:pt x="2755" y="3023"/>
                    <a:pt x="2874" y="3416"/>
                  </a:cubicBezTo>
                  <a:cubicBezTo>
                    <a:pt x="3005" y="3808"/>
                    <a:pt x="3100" y="4201"/>
                    <a:pt x="3160" y="4594"/>
                  </a:cubicBezTo>
                  <a:cubicBezTo>
                    <a:pt x="3196" y="4963"/>
                    <a:pt x="3160" y="5332"/>
                    <a:pt x="3065" y="5690"/>
                  </a:cubicBezTo>
                  <a:cubicBezTo>
                    <a:pt x="2993" y="5940"/>
                    <a:pt x="2850" y="6261"/>
                    <a:pt x="2588" y="6368"/>
                  </a:cubicBezTo>
                  <a:cubicBezTo>
                    <a:pt x="2555" y="6381"/>
                    <a:pt x="2520" y="6387"/>
                    <a:pt x="2484" y="6387"/>
                  </a:cubicBezTo>
                  <a:cubicBezTo>
                    <a:pt x="2232" y="6387"/>
                    <a:pt x="1949" y="6084"/>
                    <a:pt x="1803" y="5928"/>
                  </a:cubicBezTo>
                  <a:cubicBezTo>
                    <a:pt x="1183" y="5225"/>
                    <a:pt x="862" y="4320"/>
                    <a:pt x="338" y="3558"/>
                  </a:cubicBezTo>
                  <a:cubicBezTo>
                    <a:pt x="314" y="3524"/>
                    <a:pt x="250" y="3510"/>
                    <a:pt x="186" y="3510"/>
                  </a:cubicBezTo>
                  <a:cubicBezTo>
                    <a:pt x="93" y="3510"/>
                    <a:pt x="0" y="3540"/>
                    <a:pt x="29" y="3582"/>
                  </a:cubicBezTo>
                  <a:cubicBezTo>
                    <a:pt x="564" y="4368"/>
                    <a:pt x="898" y="5297"/>
                    <a:pt x="1553" y="5999"/>
                  </a:cubicBezTo>
                  <a:cubicBezTo>
                    <a:pt x="1796" y="6259"/>
                    <a:pt x="2177" y="6513"/>
                    <a:pt x="2547" y="6513"/>
                  </a:cubicBezTo>
                  <a:cubicBezTo>
                    <a:pt x="2719" y="6513"/>
                    <a:pt x="2889" y="6457"/>
                    <a:pt x="3041" y="6321"/>
                  </a:cubicBezTo>
                  <a:cubicBezTo>
                    <a:pt x="3255" y="6083"/>
                    <a:pt x="3398" y="5797"/>
                    <a:pt x="3434" y="5487"/>
                  </a:cubicBezTo>
                  <a:cubicBezTo>
                    <a:pt x="3529" y="5023"/>
                    <a:pt x="3517" y="4547"/>
                    <a:pt x="3386" y="4094"/>
                  </a:cubicBezTo>
                  <a:cubicBezTo>
                    <a:pt x="3255" y="3666"/>
                    <a:pt x="3148" y="3237"/>
                    <a:pt x="3065" y="2796"/>
                  </a:cubicBezTo>
                  <a:cubicBezTo>
                    <a:pt x="3005" y="2403"/>
                    <a:pt x="3077" y="2011"/>
                    <a:pt x="3077" y="1606"/>
                  </a:cubicBezTo>
                  <a:cubicBezTo>
                    <a:pt x="3088" y="1320"/>
                    <a:pt x="3017" y="1022"/>
                    <a:pt x="2862" y="772"/>
                  </a:cubicBezTo>
                  <a:cubicBezTo>
                    <a:pt x="2636" y="475"/>
                    <a:pt x="2362" y="225"/>
                    <a:pt x="2041" y="22"/>
                  </a:cubicBezTo>
                  <a:cubicBezTo>
                    <a:pt x="2018" y="7"/>
                    <a:pt x="1971" y="0"/>
                    <a:pt x="1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2699;p69">
              <a:extLst>
                <a:ext uri="{FF2B5EF4-FFF2-40B4-BE49-F238E27FC236}">
                  <a16:creationId xmlns:a16="http://schemas.microsoft.com/office/drawing/2014/main" id="{63412BC1-74BE-7F80-8512-2D202461A518}"/>
                </a:ext>
              </a:extLst>
            </p:cNvPr>
            <p:cNvSpPr/>
            <p:nvPr/>
          </p:nvSpPr>
          <p:spPr>
            <a:xfrm>
              <a:off x="7167228" y="1945439"/>
              <a:ext cx="433240" cy="134949"/>
            </a:xfrm>
            <a:custGeom>
              <a:avLst/>
              <a:gdLst/>
              <a:ahLst/>
              <a:cxnLst/>
              <a:rect l="l" t="t" r="r" b="b"/>
              <a:pathLst>
                <a:path w="9323" h="2904" extrusionOk="0">
                  <a:moveTo>
                    <a:pt x="6556" y="1"/>
                  </a:moveTo>
                  <a:cubicBezTo>
                    <a:pt x="5185" y="1"/>
                    <a:pt x="3161" y="499"/>
                    <a:pt x="203" y="1557"/>
                  </a:cubicBezTo>
                  <a:cubicBezTo>
                    <a:pt x="0" y="1855"/>
                    <a:pt x="0" y="2509"/>
                    <a:pt x="24" y="2890"/>
                  </a:cubicBezTo>
                  <a:cubicBezTo>
                    <a:pt x="203" y="2899"/>
                    <a:pt x="380" y="2903"/>
                    <a:pt x="557" y="2903"/>
                  </a:cubicBezTo>
                  <a:cubicBezTo>
                    <a:pt x="2045" y="2903"/>
                    <a:pt x="3485" y="2610"/>
                    <a:pt x="4953" y="2355"/>
                  </a:cubicBezTo>
                  <a:cubicBezTo>
                    <a:pt x="5620" y="2247"/>
                    <a:pt x="6263" y="2033"/>
                    <a:pt x="6918" y="1914"/>
                  </a:cubicBezTo>
                  <a:cubicBezTo>
                    <a:pt x="7489" y="1795"/>
                    <a:pt x="8251" y="1759"/>
                    <a:pt x="8847" y="1724"/>
                  </a:cubicBezTo>
                  <a:cubicBezTo>
                    <a:pt x="9323" y="1676"/>
                    <a:pt x="9061" y="1521"/>
                    <a:pt x="8847" y="1116"/>
                  </a:cubicBezTo>
                  <a:cubicBezTo>
                    <a:pt x="8462" y="386"/>
                    <a:pt x="7762" y="1"/>
                    <a:pt x="6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2700;p69">
              <a:extLst>
                <a:ext uri="{FF2B5EF4-FFF2-40B4-BE49-F238E27FC236}">
                  <a16:creationId xmlns:a16="http://schemas.microsoft.com/office/drawing/2014/main" id="{9653051B-574D-CADE-838C-E90785E73EB0}"/>
                </a:ext>
              </a:extLst>
            </p:cNvPr>
            <p:cNvSpPr/>
            <p:nvPr/>
          </p:nvSpPr>
          <p:spPr>
            <a:xfrm>
              <a:off x="7158910" y="1941163"/>
              <a:ext cx="443231" cy="142942"/>
            </a:xfrm>
            <a:custGeom>
              <a:avLst/>
              <a:gdLst/>
              <a:ahLst/>
              <a:cxnLst/>
              <a:rect l="l" t="t" r="r" b="b"/>
              <a:pathLst>
                <a:path w="9538" h="3076" extrusionOk="0">
                  <a:moveTo>
                    <a:pt x="6774" y="155"/>
                  </a:moveTo>
                  <a:cubicBezTo>
                    <a:pt x="7011" y="155"/>
                    <a:pt x="7247" y="171"/>
                    <a:pt x="7478" y="208"/>
                  </a:cubicBezTo>
                  <a:cubicBezTo>
                    <a:pt x="8026" y="280"/>
                    <a:pt x="8502" y="589"/>
                    <a:pt x="8800" y="1054"/>
                  </a:cubicBezTo>
                  <a:cubicBezTo>
                    <a:pt x="8847" y="1113"/>
                    <a:pt x="8871" y="1173"/>
                    <a:pt x="8907" y="1244"/>
                  </a:cubicBezTo>
                  <a:cubicBezTo>
                    <a:pt x="8990" y="1351"/>
                    <a:pt x="9061" y="1470"/>
                    <a:pt x="9121" y="1589"/>
                  </a:cubicBezTo>
                  <a:cubicBezTo>
                    <a:pt x="9157" y="1708"/>
                    <a:pt x="9073" y="1720"/>
                    <a:pt x="8966" y="1732"/>
                  </a:cubicBezTo>
                  <a:cubicBezTo>
                    <a:pt x="8776" y="1756"/>
                    <a:pt x="8585" y="1768"/>
                    <a:pt x="8395" y="1780"/>
                  </a:cubicBezTo>
                  <a:cubicBezTo>
                    <a:pt x="7621" y="1827"/>
                    <a:pt x="6859" y="1947"/>
                    <a:pt x="6109" y="2137"/>
                  </a:cubicBezTo>
                  <a:cubicBezTo>
                    <a:pt x="5132" y="2375"/>
                    <a:pt x="4144" y="2542"/>
                    <a:pt x="3156" y="2697"/>
                  </a:cubicBezTo>
                  <a:cubicBezTo>
                    <a:pt x="2323" y="2845"/>
                    <a:pt x="1489" y="2920"/>
                    <a:pt x="649" y="2920"/>
                  </a:cubicBezTo>
                  <a:cubicBezTo>
                    <a:pt x="550" y="2920"/>
                    <a:pt x="451" y="2919"/>
                    <a:pt x="352" y="2917"/>
                  </a:cubicBezTo>
                  <a:lnTo>
                    <a:pt x="352" y="2917"/>
                  </a:lnTo>
                  <a:cubicBezTo>
                    <a:pt x="332" y="2517"/>
                    <a:pt x="330" y="2057"/>
                    <a:pt x="529" y="1710"/>
                  </a:cubicBezTo>
                  <a:lnTo>
                    <a:pt x="529" y="1710"/>
                  </a:lnTo>
                  <a:cubicBezTo>
                    <a:pt x="1925" y="1191"/>
                    <a:pt x="3356" y="754"/>
                    <a:pt x="4799" y="423"/>
                  </a:cubicBezTo>
                  <a:cubicBezTo>
                    <a:pt x="5431" y="282"/>
                    <a:pt x="6109" y="155"/>
                    <a:pt x="6774" y="155"/>
                  </a:cubicBezTo>
                  <a:close/>
                  <a:moveTo>
                    <a:pt x="6645" y="1"/>
                  </a:moveTo>
                  <a:cubicBezTo>
                    <a:pt x="6174" y="1"/>
                    <a:pt x="5700" y="60"/>
                    <a:pt x="5240" y="137"/>
                  </a:cubicBezTo>
                  <a:cubicBezTo>
                    <a:pt x="3537" y="423"/>
                    <a:pt x="1882" y="994"/>
                    <a:pt x="263" y="1566"/>
                  </a:cubicBezTo>
                  <a:cubicBezTo>
                    <a:pt x="240" y="1573"/>
                    <a:pt x="235" y="1585"/>
                    <a:pt x="240" y="1599"/>
                  </a:cubicBezTo>
                  <a:lnTo>
                    <a:pt x="240" y="1599"/>
                  </a:lnTo>
                  <a:cubicBezTo>
                    <a:pt x="240" y="1600"/>
                    <a:pt x="239" y="1601"/>
                    <a:pt x="239" y="1601"/>
                  </a:cubicBezTo>
                  <a:cubicBezTo>
                    <a:pt x="1" y="1982"/>
                    <a:pt x="37" y="2530"/>
                    <a:pt x="60" y="2959"/>
                  </a:cubicBezTo>
                  <a:cubicBezTo>
                    <a:pt x="60" y="3030"/>
                    <a:pt x="227" y="3066"/>
                    <a:pt x="263" y="3066"/>
                  </a:cubicBezTo>
                  <a:cubicBezTo>
                    <a:pt x="439" y="3072"/>
                    <a:pt x="616" y="3076"/>
                    <a:pt x="793" y="3076"/>
                  </a:cubicBezTo>
                  <a:cubicBezTo>
                    <a:pt x="1560" y="3076"/>
                    <a:pt x="2330" y="3013"/>
                    <a:pt x="3085" y="2887"/>
                  </a:cubicBezTo>
                  <a:cubicBezTo>
                    <a:pt x="4001" y="2756"/>
                    <a:pt x="4942" y="2613"/>
                    <a:pt x="5847" y="2399"/>
                  </a:cubicBezTo>
                  <a:cubicBezTo>
                    <a:pt x="6287" y="2292"/>
                    <a:pt x="6740" y="2173"/>
                    <a:pt x="7180" y="2089"/>
                  </a:cubicBezTo>
                  <a:cubicBezTo>
                    <a:pt x="7597" y="2006"/>
                    <a:pt x="8002" y="1958"/>
                    <a:pt x="8419" y="1935"/>
                  </a:cubicBezTo>
                  <a:lnTo>
                    <a:pt x="9002" y="1899"/>
                  </a:lnTo>
                  <a:cubicBezTo>
                    <a:pt x="9109" y="1887"/>
                    <a:pt x="9311" y="1899"/>
                    <a:pt x="9395" y="1816"/>
                  </a:cubicBezTo>
                  <a:cubicBezTo>
                    <a:pt x="9538" y="1697"/>
                    <a:pt x="9300" y="1446"/>
                    <a:pt x="9240" y="1339"/>
                  </a:cubicBezTo>
                  <a:cubicBezTo>
                    <a:pt x="9097" y="1054"/>
                    <a:pt x="8907" y="804"/>
                    <a:pt x="8669" y="589"/>
                  </a:cubicBezTo>
                  <a:cubicBezTo>
                    <a:pt x="8430" y="399"/>
                    <a:pt x="8145" y="244"/>
                    <a:pt x="7847" y="161"/>
                  </a:cubicBezTo>
                  <a:cubicBezTo>
                    <a:pt x="7456" y="45"/>
                    <a:pt x="7051" y="1"/>
                    <a:pt x="6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2701;p69">
              <a:extLst>
                <a:ext uri="{FF2B5EF4-FFF2-40B4-BE49-F238E27FC236}">
                  <a16:creationId xmlns:a16="http://schemas.microsoft.com/office/drawing/2014/main" id="{66B7E11E-1CCA-6302-7C4E-A3D90C0DC573}"/>
                </a:ext>
              </a:extLst>
            </p:cNvPr>
            <p:cNvSpPr/>
            <p:nvPr/>
          </p:nvSpPr>
          <p:spPr>
            <a:xfrm>
              <a:off x="6591178" y="1635711"/>
              <a:ext cx="1070158" cy="1428534"/>
            </a:xfrm>
            <a:custGeom>
              <a:avLst/>
              <a:gdLst/>
              <a:ahLst/>
              <a:cxnLst/>
              <a:rect l="l" t="t" r="r" b="b"/>
              <a:pathLst>
                <a:path w="23029" h="30741" extrusionOk="0">
                  <a:moveTo>
                    <a:pt x="15170" y="1"/>
                  </a:moveTo>
                  <a:cubicBezTo>
                    <a:pt x="14154" y="1"/>
                    <a:pt x="13142" y="443"/>
                    <a:pt x="12670" y="1388"/>
                  </a:cubicBezTo>
                  <a:cubicBezTo>
                    <a:pt x="12206" y="2293"/>
                    <a:pt x="12527" y="3793"/>
                    <a:pt x="12670" y="4817"/>
                  </a:cubicBezTo>
                  <a:cubicBezTo>
                    <a:pt x="12885" y="6388"/>
                    <a:pt x="13397" y="7924"/>
                    <a:pt x="13742" y="9472"/>
                  </a:cubicBezTo>
                  <a:cubicBezTo>
                    <a:pt x="14028" y="10734"/>
                    <a:pt x="15290" y="15461"/>
                    <a:pt x="15242" y="16032"/>
                  </a:cubicBezTo>
                  <a:cubicBezTo>
                    <a:pt x="15182" y="16687"/>
                    <a:pt x="6360" y="21581"/>
                    <a:pt x="5598" y="21759"/>
                  </a:cubicBezTo>
                  <a:cubicBezTo>
                    <a:pt x="4622" y="21997"/>
                    <a:pt x="1466" y="23295"/>
                    <a:pt x="966" y="24283"/>
                  </a:cubicBezTo>
                  <a:cubicBezTo>
                    <a:pt x="562" y="25081"/>
                    <a:pt x="514" y="25879"/>
                    <a:pt x="300" y="26700"/>
                  </a:cubicBezTo>
                  <a:cubicBezTo>
                    <a:pt x="0" y="27501"/>
                    <a:pt x="97" y="27766"/>
                    <a:pt x="333" y="27766"/>
                  </a:cubicBezTo>
                  <a:cubicBezTo>
                    <a:pt x="641" y="27766"/>
                    <a:pt x="1186" y="27313"/>
                    <a:pt x="1395" y="27010"/>
                  </a:cubicBezTo>
                  <a:cubicBezTo>
                    <a:pt x="1668" y="26632"/>
                    <a:pt x="1896" y="26274"/>
                    <a:pt x="2108" y="26274"/>
                  </a:cubicBezTo>
                  <a:cubicBezTo>
                    <a:pt x="2256" y="26274"/>
                    <a:pt x="2396" y="26449"/>
                    <a:pt x="2538" y="26915"/>
                  </a:cubicBezTo>
                  <a:cubicBezTo>
                    <a:pt x="2967" y="28284"/>
                    <a:pt x="2062" y="29510"/>
                    <a:pt x="1455" y="30665"/>
                  </a:cubicBezTo>
                  <a:cubicBezTo>
                    <a:pt x="1557" y="30717"/>
                    <a:pt x="1685" y="30740"/>
                    <a:pt x="1833" y="30740"/>
                  </a:cubicBezTo>
                  <a:cubicBezTo>
                    <a:pt x="2840" y="30740"/>
                    <a:pt x="4744" y="29668"/>
                    <a:pt x="5336" y="29284"/>
                  </a:cubicBezTo>
                  <a:cubicBezTo>
                    <a:pt x="6658" y="28427"/>
                    <a:pt x="7551" y="26343"/>
                    <a:pt x="9027" y="25688"/>
                  </a:cubicBezTo>
                  <a:cubicBezTo>
                    <a:pt x="11837" y="24438"/>
                    <a:pt x="14242" y="24974"/>
                    <a:pt x="17004" y="23533"/>
                  </a:cubicBezTo>
                  <a:cubicBezTo>
                    <a:pt x="19112" y="22438"/>
                    <a:pt x="20552" y="21902"/>
                    <a:pt x="22219" y="20152"/>
                  </a:cubicBezTo>
                  <a:cubicBezTo>
                    <a:pt x="23029" y="19307"/>
                    <a:pt x="20969" y="7115"/>
                    <a:pt x="20385" y="5174"/>
                  </a:cubicBezTo>
                  <a:cubicBezTo>
                    <a:pt x="19826" y="3293"/>
                    <a:pt x="18052" y="566"/>
                    <a:pt x="15956" y="90"/>
                  </a:cubicBezTo>
                  <a:cubicBezTo>
                    <a:pt x="15700" y="31"/>
                    <a:pt x="15435" y="1"/>
                    <a:pt x="15170" y="1"/>
                  </a:cubicBezTo>
                  <a:close/>
                </a:path>
              </a:pathLst>
            </a:custGeom>
            <a:solidFill>
              <a:srgbClr val="F0C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2702;p69">
              <a:extLst>
                <a:ext uri="{FF2B5EF4-FFF2-40B4-BE49-F238E27FC236}">
                  <a16:creationId xmlns:a16="http://schemas.microsoft.com/office/drawing/2014/main" id="{3320F078-3C81-4822-34ED-2D0398E52E26}"/>
                </a:ext>
              </a:extLst>
            </p:cNvPr>
            <p:cNvSpPr/>
            <p:nvPr/>
          </p:nvSpPr>
          <p:spPr>
            <a:xfrm>
              <a:off x="6579142" y="1632969"/>
              <a:ext cx="1062815" cy="1435551"/>
            </a:xfrm>
            <a:custGeom>
              <a:avLst/>
              <a:gdLst/>
              <a:ahLst/>
              <a:cxnLst/>
              <a:rect l="l" t="t" r="r" b="b"/>
              <a:pathLst>
                <a:path w="22871" h="30892" extrusionOk="0">
                  <a:moveTo>
                    <a:pt x="544" y="27752"/>
                  </a:moveTo>
                  <a:lnTo>
                    <a:pt x="544" y="27752"/>
                  </a:lnTo>
                  <a:cubicBezTo>
                    <a:pt x="527" y="27758"/>
                    <a:pt x="519" y="27760"/>
                    <a:pt x="517" y="27760"/>
                  </a:cubicBezTo>
                  <a:cubicBezTo>
                    <a:pt x="513" y="27760"/>
                    <a:pt x="529" y="27754"/>
                    <a:pt x="544" y="27752"/>
                  </a:cubicBezTo>
                  <a:close/>
                  <a:moveTo>
                    <a:pt x="556" y="27752"/>
                  </a:moveTo>
                  <a:cubicBezTo>
                    <a:pt x="566" y="27753"/>
                    <a:pt x="574" y="27758"/>
                    <a:pt x="571" y="27771"/>
                  </a:cubicBezTo>
                  <a:cubicBezTo>
                    <a:pt x="566" y="27767"/>
                    <a:pt x="561" y="27760"/>
                    <a:pt x="556" y="27752"/>
                  </a:cubicBezTo>
                  <a:close/>
                  <a:moveTo>
                    <a:pt x="15481" y="136"/>
                  </a:moveTo>
                  <a:cubicBezTo>
                    <a:pt x="16097" y="136"/>
                    <a:pt x="16709" y="310"/>
                    <a:pt x="17239" y="649"/>
                  </a:cubicBezTo>
                  <a:cubicBezTo>
                    <a:pt x="18001" y="1125"/>
                    <a:pt x="18620" y="1804"/>
                    <a:pt x="19132" y="2518"/>
                  </a:cubicBezTo>
                  <a:cubicBezTo>
                    <a:pt x="19644" y="3233"/>
                    <a:pt x="20049" y="4007"/>
                    <a:pt x="20359" y="4828"/>
                  </a:cubicBezTo>
                  <a:cubicBezTo>
                    <a:pt x="20633" y="5590"/>
                    <a:pt x="20775" y="6400"/>
                    <a:pt x="20930" y="7186"/>
                  </a:cubicBezTo>
                  <a:cubicBezTo>
                    <a:pt x="21418" y="9722"/>
                    <a:pt x="21835" y="12281"/>
                    <a:pt x="22157" y="14853"/>
                  </a:cubicBezTo>
                  <a:cubicBezTo>
                    <a:pt x="22299" y="16008"/>
                    <a:pt x="22430" y="17163"/>
                    <a:pt x="22478" y="18330"/>
                  </a:cubicBezTo>
                  <a:cubicBezTo>
                    <a:pt x="22502" y="18723"/>
                    <a:pt x="22502" y="19116"/>
                    <a:pt x="22478" y="19520"/>
                  </a:cubicBezTo>
                  <a:cubicBezTo>
                    <a:pt x="22466" y="19711"/>
                    <a:pt x="22454" y="19973"/>
                    <a:pt x="22335" y="20139"/>
                  </a:cubicBezTo>
                  <a:cubicBezTo>
                    <a:pt x="22216" y="20282"/>
                    <a:pt x="22085" y="20413"/>
                    <a:pt x="21942" y="20532"/>
                  </a:cubicBezTo>
                  <a:cubicBezTo>
                    <a:pt x="21752" y="20723"/>
                    <a:pt x="21561" y="20890"/>
                    <a:pt x="21359" y="21056"/>
                  </a:cubicBezTo>
                  <a:cubicBezTo>
                    <a:pt x="21014" y="21342"/>
                    <a:pt x="20644" y="21616"/>
                    <a:pt x="20263" y="21854"/>
                  </a:cubicBezTo>
                  <a:cubicBezTo>
                    <a:pt x="19490" y="22354"/>
                    <a:pt x="18656" y="22747"/>
                    <a:pt x="17835" y="23164"/>
                  </a:cubicBezTo>
                  <a:cubicBezTo>
                    <a:pt x="17335" y="23426"/>
                    <a:pt x="16834" y="23699"/>
                    <a:pt x="16311" y="23914"/>
                  </a:cubicBezTo>
                  <a:cubicBezTo>
                    <a:pt x="15811" y="24104"/>
                    <a:pt x="15299" y="24259"/>
                    <a:pt x="14775" y="24378"/>
                  </a:cubicBezTo>
                  <a:cubicBezTo>
                    <a:pt x="13739" y="24616"/>
                    <a:pt x="12691" y="24723"/>
                    <a:pt x="11643" y="24926"/>
                  </a:cubicBezTo>
                  <a:cubicBezTo>
                    <a:pt x="11119" y="25033"/>
                    <a:pt x="10584" y="25164"/>
                    <a:pt x="10072" y="25331"/>
                  </a:cubicBezTo>
                  <a:cubicBezTo>
                    <a:pt x="9607" y="25462"/>
                    <a:pt x="9167" y="25664"/>
                    <a:pt x="8750" y="25914"/>
                  </a:cubicBezTo>
                  <a:cubicBezTo>
                    <a:pt x="8036" y="26378"/>
                    <a:pt x="7512" y="27093"/>
                    <a:pt x="6988" y="27748"/>
                  </a:cubicBezTo>
                  <a:cubicBezTo>
                    <a:pt x="6500" y="28355"/>
                    <a:pt x="6000" y="28962"/>
                    <a:pt x="5321" y="29379"/>
                  </a:cubicBezTo>
                  <a:cubicBezTo>
                    <a:pt x="4750" y="29736"/>
                    <a:pt x="4142" y="30045"/>
                    <a:pt x="3511" y="30319"/>
                  </a:cubicBezTo>
                  <a:cubicBezTo>
                    <a:pt x="3190" y="30462"/>
                    <a:pt x="2857" y="30569"/>
                    <a:pt x="2511" y="30665"/>
                  </a:cubicBezTo>
                  <a:cubicBezTo>
                    <a:pt x="2366" y="30695"/>
                    <a:pt x="2191" y="30741"/>
                    <a:pt x="2027" y="30741"/>
                  </a:cubicBezTo>
                  <a:cubicBezTo>
                    <a:pt x="1983" y="30741"/>
                    <a:pt x="1939" y="30737"/>
                    <a:pt x="1897" y="30729"/>
                  </a:cubicBezTo>
                  <a:lnTo>
                    <a:pt x="1897" y="30729"/>
                  </a:lnTo>
                  <a:cubicBezTo>
                    <a:pt x="2273" y="30010"/>
                    <a:pt x="2731" y="29311"/>
                    <a:pt x="2952" y="28533"/>
                  </a:cubicBezTo>
                  <a:cubicBezTo>
                    <a:pt x="3059" y="28140"/>
                    <a:pt x="3083" y="27736"/>
                    <a:pt x="3023" y="27343"/>
                  </a:cubicBezTo>
                  <a:cubicBezTo>
                    <a:pt x="2976" y="27045"/>
                    <a:pt x="2880" y="26628"/>
                    <a:pt x="2654" y="26414"/>
                  </a:cubicBezTo>
                  <a:cubicBezTo>
                    <a:pt x="2541" y="26307"/>
                    <a:pt x="2433" y="26264"/>
                    <a:pt x="2331" y="26264"/>
                  </a:cubicBezTo>
                  <a:cubicBezTo>
                    <a:pt x="2058" y="26264"/>
                    <a:pt x="1827" y="26576"/>
                    <a:pt x="1654" y="26819"/>
                  </a:cubicBezTo>
                  <a:cubicBezTo>
                    <a:pt x="1440" y="27152"/>
                    <a:pt x="1154" y="27438"/>
                    <a:pt x="809" y="27640"/>
                  </a:cubicBezTo>
                  <a:cubicBezTo>
                    <a:pt x="725" y="27688"/>
                    <a:pt x="642" y="27724"/>
                    <a:pt x="559" y="27748"/>
                  </a:cubicBezTo>
                  <a:cubicBezTo>
                    <a:pt x="557" y="27748"/>
                    <a:pt x="556" y="27749"/>
                    <a:pt x="554" y="27749"/>
                  </a:cubicBezTo>
                  <a:lnTo>
                    <a:pt x="554" y="27749"/>
                  </a:lnTo>
                  <a:cubicBezTo>
                    <a:pt x="548" y="27738"/>
                    <a:pt x="541" y="27725"/>
                    <a:pt x="535" y="27712"/>
                  </a:cubicBezTo>
                  <a:cubicBezTo>
                    <a:pt x="488" y="27411"/>
                    <a:pt x="589" y="27110"/>
                    <a:pt x="693" y="26831"/>
                  </a:cubicBezTo>
                  <a:lnTo>
                    <a:pt x="693" y="26831"/>
                  </a:lnTo>
                  <a:cubicBezTo>
                    <a:pt x="703" y="26825"/>
                    <a:pt x="710" y="26817"/>
                    <a:pt x="713" y="26807"/>
                  </a:cubicBezTo>
                  <a:cubicBezTo>
                    <a:pt x="844" y="26259"/>
                    <a:pt x="928" y="25688"/>
                    <a:pt x="1083" y="25140"/>
                  </a:cubicBezTo>
                  <a:cubicBezTo>
                    <a:pt x="1190" y="24771"/>
                    <a:pt x="1333" y="24378"/>
                    <a:pt x="1606" y="24092"/>
                  </a:cubicBezTo>
                  <a:cubicBezTo>
                    <a:pt x="2095" y="23580"/>
                    <a:pt x="2761" y="23235"/>
                    <a:pt x="3380" y="22926"/>
                  </a:cubicBezTo>
                  <a:cubicBezTo>
                    <a:pt x="4023" y="22604"/>
                    <a:pt x="4702" y="22318"/>
                    <a:pt x="5393" y="22080"/>
                  </a:cubicBezTo>
                  <a:cubicBezTo>
                    <a:pt x="5678" y="21973"/>
                    <a:pt x="5988" y="21914"/>
                    <a:pt x="6262" y="21783"/>
                  </a:cubicBezTo>
                  <a:cubicBezTo>
                    <a:pt x="7059" y="21437"/>
                    <a:pt x="7833" y="20997"/>
                    <a:pt x="8595" y="20580"/>
                  </a:cubicBezTo>
                  <a:cubicBezTo>
                    <a:pt x="9715" y="19973"/>
                    <a:pt x="10834" y="19354"/>
                    <a:pt x="11929" y="18699"/>
                  </a:cubicBezTo>
                  <a:cubicBezTo>
                    <a:pt x="12894" y="18139"/>
                    <a:pt x="13846" y="17568"/>
                    <a:pt x="14763" y="16937"/>
                  </a:cubicBezTo>
                  <a:cubicBezTo>
                    <a:pt x="15025" y="16758"/>
                    <a:pt x="15275" y="16556"/>
                    <a:pt x="15501" y="16341"/>
                  </a:cubicBezTo>
                  <a:cubicBezTo>
                    <a:pt x="15668" y="16175"/>
                    <a:pt x="15656" y="16044"/>
                    <a:pt x="15620" y="15818"/>
                  </a:cubicBezTo>
                  <a:cubicBezTo>
                    <a:pt x="15441" y="14579"/>
                    <a:pt x="15084" y="13365"/>
                    <a:pt x="14787" y="12150"/>
                  </a:cubicBezTo>
                  <a:cubicBezTo>
                    <a:pt x="14441" y="10745"/>
                    <a:pt x="14108" y="9341"/>
                    <a:pt x="13751" y="7936"/>
                  </a:cubicBezTo>
                  <a:cubicBezTo>
                    <a:pt x="13441" y="6828"/>
                    <a:pt x="13203" y="5709"/>
                    <a:pt x="13024" y="4578"/>
                  </a:cubicBezTo>
                  <a:cubicBezTo>
                    <a:pt x="12894" y="3673"/>
                    <a:pt x="12679" y="2673"/>
                    <a:pt x="12953" y="1780"/>
                  </a:cubicBezTo>
                  <a:cubicBezTo>
                    <a:pt x="13203" y="947"/>
                    <a:pt x="13977" y="387"/>
                    <a:pt x="14799" y="208"/>
                  </a:cubicBezTo>
                  <a:cubicBezTo>
                    <a:pt x="15024" y="160"/>
                    <a:pt x="15253" y="136"/>
                    <a:pt x="15481" y="136"/>
                  </a:cubicBezTo>
                  <a:close/>
                  <a:moveTo>
                    <a:pt x="15355" y="1"/>
                  </a:moveTo>
                  <a:cubicBezTo>
                    <a:pt x="15289" y="1"/>
                    <a:pt x="15222" y="2"/>
                    <a:pt x="15156" y="6"/>
                  </a:cubicBezTo>
                  <a:cubicBezTo>
                    <a:pt x="14346" y="30"/>
                    <a:pt x="13513" y="363"/>
                    <a:pt x="13013" y="1018"/>
                  </a:cubicBezTo>
                  <a:cubicBezTo>
                    <a:pt x="12441" y="1768"/>
                    <a:pt x="12489" y="2709"/>
                    <a:pt x="12596" y="3590"/>
                  </a:cubicBezTo>
                  <a:cubicBezTo>
                    <a:pt x="12715" y="4661"/>
                    <a:pt x="12905" y="5733"/>
                    <a:pt x="13155" y="6781"/>
                  </a:cubicBezTo>
                  <a:cubicBezTo>
                    <a:pt x="13405" y="7781"/>
                    <a:pt x="13667" y="8769"/>
                    <a:pt x="13906" y="9757"/>
                  </a:cubicBezTo>
                  <a:cubicBezTo>
                    <a:pt x="14215" y="11067"/>
                    <a:pt x="14560" y="12377"/>
                    <a:pt x="14882" y="13698"/>
                  </a:cubicBezTo>
                  <a:cubicBezTo>
                    <a:pt x="15025" y="14294"/>
                    <a:pt x="15168" y="14889"/>
                    <a:pt x="15275" y="15484"/>
                  </a:cubicBezTo>
                  <a:cubicBezTo>
                    <a:pt x="15310" y="15687"/>
                    <a:pt x="15418" y="15984"/>
                    <a:pt x="15275" y="16163"/>
                  </a:cubicBezTo>
                  <a:cubicBezTo>
                    <a:pt x="15060" y="16377"/>
                    <a:pt x="14834" y="16568"/>
                    <a:pt x="14584" y="16734"/>
                  </a:cubicBezTo>
                  <a:cubicBezTo>
                    <a:pt x="14179" y="17020"/>
                    <a:pt x="13763" y="17282"/>
                    <a:pt x="13334" y="17544"/>
                  </a:cubicBezTo>
                  <a:cubicBezTo>
                    <a:pt x="11250" y="18854"/>
                    <a:pt x="9107" y="20080"/>
                    <a:pt x="6917" y="21199"/>
                  </a:cubicBezTo>
                  <a:cubicBezTo>
                    <a:pt x="6607" y="21354"/>
                    <a:pt x="6286" y="21521"/>
                    <a:pt x="5964" y="21663"/>
                  </a:cubicBezTo>
                  <a:cubicBezTo>
                    <a:pt x="5643" y="21794"/>
                    <a:pt x="5321" y="21866"/>
                    <a:pt x="5012" y="21973"/>
                  </a:cubicBezTo>
                  <a:cubicBezTo>
                    <a:pt x="4309" y="22235"/>
                    <a:pt x="3630" y="22533"/>
                    <a:pt x="2976" y="22866"/>
                  </a:cubicBezTo>
                  <a:cubicBezTo>
                    <a:pt x="2380" y="23176"/>
                    <a:pt x="1714" y="23521"/>
                    <a:pt x="1261" y="24033"/>
                  </a:cubicBezTo>
                  <a:cubicBezTo>
                    <a:pt x="1023" y="24330"/>
                    <a:pt x="856" y="24676"/>
                    <a:pt x="773" y="25057"/>
                  </a:cubicBezTo>
                  <a:cubicBezTo>
                    <a:pt x="618" y="25604"/>
                    <a:pt x="535" y="26164"/>
                    <a:pt x="404" y="26712"/>
                  </a:cubicBezTo>
                  <a:cubicBezTo>
                    <a:pt x="403" y="26717"/>
                    <a:pt x="402" y="26722"/>
                    <a:pt x="403" y="26727"/>
                  </a:cubicBezTo>
                  <a:lnTo>
                    <a:pt x="403" y="26727"/>
                  </a:lnTo>
                  <a:cubicBezTo>
                    <a:pt x="283" y="27049"/>
                    <a:pt x="0" y="27712"/>
                    <a:pt x="475" y="27879"/>
                  </a:cubicBezTo>
                  <a:cubicBezTo>
                    <a:pt x="537" y="27898"/>
                    <a:pt x="598" y="27907"/>
                    <a:pt x="659" y="27907"/>
                  </a:cubicBezTo>
                  <a:cubicBezTo>
                    <a:pt x="925" y="27907"/>
                    <a:pt x="1174" y="27736"/>
                    <a:pt x="1368" y="27581"/>
                  </a:cubicBezTo>
                  <a:cubicBezTo>
                    <a:pt x="1523" y="27462"/>
                    <a:pt x="1654" y="27331"/>
                    <a:pt x="1773" y="27188"/>
                  </a:cubicBezTo>
                  <a:cubicBezTo>
                    <a:pt x="1916" y="26962"/>
                    <a:pt x="2083" y="26747"/>
                    <a:pt x="2261" y="26545"/>
                  </a:cubicBezTo>
                  <a:cubicBezTo>
                    <a:pt x="2285" y="26509"/>
                    <a:pt x="2321" y="26474"/>
                    <a:pt x="2368" y="26450"/>
                  </a:cubicBezTo>
                  <a:cubicBezTo>
                    <a:pt x="2376" y="26442"/>
                    <a:pt x="2389" y="26439"/>
                    <a:pt x="2404" y="26435"/>
                  </a:cubicBezTo>
                  <a:lnTo>
                    <a:pt x="2404" y="26435"/>
                  </a:lnTo>
                  <a:cubicBezTo>
                    <a:pt x="2437" y="26481"/>
                    <a:pt x="2494" y="26558"/>
                    <a:pt x="2499" y="26558"/>
                  </a:cubicBezTo>
                  <a:cubicBezTo>
                    <a:pt x="2499" y="26558"/>
                    <a:pt x="2499" y="26557"/>
                    <a:pt x="2499" y="26557"/>
                  </a:cubicBezTo>
                  <a:cubicBezTo>
                    <a:pt x="2535" y="26640"/>
                    <a:pt x="2571" y="26736"/>
                    <a:pt x="2607" y="26819"/>
                  </a:cubicBezTo>
                  <a:cubicBezTo>
                    <a:pt x="2749" y="27236"/>
                    <a:pt x="2797" y="27676"/>
                    <a:pt x="2726" y="28105"/>
                  </a:cubicBezTo>
                  <a:cubicBezTo>
                    <a:pt x="2571" y="29045"/>
                    <a:pt x="1999" y="29867"/>
                    <a:pt x="1559" y="30688"/>
                  </a:cubicBezTo>
                  <a:cubicBezTo>
                    <a:pt x="1547" y="30736"/>
                    <a:pt x="1642" y="30772"/>
                    <a:pt x="1654" y="30784"/>
                  </a:cubicBezTo>
                  <a:cubicBezTo>
                    <a:pt x="1819" y="30861"/>
                    <a:pt x="1999" y="30891"/>
                    <a:pt x="2184" y="30891"/>
                  </a:cubicBezTo>
                  <a:cubicBezTo>
                    <a:pt x="2600" y="30891"/>
                    <a:pt x="3042" y="30737"/>
                    <a:pt x="3404" y="30605"/>
                  </a:cubicBezTo>
                  <a:cubicBezTo>
                    <a:pt x="4071" y="30343"/>
                    <a:pt x="4726" y="30022"/>
                    <a:pt x="5357" y="29653"/>
                  </a:cubicBezTo>
                  <a:cubicBezTo>
                    <a:pt x="5976" y="29272"/>
                    <a:pt x="6536" y="28795"/>
                    <a:pt x="6988" y="28224"/>
                  </a:cubicBezTo>
                  <a:cubicBezTo>
                    <a:pt x="7548" y="27545"/>
                    <a:pt x="8060" y="26795"/>
                    <a:pt x="8738" y="26247"/>
                  </a:cubicBezTo>
                  <a:cubicBezTo>
                    <a:pt x="9131" y="25950"/>
                    <a:pt x="9572" y="25724"/>
                    <a:pt x="10048" y="25569"/>
                  </a:cubicBezTo>
                  <a:cubicBezTo>
                    <a:pt x="10572" y="25378"/>
                    <a:pt x="11119" y="25235"/>
                    <a:pt x="11667" y="25128"/>
                  </a:cubicBezTo>
                  <a:cubicBezTo>
                    <a:pt x="12715" y="24902"/>
                    <a:pt x="13775" y="24795"/>
                    <a:pt x="14822" y="24569"/>
                  </a:cubicBezTo>
                  <a:cubicBezTo>
                    <a:pt x="15370" y="24461"/>
                    <a:pt x="15894" y="24307"/>
                    <a:pt x="16418" y="24104"/>
                  </a:cubicBezTo>
                  <a:cubicBezTo>
                    <a:pt x="16954" y="23890"/>
                    <a:pt x="17466" y="23640"/>
                    <a:pt x="17966" y="23378"/>
                  </a:cubicBezTo>
                  <a:cubicBezTo>
                    <a:pt x="18787" y="22961"/>
                    <a:pt x="19632" y="22556"/>
                    <a:pt x="20406" y="22068"/>
                  </a:cubicBezTo>
                  <a:cubicBezTo>
                    <a:pt x="20799" y="21830"/>
                    <a:pt x="21180" y="21568"/>
                    <a:pt x="21537" y="21282"/>
                  </a:cubicBezTo>
                  <a:cubicBezTo>
                    <a:pt x="21728" y="21140"/>
                    <a:pt x="21907" y="20973"/>
                    <a:pt x="22085" y="20806"/>
                  </a:cubicBezTo>
                  <a:cubicBezTo>
                    <a:pt x="22276" y="20640"/>
                    <a:pt x="22454" y="20473"/>
                    <a:pt x="22609" y="20282"/>
                  </a:cubicBezTo>
                  <a:cubicBezTo>
                    <a:pt x="22728" y="20104"/>
                    <a:pt x="22788" y="19889"/>
                    <a:pt x="22788" y="19675"/>
                  </a:cubicBezTo>
                  <a:cubicBezTo>
                    <a:pt x="22871" y="18758"/>
                    <a:pt x="22764" y="17818"/>
                    <a:pt x="22680" y="16901"/>
                  </a:cubicBezTo>
                  <a:cubicBezTo>
                    <a:pt x="22430" y="14222"/>
                    <a:pt x="22014" y="11543"/>
                    <a:pt x="21537" y="8888"/>
                  </a:cubicBezTo>
                  <a:cubicBezTo>
                    <a:pt x="21359" y="7888"/>
                    <a:pt x="21180" y="6888"/>
                    <a:pt x="20942" y="5888"/>
                  </a:cubicBezTo>
                  <a:cubicBezTo>
                    <a:pt x="20644" y="4649"/>
                    <a:pt x="20109" y="3483"/>
                    <a:pt x="19347" y="2459"/>
                  </a:cubicBezTo>
                  <a:cubicBezTo>
                    <a:pt x="18384" y="1153"/>
                    <a:pt x="17036" y="1"/>
                    <a:pt x="15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2703;p69">
              <a:extLst>
                <a:ext uri="{FF2B5EF4-FFF2-40B4-BE49-F238E27FC236}">
                  <a16:creationId xmlns:a16="http://schemas.microsoft.com/office/drawing/2014/main" id="{1C0B16EC-7F23-CA8B-79F6-6DBAADBEF97B}"/>
                </a:ext>
              </a:extLst>
            </p:cNvPr>
            <p:cNvSpPr/>
            <p:nvPr/>
          </p:nvSpPr>
          <p:spPr>
            <a:xfrm>
              <a:off x="7120758" y="1579853"/>
              <a:ext cx="492443" cy="498809"/>
            </a:xfrm>
            <a:custGeom>
              <a:avLst/>
              <a:gdLst/>
              <a:ahLst/>
              <a:cxnLst/>
              <a:rect l="l" t="t" r="r" b="b"/>
              <a:pathLst>
                <a:path w="10597" h="10734" extrusionOk="0">
                  <a:moveTo>
                    <a:pt x="3488" y="0"/>
                  </a:moveTo>
                  <a:cubicBezTo>
                    <a:pt x="3065" y="0"/>
                    <a:pt x="2620" y="55"/>
                    <a:pt x="2155" y="173"/>
                  </a:cubicBezTo>
                  <a:cubicBezTo>
                    <a:pt x="441" y="1232"/>
                    <a:pt x="0" y="4197"/>
                    <a:pt x="0" y="5054"/>
                  </a:cubicBezTo>
                  <a:cubicBezTo>
                    <a:pt x="0" y="6066"/>
                    <a:pt x="572" y="9864"/>
                    <a:pt x="988" y="10734"/>
                  </a:cubicBezTo>
                  <a:cubicBezTo>
                    <a:pt x="2310" y="9995"/>
                    <a:pt x="3751" y="9483"/>
                    <a:pt x="5251" y="9221"/>
                  </a:cubicBezTo>
                  <a:cubicBezTo>
                    <a:pt x="6370" y="9043"/>
                    <a:pt x="7195" y="8947"/>
                    <a:pt x="7871" y="8947"/>
                  </a:cubicBezTo>
                  <a:cubicBezTo>
                    <a:pt x="8771" y="8947"/>
                    <a:pt x="9407" y="9116"/>
                    <a:pt x="10121" y="9483"/>
                  </a:cubicBezTo>
                  <a:cubicBezTo>
                    <a:pt x="10597" y="8055"/>
                    <a:pt x="9763" y="5995"/>
                    <a:pt x="9204" y="4649"/>
                  </a:cubicBezTo>
                  <a:cubicBezTo>
                    <a:pt x="8331" y="2561"/>
                    <a:pt x="6397" y="0"/>
                    <a:pt x="34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2704;p69">
              <a:extLst>
                <a:ext uri="{FF2B5EF4-FFF2-40B4-BE49-F238E27FC236}">
                  <a16:creationId xmlns:a16="http://schemas.microsoft.com/office/drawing/2014/main" id="{E6C69B56-807F-F871-28BB-5224EAA85928}"/>
                </a:ext>
              </a:extLst>
            </p:cNvPr>
            <p:cNvSpPr/>
            <p:nvPr/>
          </p:nvSpPr>
          <p:spPr>
            <a:xfrm>
              <a:off x="7112997" y="1576460"/>
              <a:ext cx="500203" cy="505733"/>
            </a:xfrm>
            <a:custGeom>
              <a:avLst/>
              <a:gdLst/>
              <a:ahLst/>
              <a:cxnLst/>
              <a:rect l="l" t="t" r="r" b="b"/>
              <a:pathLst>
                <a:path w="10764" h="10883" extrusionOk="0">
                  <a:moveTo>
                    <a:pt x="3677" y="140"/>
                  </a:moveTo>
                  <a:cubicBezTo>
                    <a:pt x="4206" y="140"/>
                    <a:pt x="4734" y="228"/>
                    <a:pt x="5239" y="401"/>
                  </a:cubicBezTo>
                  <a:cubicBezTo>
                    <a:pt x="6025" y="710"/>
                    <a:pt x="6740" y="1186"/>
                    <a:pt x="7323" y="1794"/>
                  </a:cubicBezTo>
                  <a:cubicBezTo>
                    <a:pt x="8525" y="3008"/>
                    <a:pt x="9240" y="4580"/>
                    <a:pt x="9788" y="6175"/>
                  </a:cubicBezTo>
                  <a:cubicBezTo>
                    <a:pt x="10144" y="7186"/>
                    <a:pt x="10456" y="8353"/>
                    <a:pt x="10167" y="9407"/>
                  </a:cubicBezTo>
                  <a:lnTo>
                    <a:pt x="10167" y="9407"/>
                  </a:lnTo>
                  <a:cubicBezTo>
                    <a:pt x="9465" y="9095"/>
                    <a:pt x="8703" y="8939"/>
                    <a:pt x="7933" y="8939"/>
                  </a:cubicBezTo>
                  <a:cubicBezTo>
                    <a:pt x="7817" y="8939"/>
                    <a:pt x="7701" y="8942"/>
                    <a:pt x="7585" y="8949"/>
                  </a:cubicBezTo>
                  <a:cubicBezTo>
                    <a:pt x="6037" y="9021"/>
                    <a:pt x="4513" y="9306"/>
                    <a:pt x="3049" y="9818"/>
                  </a:cubicBezTo>
                  <a:cubicBezTo>
                    <a:pt x="2429" y="10054"/>
                    <a:pt x="1818" y="10327"/>
                    <a:pt x="1234" y="10631"/>
                  </a:cubicBezTo>
                  <a:lnTo>
                    <a:pt x="1234" y="10631"/>
                  </a:lnTo>
                  <a:cubicBezTo>
                    <a:pt x="1028" y="10110"/>
                    <a:pt x="941" y="9518"/>
                    <a:pt x="834" y="8973"/>
                  </a:cubicBezTo>
                  <a:cubicBezTo>
                    <a:pt x="667" y="8128"/>
                    <a:pt x="536" y="7270"/>
                    <a:pt x="429" y="6425"/>
                  </a:cubicBezTo>
                  <a:cubicBezTo>
                    <a:pt x="346" y="5877"/>
                    <a:pt x="322" y="5330"/>
                    <a:pt x="346" y="4782"/>
                  </a:cubicBezTo>
                  <a:cubicBezTo>
                    <a:pt x="417" y="4056"/>
                    <a:pt x="572" y="3329"/>
                    <a:pt x="810" y="2639"/>
                  </a:cubicBezTo>
                  <a:cubicBezTo>
                    <a:pt x="1131" y="1748"/>
                    <a:pt x="1629" y="822"/>
                    <a:pt x="2459" y="298"/>
                  </a:cubicBezTo>
                  <a:lnTo>
                    <a:pt x="2459" y="298"/>
                  </a:lnTo>
                  <a:cubicBezTo>
                    <a:pt x="2859" y="192"/>
                    <a:pt x="3269" y="140"/>
                    <a:pt x="3677" y="140"/>
                  </a:cubicBezTo>
                  <a:close/>
                  <a:moveTo>
                    <a:pt x="3581" y="0"/>
                  </a:moveTo>
                  <a:cubicBezTo>
                    <a:pt x="3125" y="0"/>
                    <a:pt x="2670" y="59"/>
                    <a:pt x="2227" y="174"/>
                  </a:cubicBezTo>
                  <a:cubicBezTo>
                    <a:pt x="2195" y="184"/>
                    <a:pt x="2179" y="195"/>
                    <a:pt x="2176" y="208"/>
                  </a:cubicBezTo>
                  <a:lnTo>
                    <a:pt x="2176" y="208"/>
                  </a:lnTo>
                  <a:cubicBezTo>
                    <a:pt x="794" y="1081"/>
                    <a:pt x="250" y="2930"/>
                    <a:pt x="60" y="4472"/>
                  </a:cubicBezTo>
                  <a:cubicBezTo>
                    <a:pt x="1" y="4996"/>
                    <a:pt x="1" y="5532"/>
                    <a:pt x="72" y="6068"/>
                  </a:cubicBezTo>
                  <a:cubicBezTo>
                    <a:pt x="167" y="6901"/>
                    <a:pt x="286" y="7735"/>
                    <a:pt x="441" y="8568"/>
                  </a:cubicBezTo>
                  <a:cubicBezTo>
                    <a:pt x="524" y="9009"/>
                    <a:pt x="608" y="9461"/>
                    <a:pt x="715" y="9902"/>
                  </a:cubicBezTo>
                  <a:cubicBezTo>
                    <a:pt x="774" y="10211"/>
                    <a:pt x="870" y="10509"/>
                    <a:pt x="1001" y="10795"/>
                  </a:cubicBezTo>
                  <a:cubicBezTo>
                    <a:pt x="1026" y="10853"/>
                    <a:pt x="1121" y="10882"/>
                    <a:pt x="1196" y="10882"/>
                  </a:cubicBezTo>
                  <a:cubicBezTo>
                    <a:pt x="1228" y="10882"/>
                    <a:pt x="1257" y="10877"/>
                    <a:pt x="1275" y="10866"/>
                  </a:cubicBezTo>
                  <a:cubicBezTo>
                    <a:pt x="2453" y="10211"/>
                    <a:pt x="3703" y="9747"/>
                    <a:pt x="5013" y="9461"/>
                  </a:cubicBezTo>
                  <a:cubicBezTo>
                    <a:pt x="5751" y="9306"/>
                    <a:pt x="6501" y="9199"/>
                    <a:pt x="7263" y="9140"/>
                  </a:cubicBezTo>
                  <a:cubicBezTo>
                    <a:pt x="7519" y="9104"/>
                    <a:pt x="7778" y="9086"/>
                    <a:pt x="8037" y="9086"/>
                  </a:cubicBezTo>
                  <a:cubicBezTo>
                    <a:pt x="8296" y="9086"/>
                    <a:pt x="8555" y="9104"/>
                    <a:pt x="8811" y="9140"/>
                  </a:cubicBezTo>
                  <a:cubicBezTo>
                    <a:pt x="9287" y="9199"/>
                    <a:pt x="9740" y="9354"/>
                    <a:pt x="10169" y="9580"/>
                  </a:cubicBezTo>
                  <a:cubicBezTo>
                    <a:pt x="10206" y="9595"/>
                    <a:pt x="10293" y="9628"/>
                    <a:pt x="10360" y="9628"/>
                  </a:cubicBezTo>
                  <a:cubicBezTo>
                    <a:pt x="10401" y="9628"/>
                    <a:pt x="10433" y="9616"/>
                    <a:pt x="10442" y="9580"/>
                  </a:cubicBezTo>
                  <a:cubicBezTo>
                    <a:pt x="10764" y="8580"/>
                    <a:pt x="10502" y="7473"/>
                    <a:pt x="10192" y="6497"/>
                  </a:cubicBezTo>
                  <a:cubicBezTo>
                    <a:pt x="9918" y="5592"/>
                    <a:pt x="9561" y="4711"/>
                    <a:pt x="9121" y="3865"/>
                  </a:cubicBezTo>
                  <a:cubicBezTo>
                    <a:pt x="8311" y="2341"/>
                    <a:pt x="7073" y="936"/>
                    <a:pt x="5418" y="329"/>
                  </a:cubicBezTo>
                  <a:cubicBezTo>
                    <a:pt x="4827" y="109"/>
                    <a:pt x="4204" y="0"/>
                    <a:pt x="3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2705;p69">
              <a:extLst>
                <a:ext uri="{FF2B5EF4-FFF2-40B4-BE49-F238E27FC236}">
                  <a16:creationId xmlns:a16="http://schemas.microsoft.com/office/drawing/2014/main" id="{86EAA810-CC69-7924-2BB0-DEB728B0729D}"/>
                </a:ext>
              </a:extLst>
            </p:cNvPr>
            <p:cNvSpPr/>
            <p:nvPr/>
          </p:nvSpPr>
          <p:spPr>
            <a:xfrm>
              <a:off x="6383779" y="1146280"/>
              <a:ext cx="641286" cy="575531"/>
            </a:xfrm>
            <a:custGeom>
              <a:avLst/>
              <a:gdLst/>
              <a:ahLst/>
              <a:cxnLst/>
              <a:rect l="l" t="t" r="r" b="b"/>
              <a:pathLst>
                <a:path w="13800" h="12385" extrusionOk="0">
                  <a:moveTo>
                    <a:pt x="6066" y="1"/>
                  </a:moveTo>
                  <a:cubicBezTo>
                    <a:pt x="5328" y="1"/>
                    <a:pt x="4609" y="112"/>
                    <a:pt x="3965" y="371"/>
                  </a:cubicBezTo>
                  <a:cubicBezTo>
                    <a:pt x="1322" y="1454"/>
                    <a:pt x="572" y="3716"/>
                    <a:pt x="310" y="6371"/>
                  </a:cubicBezTo>
                  <a:cubicBezTo>
                    <a:pt x="179" y="7741"/>
                    <a:pt x="0" y="10205"/>
                    <a:pt x="1953" y="12384"/>
                  </a:cubicBezTo>
                  <a:cubicBezTo>
                    <a:pt x="2203" y="11527"/>
                    <a:pt x="1965" y="10550"/>
                    <a:pt x="3108" y="10431"/>
                  </a:cubicBezTo>
                  <a:cubicBezTo>
                    <a:pt x="3560" y="10384"/>
                    <a:pt x="3905" y="10443"/>
                    <a:pt x="4298" y="10169"/>
                  </a:cubicBezTo>
                  <a:cubicBezTo>
                    <a:pt x="4620" y="9943"/>
                    <a:pt x="4834" y="9598"/>
                    <a:pt x="5108" y="9336"/>
                  </a:cubicBezTo>
                  <a:cubicBezTo>
                    <a:pt x="5560" y="8907"/>
                    <a:pt x="5989" y="8753"/>
                    <a:pt x="6596" y="8729"/>
                  </a:cubicBezTo>
                  <a:cubicBezTo>
                    <a:pt x="6621" y="8728"/>
                    <a:pt x="6646" y="8727"/>
                    <a:pt x="6671" y="8727"/>
                  </a:cubicBezTo>
                  <a:cubicBezTo>
                    <a:pt x="7039" y="8727"/>
                    <a:pt x="7460" y="8847"/>
                    <a:pt x="7841" y="8847"/>
                  </a:cubicBezTo>
                  <a:cubicBezTo>
                    <a:pt x="7950" y="8847"/>
                    <a:pt x="8056" y="8837"/>
                    <a:pt x="8156" y="8812"/>
                  </a:cubicBezTo>
                  <a:cubicBezTo>
                    <a:pt x="8596" y="8693"/>
                    <a:pt x="8787" y="8241"/>
                    <a:pt x="9097" y="7919"/>
                  </a:cubicBezTo>
                  <a:cubicBezTo>
                    <a:pt x="9478" y="7491"/>
                    <a:pt x="10025" y="7252"/>
                    <a:pt x="10585" y="7252"/>
                  </a:cubicBezTo>
                  <a:cubicBezTo>
                    <a:pt x="10627" y="7250"/>
                    <a:pt x="10669" y="7249"/>
                    <a:pt x="10712" y="7249"/>
                  </a:cubicBezTo>
                  <a:cubicBezTo>
                    <a:pt x="11212" y="7249"/>
                    <a:pt x="11774" y="7378"/>
                    <a:pt x="12300" y="7378"/>
                  </a:cubicBezTo>
                  <a:cubicBezTo>
                    <a:pt x="12510" y="7378"/>
                    <a:pt x="12714" y="7358"/>
                    <a:pt x="12907" y="7300"/>
                  </a:cubicBezTo>
                  <a:cubicBezTo>
                    <a:pt x="13728" y="7050"/>
                    <a:pt x="13799" y="5490"/>
                    <a:pt x="13633" y="4752"/>
                  </a:cubicBezTo>
                  <a:cubicBezTo>
                    <a:pt x="13252" y="3192"/>
                    <a:pt x="11478" y="1645"/>
                    <a:pt x="10097" y="966"/>
                  </a:cubicBezTo>
                  <a:cubicBezTo>
                    <a:pt x="8942" y="404"/>
                    <a:pt x="7470" y="1"/>
                    <a:pt x="6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2706;p69">
              <a:extLst>
                <a:ext uri="{FF2B5EF4-FFF2-40B4-BE49-F238E27FC236}">
                  <a16:creationId xmlns:a16="http://schemas.microsoft.com/office/drawing/2014/main" id="{1B0E51C8-E05D-8CB1-D05F-C926F7CD3FD0}"/>
                </a:ext>
              </a:extLst>
            </p:cNvPr>
            <p:cNvSpPr/>
            <p:nvPr/>
          </p:nvSpPr>
          <p:spPr>
            <a:xfrm>
              <a:off x="6386521" y="1143446"/>
              <a:ext cx="644074" cy="581479"/>
            </a:xfrm>
            <a:custGeom>
              <a:avLst/>
              <a:gdLst/>
              <a:ahLst/>
              <a:cxnLst/>
              <a:rect l="l" t="t" r="r" b="b"/>
              <a:pathLst>
                <a:path w="13860" h="12513" extrusionOk="0">
                  <a:moveTo>
                    <a:pt x="5975" y="120"/>
                  </a:moveTo>
                  <a:cubicBezTo>
                    <a:pt x="6019" y="120"/>
                    <a:pt x="6064" y="121"/>
                    <a:pt x="6109" y="122"/>
                  </a:cubicBezTo>
                  <a:cubicBezTo>
                    <a:pt x="7656" y="158"/>
                    <a:pt x="9168" y="598"/>
                    <a:pt x="10490" y="1384"/>
                  </a:cubicBezTo>
                  <a:cubicBezTo>
                    <a:pt x="11121" y="1777"/>
                    <a:pt x="11705" y="2253"/>
                    <a:pt x="12216" y="2801"/>
                  </a:cubicBezTo>
                  <a:cubicBezTo>
                    <a:pt x="12728" y="3313"/>
                    <a:pt x="13121" y="3932"/>
                    <a:pt x="13371" y="4623"/>
                  </a:cubicBezTo>
                  <a:cubicBezTo>
                    <a:pt x="13526" y="5135"/>
                    <a:pt x="13550" y="5682"/>
                    <a:pt x="13455" y="6218"/>
                  </a:cubicBezTo>
                  <a:cubicBezTo>
                    <a:pt x="13419" y="6492"/>
                    <a:pt x="13324" y="6754"/>
                    <a:pt x="13181" y="6980"/>
                  </a:cubicBezTo>
                  <a:cubicBezTo>
                    <a:pt x="12990" y="7266"/>
                    <a:pt x="12717" y="7361"/>
                    <a:pt x="12383" y="7373"/>
                  </a:cubicBezTo>
                  <a:cubicBezTo>
                    <a:pt x="12332" y="7375"/>
                    <a:pt x="12281" y="7376"/>
                    <a:pt x="12230" y="7376"/>
                  </a:cubicBezTo>
                  <a:cubicBezTo>
                    <a:pt x="11690" y="7376"/>
                    <a:pt x="11160" y="7257"/>
                    <a:pt x="10625" y="7257"/>
                  </a:cubicBezTo>
                  <a:cubicBezTo>
                    <a:pt x="10434" y="7257"/>
                    <a:pt x="10242" y="7273"/>
                    <a:pt x="10050" y="7313"/>
                  </a:cubicBezTo>
                  <a:cubicBezTo>
                    <a:pt x="9740" y="7373"/>
                    <a:pt x="9454" y="7504"/>
                    <a:pt x="9204" y="7694"/>
                  </a:cubicBezTo>
                  <a:cubicBezTo>
                    <a:pt x="8954" y="7921"/>
                    <a:pt x="8728" y="8171"/>
                    <a:pt x="8526" y="8445"/>
                  </a:cubicBezTo>
                  <a:cubicBezTo>
                    <a:pt x="8430" y="8587"/>
                    <a:pt x="8299" y="8695"/>
                    <a:pt x="8145" y="8778"/>
                  </a:cubicBezTo>
                  <a:cubicBezTo>
                    <a:pt x="8020" y="8827"/>
                    <a:pt x="7890" y="8851"/>
                    <a:pt x="7760" y="8851"/>
                  </a:cubicBezTo>
                  <a:cubicBezTo>
                    <a:pt x="7666" y="8851"/>
                    <a:pt x="7572" y="8838"/>
                    <a:pt x="7478" y="8814"/>
                  </a:cubicBezTo>
                  <a:cubicBezTo>
                    <a:pt x="7201" y="8760"/>
                    <a:pt x="6924" y="8733"/>
                    <a:pt x="6642" y="8733"/>
                  </a:cubicBezTo>
                  <a:cubicBezTo>
                    <a:pt x="6548" y="8733"/>
                    <a:pt x="6454" y="8736"/>
                    <a:pt x="6359" y="8742"/>
                  </a:cubicBezTo>
                  <a:cubicBezTo>
                    <a:pt x="5692" y="8802"/>
                    <a:pt x="5073" y="9135"/>
                    <a:pt x="4656" y="9671"/>
                  </a:cubicBezTo>
                  <a:cubicBezTo>
                    <a:pt x="4382" y="9992"/>
                    <a:pt x="4096" y="10326"/>
                    <a:pt x="3656" y="10385"/>
                  </a:cubicBezTo>
                  <a:cubicBezTo>
                    <a:pt x="3311" y="10433"/>
                    <a:pt x="2965" y="10409"/>
                    <a:pt x="2644" y="10516"/>
                  </a:cubicBezTo>
                  <a:cubicBezTo>
                    <a:pt x="2132" y="10695"/>
                    <a:pt x="1965" y="11112"/>
                    <a:pt x="1894" y="11612"/>
                  </a:cubicBezTo>
                  <a:cubicBezTo>
                    <a:pt x="1872" y="11780"/>
                    <a:pt x="1845" y="11953"/>
                    <a:pt x="1811" y="12126"/>
                  </a:cubicBezTo>
                  <a:lnTo>
                    <a:pt x="1811" y="12126"/>
                  </a:lnTo>
                  <a:cubicBezTo>
                    <a:pt x="965" y="11055"/>
                    <a:pt x="457" y="9750"/>
                    <a:pt x="370" y="8385"/>
                  </a:cubicBezTo>
                  <a:cubicBezTo>
                    <a:pt x="298" y="7242"/>
                    <a:pt x="394" y="6087"/>
                    <a:pt x="632" y="4956"/>
                  </a:cubicBezTo>
                  <a:cubicBezTo>
                    <a:pt x="870" y="3754"/>
                    <a:pt x="1334" y="2551"/>
                    <a:pt x="2203" y="1670"/>
                  </a:cubicBezTo>
                  <a:cubicBezTo>
                    <a:pt x="3207" y="666"/>
                    <a:pt x="4569" y="120"/>
                    <a:pt x="5975" y="120"/>
                  </a:cubicBezTo>
                  <a:close/>
                  <a:moveTo>
                    <a:pt x="6120" y="1"/>
                  </a:moveTo>
                  <a:cubicBezTo>
                    <a:pt x="4922" y="1"/>
                    <a:pt x="3753" y="288"/>
                    <a:pt x="2739" y="967"/>
                  </a:cubicBezTo>
                  <a:cubicBezTo>
                    <a:pt x="1679" y="1670"/>
                    <a:pt x="977" y="2730"/>
                    <a:pt x="596" y="3932"/>
                  </a:cubicBezTo>
                  <a:cubicBezTo>
                    <a:pt x="239" y="5099"/>
                    <a:pt x="48" y="6301"/>
                    <a:pt x="36" y="7516"/>
                  </a:cubicBezTo>
                  <a:cubicBezTo>
                    <a:pt x="1" y="8885"/>
                    <a:pt x="275" y="10254"/>
                    <a:pt x="989" y="11445"/>
                  </a:cubicBezTo>
                  <a:cubicBezTo>
                    <a:pt x="1212" y="11810"/>
                    <a:pt x="1459" y="12151"/>
                    <a:pt x="1741" y="12469"/>
                  </a:cubicBezTo>
                  <a:lnTo>
                    <a:pt x="1741" y="12469"/>
                  </a:lnTo>
                  <a:cubicBezTo>
                    <a:pt x="1754" y="12499"/>
                    <a:pt x="1808" y="12512"/>
                    <a:pt x="1868" y="12512"/>
                  </a:cubicBezTo>
                  <a:cubicBezTo>
                    <a:pt x="1942" y="12512"/>
                    <a:pt x="2024" y="12491"/>
                    <a:pt x="2045" y="12454"/>
                  </a:cubicBezTo>
                  <a:lnTo>
                    <a:pt x="2045" y="12454"/>
                  </a:lnTo>
                  <a:cubicBezTo>
                    <a:pt x="2055" y="12443"/>
                    <a:pt x="2059" y="12432"/>
                    <a:pt x="2055" y="12421"/>
                  </a:cubicBezTo>
                  <a:lnTo>
                    <a:pt x="2055" y="12421"/>
                  </a:lnTo>
                  <a:cubicBezTo>
                    <a:pt x="2190" y="11924"/>
                    <a:pt x="2137" y="11283"/>
                    <a:pt x="2453" y="10862"/>
                  </a:cubicBezTo>
                  <a:cubicBezTo>
                    <a:pt x="2668" y="10564"/>
                    <a:pt x="3025" y="10552"/>
                    <a:pt x="3370" y="10528"/>
                  </a:cubicBezTo>
                  <a:cubicBezTo>
                    <a:pt x="3715" y="10528"/>
                    <a:pt x="4061" y="10433"/>
                    <a:pt x="4358" y="10254"/>
                  </a:cubicBezTo>
                  <a:cubicBezTo>
                    <a:pt x="4704" y="10040"/>
                    <a:pt x="4906" y="9683"/>
                    <a:pt x="5192" y="9409"/>
                  </a:cubicBezTo>
                  <a:cubicBezTo>
                    <a:pt x="5466" y="9135"/>
                    <a:pt x="5811" y="8957"/>
                    <a:pt x="6180" y="8885"/>
                  </a:cubicBezTo>
                  <a:cubicBezTo>
                    <a:pt x="6296" y="8865"/>
                    <a:pt x="6409" y="8857"/>
                    <a:pt x="6521" y="8857"/>
                  </a:cubicBezTo>
                  <a:cubicBezTo>
                    <a:pt x="6811" y="8857"/>
                    <a:pt x="7090" y="8910"/>
                    <a:pt x="7383" y="8945"/>
                  </a:cubicBezTo>
                  <a:cubicBezTo>
                    <a:pt x="7487" y="8963"/>
                    <a:pt x="7592" y="8973"/>
                    <a:pt x="7697" y="8973"/>
                  </a:cubicBezTo>
                  <a:cubicBezTo>
                    <a:pt x="7928" y="8973"/>
                    <a:pt x="8158" y="8928"/>
                    <a:pt x="8371" y="8837"/>
                  </a:cubicBezTo>
                  <a:cubicBezTo>
                    <a:pt x="8668" y="8695"/>
                    <a:pt x="8859" y="8397"/>
                    <a:pt x="9061" y="8147"/>
                  </a:cubicBezTo>
                  <a:cubicBezTo>
                    <a:pt x="9288" y="7837"/>
                    <a:pt x="9621" y="7599"/>
                    <a:pt x="9990" y="7468"/>
                  </a:cubicBezTo>
                  <a:cubicBezTo>
                    <a:pt x="10209" y="7399"/>
                    <a:pt x="10431" y="7374"/>
                    <a:pt x="10656" y="7374"/>
                  </a:cubicBezTo>
                  <a:cubicBezTo>
                    <a:pt x="11183" y="7374"/>
                    <a:pt x="11722" y="7509"/>
                    <a:pt x="12252" y="7509"/>
                  </a:cubicBezTo>
                  <a:cubicBezTo>
                    <a:pt x="12308" y="7509"/>
                    <a:pt x="12363" y="7507"/>
                    <a:pt x="12419" y="7504"/>
                  </a:cubicBezTo>
                  <a:cubicBezTo>
                    <a:pt x="12717" y="7504"/>
                    <a:pt x="13014" y="7409"/>
                    <a:pt x="13264" y="7230"/>
                  </a:cubicBezTo>
                  <a:cubicBezTo>
                    <a:pt x="13455" y="7063"/>
                    <a:pt x="13586" y="6837"/>
                    <a:pt x="13657" y="6599"/>
                  </a:cubicBezTo>
                  <a:cubicBezTo>
                    <a:pt x="13824" y="6075"/>
                    <a:pt x="13860" y="5516"/>
                    <a:pt x="13776" y="4968"/>
                  </a:cubicBezTo>
                  <a:cubicBezTo>
                    <a:pt x="13657" y="4301"/>
                    <a:pt x="13288" y="3682"/>
                    <a:pt x="12883" y="3158"/>
                  </a:cubicBezTo>
                  <a:cubicBezTo>
                    <a:pt x="12407" y="2575"/>
                    <a:pt x="11859" y="2051"/>
                    <a:pt x="11240" y="1622"/>
                  </a:cubicBezTo>
                  <a:cubicBezTo>
                    <a:pt x="9978" y="741"/>
                    <a:pt x="8526" y="205"/>
                    <a:pt x="7002" y="51"/>
                  </a:cubicBezTo>
                  <a:cubicBezTo>
                    <a:pt x="6707" y="18"/>
                    <a:pt x="6413" y="1"/>
                    <a:pt x="6120" y="1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2707;p69">
              <a:extLst>
                <a:ext uri="{FF2B5EF4-FFF2-40B4-BE49-F238E27FC236}">
                  <a16:creationId xmlns:a16="http://schemas.microsoft.com/office/drawing/2014/main" id="{5C019519-5754-4527-9F2B-79714D7A07CA}"/>
                </a:ext>
              </a:extLst>
            </p:cNvPr>
            <p:cNvSpPr/>
            <p:nvPr/>
          </p:nvSpPr>
          <p:spPr>
            <a:xfrm>
              <a:off x="6404784" y="1129272"/>
              <a:ext cx="606991" cy="675163"/>
            </a:xfrm>
            <a:custGeom>
              <a:avLst/>
              <a:gdLst/>
              <a:ahLst/>
              <a:cxnLst/>
              <a:rect l="l" t="t" r="r" b="b"/>
              <a:pathLst>
                <a:path w="13062" h="14529" extrusionOk="0">
                  <a:moveTo>
                    <a:pt x="6449" y="1"/>
                  </a:moveTo>
                  <a:cubicBezTo>
                    <a:pt x="5860" y="1"/>
                    <a:pt x="5249" y="124"/>
                    <a:pt x="4644" y="296"/>
                  </a:cubicBezTo>
                  <a:cubicBezTo>
                    <a:pt x="4049" y="463"/>
                    <a:pt x="3477" y="665"/>
                    <a:pt x="2906" y="891"/>
                  </a:cubicBezTo>
                  <a:cubicBezTo>
                    <a:pt x="2096" y="1249"/>
                    <a:pt x="1346" y="1725"/>
                    <a:pt x="965" y="2404"/>
                  </a:cubicBezTo>
                  <a:cubicBezTo>
                    <a:pt x="465" y="3308"/>
                    <a:pt x="1" y="4011"/>
                    <a:pt x="60" y="5011"/>
                  </a:cubicBezTo>
                  <a:cubicBezTo>
                    <a:pt x="155" y="6618"/>
                    <a:pt x="1310" y="9869"/>
                    <a:pt x="2477" y="11155"/>
                  </a:cubicBezTo>
                  <a:cubicBezTo>
                    <a:pt x="3322" y="12059"/>
                    <a:pt x="3977" y="12405"/>
                    <a:pt x="5192" y="12524"/>
                  </a:cubicBezTo>
                  <a:cubicBezTo>
                    <a:pt x="5305" y="12535"/>
                    <a:pt x="5417" y="12540"/>
                    <a:pt x="5530" y="12540"/>
                  </a:cubicBezTo>
                  <a:cubicBezTo>
                    <a:pt x="5905" y="12540"/>
                    <a:pt x="6278" y="12482"/>
                    <a:pt x="6644" y="12381"/>
                  </a:cubicBezTo>
                  <a:lnTo>
                    <a:pt x="6906" y="14179"/>
                  </a:lnTo>
                  <a:cubicBezTo>
                    <a:pt x="6906" y="14179"/>
                    <a:pt x="7307" y="14529"/>
                    <a:pt x="8135" y="14529"/>
                  </a:cubicBezTo>
                  <a:cubicBezTo>
                    <a:pt x="8699" y="14529"/>
                    <a:pt x="9461" y="14367"/>
                    <a:pt x="10430" y="13822"/>
                  </a:cubicBezTo>
                  <a:cubicBezTo>
                    <a:pt x="12836" y="12476"/>
                    <a:pt x="13062" y="11440"/>
                    <a:pt x="13062" y="11440"/>
                  </a:cubicBezTo>
                  <a:lnTo>
                    <a:pt x="10883" y="9345"/>
                  </a:lnTo>
                  <a:cubicBezTo>
                    <a:pt x="11454" y="8416"/>
                    <a:pt x="11823" y="7345"/>
                    <a:pt x="11776" y="6356"/>
                  </a:cubicBezTo>
                  <a:cubicBezTo>
                    <a:pt x="11681" y="4201"/>
                    <a:pt x="10204" y="2487"/>
                    <a:pt x="8752" y="963"/>
                  </a:cubicBezTo>
                  <a:cubicBezTo>
                    <a:pt x="8081" y="250"/>
                    <a:pt x="7287" y="1"/>
                    <a:pt x="6449" y="1"/>
                  </a:cubicBezTo>
                  <a:close/>
                </a:path>
              </a:pathLst>
            </a:custGeom>
            <a:solidFill>
              <a:srgbClr val="F0C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2708;p69">
              <a:extLst>
                <a:ext uri="{FF2B5EF4-FFF2-40B4-BE49-F238E27FC236}">
                  <a16:creationId xmlns:a16="http://schemas.microsoft.com/office/drawing/2014/main" id="{5FC09C06-E1EB-87E5-25DD-A9698619CA1C}"/>
                </a:ext>
              </a:extLst>
            </p:cNvPr>
            <p:cNvSpPr/>
            <p:nvPr/>
          </p:nvSpPr>
          <p:spPr>
            <a:xfrm>
              <a:off x="6393166" y="1126391"/>
              <a:ext cx="626369" cy="680878"/>
            </a:xfrm>
            <a:custGeom>
              <a:avLst/>
              <a:gdLst/>
              <a:ahLst/>
              <a:cxnLst/>
              <a:rect l="l" t="t" r="r" b="b"/>
              <a:pathLst>
                <a:path w="13479" h="14652" extrusionOk="0">
                  <a:moveTo>
                    <a:pt x="6659" y="129"/>
                  </a:moveTo>
                  <a:cubicBezTo>
                    <a:pt x="7037" y="129"/>
                    <a:pt x="7413" y="184"/>
                    <a:pt x="7775" y="322"/>
                  </a:cubicBezTo>
                  <a:cubicBezTo>
                    <a:pt x="8287" y="525"/>
                    <a:pt x="8680" y="870"/>
                    <a:pt x="9049" y="1263"/>
                  </a:cubicBezTo>
                  <a:cubicBezTo>
                    <a:pt x="9418" y="1668"/>
                    <a:pt x="9776" y="2061"/>
                    <a:pt x="10109" y="2477"/>
                  </a:cubicBezTo>
                  <a:cubicBezTo>
                    <a:pt x="10788" y="3323"/>
                    <a:pt x="11395" y="4251"/>
                    <a:pt x="11681" y="5311"/>
                  </a:cubicBezTo>
                  <a:cubicBezTo>
                    <a:pt x="11990" y="6418"/>
                    <a:pt x="11883" y="7585"/>
                    <a:pt x="11395" y="8621"/>
                  </a:cubicBezTo>
                  <a:cubicBezTo>
                    <a:pt x="11276" y="8895"/>
                    <a:pt x="11133" y="9157"/>
                    <a:pt x="10978" y="9407"/>
                  </a:cubicBezTo>
                  <a:lnTo>
                    <a:pt x="10978" y="9407"/>
                  </a:lnTo>
                  <a:cubicBezTo>
                    <a:pt x="10968" y="9419"/>
                    <a:pt x="10967" y="9431"/>
                    <a:pt x="10978" y="9443"/>
                  </a:cubicBezTo>
                  <a:lnTo>
                    <a:pt x="12550" y="10943"/>
                  </a:lnTo>
                  <a:lnTo>
                    <a:pt x="12955" y="11348"/>
                  </a:lnTo>
                  <a:cubicBezTo>
                    <a:pt x="13023" y="11393"/>
                    <a:pt x="13092" y="11462"/>
                    <a:pt x="13150" y="11530"/>
                  </a:cubicBezTo>
                  <a:lnTo>
                    <a:pt x="13150" y="11530"/>
                  </a:lnTo>
                  <a:cubicBezTo>
                    <a:pt x="13144" y="11549"/>
                    <a:pt x="13142" y="11567"/>
                    <a:pt x="13133" y="11586"/>
                  </a:cubicBezTo>
                  <a:cubicBezTo>
                    <a:pt x="13097" y="11669"/>
                    <a:pt x="13050" y="11752"/>
                    <a:pt x="13002" y="11824"/>
                  </a:cubicBezTo>
                  <a:cubicBezTo>
                    <a:pt x="12776" y="12181"/>
                    <a:pt x="12490" y="12502"/>
                    <a:pt x="12157" y="12764"/>
                  </a:cubicBezTo>
                  <a:cubicBezTo>
                    <a:pt x="11538" y="13300"/>
                    <a:pt x="10835" y="13741"/>
                    <a:pt x="10097" y="14086"/>
                  </a:cubicBezTo>
                  <a:cubicBezTo>
                    <a:pt x="9600" y="14320"/>
                    <a:pt x="8990" y="14523"/>
                    <a:pt x="8403" y="14523"/>
                  </a:cubicBezTo>
                  <a:cubicBezTo>
                    <a:pt x="8035" y="14523"/>
                    <a:pt x="7675" y="14443"/>
                    <a:pt x="7359" y="14241"/>
                  </a:cubicBezTo>
                  <a:cubicBezTo>
                    <a:pt x="7299" y="14193"/>
                    <a:pt x="7311" y="14217"/>
                    <a:pt x="7299" y="14157"/>
                  </a:cubicBezTo>
                  <a:cubicBezTo>
                    <a:pt x="7263" y="13979"/>
                    <a:pt x="7240" y="13788"/>
                    <a:pt x="7216" y="13598"/>
                  </a:cubicBezTo>
                  <a:lnTo>
                    <a:pt x="7049" y="12407"/>
                  </a:lnTo>
                  <a:cubicBezTo>
                    <a:pt x="7043" y="12369"/>
                    <a:pt x="6995" y="12358"/>
                    <a:pt x="6947" y="12358"/>
                  </a:cubicBezTo>
                  <a:cubicBezTo>
                    <a:pt x="6905" y="12358"/>
                    <a:pt x="6863" y="12366"/>
                    <a:pt x="6847" y="12372"/>
                  </a:cubicBezTo>
                  <a:cubicBezTo>
                    <a:pt x="6485" y="12469"/>
                    <a:pt x="6106" y="12522"/>
                    <a:pt x="5728" y="12522"/>
                  </a:cubicBezTo>
                  <a:cubicBezTo>
                    <a:pt x="5049" y="12522"/>
                    <a:pt x="4372" y="12353"/>
                    <a:pt x="3799" y="11979"/>
                  </a:cubicBezTo>
                  <a:cubicBezTo>
                    <a:pt x="3084" y="11526"/>
                    <a:pt x="2548" y="10824"/>
                    <a:pt x="2132" y="10097"/>
                  </a:cubicBezTo>
                  <a:cubicBezTo>
                    <a:pt x="1667" y="9264"/>
                    <a:pt x="1286" y="8383"/>
                    <a:pt x="1001" y="7466"/>
                  </a:cubicBezTo>
                  <a:cubicBezTo>
                    <a:pt x="727" y="6692"/>
                    <a:pt x="548" y="5883"/>
                    <a:pt x="465" y="5073"/>
                  </a:cubicBezTo>
                  <a:cubicBezTo>
                    <a:pt x="441" y="4525"/>
                    <a:pt x="560" y="3990"/>
                    <a:pt x="810" y="3501"/>
                  </a:cubicBezTo>
                  <a:cubicBezTo>
                    <a:pt x="929" y="3251"/>
                    <a:pt x="1060" y="3013"/>
                    <a:pt x="1191" y="2763"/>
                  </a:cubicBezTo>
                  <a:cubicBezTo>
                    <a:pt x="1322" y="2525"/>
                    <a:pt x="1465" y="2287"/>
                    <a:pt x="1644" y="2073"/>
                  </a:cubicBezTo>
                  <a:cubicBezTo>
                    <a:pt x="2406" y="1203"/>
                    <a:pt x="3620" y="811"/>
                    <a:pt x="4692" y="489"/>
                  </a:cubicBezTo>
                  <a:cubicBezTo>
                    <a:pt x="5321" y="299"/>
                    <a:pt x="5995" y="129"/>
                    <a:pt x="6659" y="129"/>
                  </a:cubicBezTo>
                  <a:close/>
                  <a:moveTo>
                    <a:pt x="6731" y="0"/>
                  </a:moveTo>
                  <a:cubicBezTo>
                    <a:pt x="6276" y="0"/>
                    <a:pt x="5819" y="68"/>
                    <a:pt x="5382" y="168"/>
                  </a:cubicBezTo>
                  <a:cubicBezTo>
                    <a:pt x="4811" y="311"/>
                    <a:pt x="4251" y="477"/>
                    <a:pt x="3691" y="680"/>
                  </a:cubicBezTo>
                  <a:cubicBezTo>
                    <a:pt x="3120" y="870"/>
                    <a:pt x="2572" y="1132"/>
                    <a:pt x="2060" y="1454"/>
                  </a:cubicBezTo>
                  <a:cubicBezTo>
                    <a:pt x="1608" y="1751"/>
                    <a:pt x="1227" y="2156"/>
                    <a:pt x="965" y="2632"/>
                  </a:cubicBezTo>
                  <a:cubicBezTo>
                    <a:pt x="679" y="3132"/>
                    <a:pt x="370" y="3644"/>
                    <a:pt x="239" y="4216"/>
                  </a:cubicBezTo>
                  <a:cubicBezTo>
                    <a:pt x="1" y="5109"/>
                    <a:pt x="251" y="6061"/>
                    <a:pt x="501" y="6930"/>
                  </a:cubicBezTo>
                  <a:cubicBezTo>
                    <a:pt x="774" y="7895"/>
                    <a:pt x="1132" y="8835"/>
                    <a:pt x="1584" y="9728"/>
                  </a:cubicBezTo>
                  <a:cubicBezTo>
                    <a:pt x="2001" y="10550"/>
                    <a:pt x="2513" y="11312"/>
                    <a:pt x="3251" y="11883"/>
                  </a:cubicBezTo>
                  <a:cubicBezTo>
                    <a:pt x="3937" y="12393"/>
                    <a:pt x="4778" y="12675"/>
                    <a:pt x="5638" y="12675"/>
                  </a:cubicBezTo>
                  <a:cubicBezTo>
                    <a:pt x="5763" y="12675"/>
                    <a:pt x="5888" y="12669"/>
                    <a:pt x="6013" y="12657"/>
                  </a:cubicBezTo>
                  <a:cubicBezTo>
                    <a:pt x="6255" y="12639"/>
                    <a:pt x="6497" y="12598"/>
                    <a:pt x="6740" y="12542"/>
                  </a:cubicBezTo>
                  <a:lnTo>
                    <a:pt x="6740" y="12542"/>
                  </a:lnTo>
                  <a:lnTo>
                    <a:pt x="6882" y="13574"/>
                  </a:lnTo>
                  <a:lnTo>
                    <a:pt x="6966" y="14157"/>
                  </a:lnTo>
                  <a:cubicBezTo>
                    <a:pt x="6966" y="14205"/>
                    <a:pt x="6990" y="14253"/>
                    <a:pt x="7013" y="14288"/>
                  </a:cubicBezTo>
                  <a:cubicBezTo>
                    <a:pt x="7168" y="14467"/>
                    <a:pt x="7513" y="14550"/>
                    <a:pt x="7728" y="14586"/>
                  </a:cubicBezTo>
                  <a:cubicBezTo>
                    <a:pt x="7948" y="14629"/>
                    <a:pt x="8170" y="14651"/>
                    <a:pt x="8391" y="14651"/>
                  </a:cubicBezTo>
                  <a:cubicBezTo>
                    <a:pt x="8721" y="14651"/>
                    <a:pt x="9050" y="14602"/>
                    <a:pt x="9371" y="14503"/>
                  </a:cubicBezTo>
                  <a:cubicBezTo>
                    <a:pt x="10204" y="14277"/>
                    <a:pt x="10990" y="13836"/>
                    <a:pt x="11704" y="13348"/>
                  </a:cubicBezTo>
                  <a:cubicBezTo>
                    <a:pt x="12204" y="13026"/>
                    <a:pt x="12669" y="12622"/>
                    <a:pt x="13062" y="12157"/>
                  </a:cubicBezTo>
                  <a:cubicBezTo>
                    <a:pt x="13228" y="11979"/>
                    <a:pt x="13359" y="11764"/>
                    <a:pt x="13443" y="11538"/>
                  </a:cubicBezTo>
                  <a:cubicBezTo>
                    <a:pt x="13478" y="11407"/>
                    <a:pt x="13276" y="11288"/>
                    <a:pt x="13181" y="11205"/>
                  </a:cubicBezTo>
                  <a:lnTo>
                    <a:pt x="11297" y="9392"/>
                  </a:lnTo>
                  <a:lnTo>
                    <a:pt x="11297" y="9392"/>
                  </a:lnTo>
                  <a:cubicBezTo>
                    <a:pt x="11934" y="8347"/>
                    <a:pt x="12311" y="7151"/>
                    <a:pt x="12133" y="5918"/>
                  </a:cubicBezTo>
                  <a:cubicBezTo>
                    <a:pt x="11978" y="4799"/>
                    <a:pt x="11431" y="3775"/>
                    <a:pt x="10776" y="2870"/>
                  </a:cubicBezTo>
                  <a:cubicBezTo>
                    <a:pt x="10419" y="2406"/>
                    <a:pt x="10049" y="1954"/>
                    <a:pt x="9657" y="1537"/>
                  </a:cubicBezTo>
                  <a:cubicBezTo>
                    <a:pt x="9276" y="1108"/>
                    <a:pt x="8895" y="668"/>
                    <a:pt x="8394" y="394"/>
                  </a:cubicBezTo>
                  <a:cubicBezTo>
                    <a:pt x="7876" y="108"/>
                    <a:pt x="7305" y="0"/>
                    <a:pt x="6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2709;p69">
              <a:extLst>
                <a:ext uri="{FF2B5EF4-FFF2-40B4-BE49-F238E27FC236}">
                  <a16:creationId xmlns:a16="http://schemas.microsoft.com/office/drawing/2014/main" id="{52900074-D270-4210-99FA-CBD8B0B3FFCC}"/>
                </a:ext>
              </a:extLst>
            </p:cNvPr>
            <p:cNvSpPr/>
            <p:nvPr/>
          </p:nvSpPr>
          <p:spPr>
            <a:xfrm>
              <a:off x="6715719" y="1638220"/>
              <a:ext cx="163853" cy="104511"/>
            </a:xfrm>
            <a:custGeom>
              <a:avLst/>
              <a:gdLst/>
              <a:ahLst/>
              <a:cxnLst/>
              <a:rect l="l" t="t" r="r" b="b"/>
              <a:pathLst>
                <a:path w="3526" h="2249" extrusionOk="0">
                  <a:moveTo>
                    <a:pt x="2870" y="0"/>
                  </a:moveTo>
                  <a:lnTo>
                    <a:pt x="2870" y="0"/>
                  </a:lnTo>
                  <a:cubicBezTo>
                    <a:pt x="1370" y="1322"/>
                    <a:pt x="1" y="1405"/>
                    <a:pt x="1" y="1405"/>
                  </a:cubicBezTo>
                  <a:cubicBezTo>
                    <a:pt x="1" y="1405"/>
                    <a:pt x="170" y="2249"/>
                    <a:pt x="1054" y="2249"/>
                  </a:cubicBezTo>
                  <a:cubicBezTo>
                    <a:pt x="1297" y="2249"/>
                    <a:pt x="1593" y="2186"/>
                    <a:pt x="1954" y="2024"/>
                  </a:cubicBezTo>
                  <a:cubicBezTo>
                    <a:pt x="3525" y="1322"/>
                    <a:pt x="2870" y="0"/>
                    <a:pt x="2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2710;p69">
              <a:extLst>
                <a:ext uri="{FF2B5EF4-FFF2-40B4-BE49-F238E27FC236}">
                  <a16:creationId xmlns:a16="http://schemas.microsoft.com/office/drawing/2014/main" id="{4AA1B76B-D258-4B14-27F2-FED332646C51}"/>
                </a:ext>
              </a:extLst>
            </p:cNvPr>
            <p:cNvSpPr/>
            <p:nvPr/>
          </p:nvSpPr>
          <p:spPr>
            <a:xfrm>
              <a:off x="6708144" y="1635246"/>
              <a:ext cx="154792" cy="110459"/>
            </a:xfrm>
            <a:custGeom>
              <a:avLst/>
              <a:gdLst/>
              <a:ahLst/>
              <a:cxnLst/>
              <a:rect l="l" t="t" r="r" b="b"/>
              <a:pathLst>
                <a:path w="3331" h="2377" extrusionOk="0">
                  <a:moveTo>
                    <a:pt x="2954" y="287"/>
                  </a:moveTo>
                  <a:cubicBezTo>
                    <a:pt x="3070" y="708"/>
                    <a:pt x="2987" y="1160"/>
                    <a:pt x="2712" y="1517"/>
                  </a:cubicBezTo>
                  <a:cubicBezTo>
                    <a:pt x="2343" y="1933"/>
                    <a:pt x="1831" y="2195"/>
                    <a:pt x="1283" y="2243"/>
                  </a:cubicBezTo>
                  <a:cubicBezTo>
                    <a:pt x="1260" y="2245"/>
                    <a:pt x="1237" y="2246"/>
                    <a:pt x="1214" y="2246"/>
                  </a:cubicBezTo>
                  <a:cubicBezTo>
                    <a:pt x="943" y="2246"/>
                    <a:pt x="698" y="2118"/>
                    <a:pt x="533" y="1910"/>
                  </a:cubicBezTo>
                  <a:cubicBezTo>
                    <a:pt x="447" y="1791"/>
                    <a:pt x="370" y="1653"/>
                    <a:pt x="330" y="1513"/>
                  </a:cubicBezTo>
                  <a:lnTo>
                    <a:pt x="330" y="1513"/>
                  </a:lnTo>
                  <a:cubicBezTo>
                    <a:pt x="600" y="1474"/>
                    <a:pt x="869" y="1408"/>
                    <a:pt x="1128" y="1314"/>
                  </a:cubicBezTo>
                  <a:cubicBezTo>
                    <a:pt x="1797" y="1074"/>
                    <a:pt x="2411" y="723"/>
                    <a:pt x="2954" y="287"/>
                  </a:cubicBezTo>
                  <a:close/>
                  <a:moveTo>
                    <a:pt x="3039" y="0"/>
                  </a:moveTo>
                  <a:cubicBezTo>
                    <a:pt x="2982" y="0"/>
                    <a:pt x="2925" y="12"/>
                    <a:pt x="2902" y="28"/>
                  </a:cubicBezTo>
                  <a:cubicBezTo>
                    <a:pt x="2319" y="540"/>
                    <a:pt x="1664" y="945"/>
                    <a:pt x="938" y="1219"/>
                  </a:cubicBezTo>
                  <a:cubicBezTo>
                    <a:pt x="735" y="1291"/>
                    <a:pt x="545" y="1338"/>
                    <a:pt x="331" y="1386"/>
                  </a:cubicBezTo>
                  <a:cubicBezTo>
                    <a:pt x="293" y="1393"/>
                    <a:pt x="252" y="1401"/>
                    <a:pt x="208" y="1405"/>
                  </a:cubicBezTo>
                  <a:lnTo>
                    <a:pt x="208" y="1405"/>
                  </a:lnTo>
                  <a:cubicBezTo>
                    <a:pt x="192" y="1403"/>
                    <a:pt x="175" y="1402"/>
                    <a:pt x="158" y="1402"/>
                  </a:cubicBezTo>
                  <a:cubicBezTo>
                    <a:pt x="78" y="1402"/>
                    <a:pt x="0" y="1425"/>
                    <a:pt x="8" y="1466"/>
                  </a:cubicBezTo>
                  <a:lnTo>
                    <a:pt x="8" y="1466"/>
                  </a:lnTo>
                  <a:cubicBezTo>
                    <a:pt x="8" y="1471"/>
                    <a:pt x="8" y="1476"/>
                    <a:pt x="9" y="1481"/>
                  </a:cubicBezTo>
                  <a:cubicBezTo>
                    <a:pt x="10" y="1484"/>
                    <a:pt x="12" y="1488"/>
                    <a:pt x="14" y="1491"/>
                  </a:cubicBezTo>
                  <a:lnTo>
                    <a:pt x="14" y="1491"/>
                  </a:lnTo>
                  <a:cubicBezTo>
                    <a:pt x="140" y="1991"/>
                    <a:pt x="576" y="2351"/>
                    <a:pt x="1093" y="2374"/>
                  </a:cubicBezTo>
                  <a:cubicBezTo>
                    <a:pt x="1126" y="2375"/>
                    <a:pt x="1159" y="2376"/>
                    <a:pt x="1192" y="2376"/>
                  </a:cubicBezTo>
                  <a:cubicBezTo>
                    <a:pt x="1751" y="2376"/>
                    <a:pt x="2286" y="2187"/>
                    <a:pt x="2736" y="1850"/>
                  </a:cubicBezTo>
                  <a:cubicBezTo>
                    <a:pt x="3081" y="1588"/>
                    <a:pt x="3307" y="1183"/>
                    <a:pt x="3331" y="755"/>
                  </a:cubicBezTo>
                  <a:cubicBezTo>
                    <a:pt x="3331" y="517"/>
                    <a:pt x="3283" y="279"/>
                    <a:pt x="3188" y="52"/>
                  </a:cubicBezTo>
                  <a:cubicBezTo>
                    <a:pt x="3169" y="15"/>
                    <a:pt x="3104" y="0"/>
                    <a:pt x="3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2711;p69">
              <a:extLst>
                <a:ext uri="{FF2B5EF4-FFF2-40B4-BE49-F238E27FC236}">
                  <a16:creationId xmlns:a16="http://schemas.microsoft.com/office/drawing/2014/main" id="{C45025F1-F246-F001-E9C1-7631ED7B0F68}"/>
                </a:ext>
              </a:extLst>
            </p:cNvPr>
            <p:cNvSpPr/>
            <p:nvPr/>
          </p:nvSpPr>
          <p:spPr>
            <a:xfrm>
              <a:off x="6441867" y="1215475"/>
              <a:ext cx="267249" cy="194802"/>
            </a:xfrm>
            <a:custGeom>
              <a:avLst/>
              <a:gdLst/>
              <a:ahLst/>
              <a:cxnLst/>
              <a:rect l="l" t="t" r="r" b="b"/>
              <a:pathLst>
                <a:path w="5751" h="4192" extrusionOk="0">
                  <a:moveTo>
                    <a:pt x="3332" y="0"/>
                  </a:moveTo>
                  <a:cubicBezTo>
                    <a:pt x="3203" y="0"/>
                    <a:pt x="3073" y="5"/>
                    <a:pt x="2941" y="13"/>
                  </a:cubicBezTo>
                  <a:cubicBezTo>
                    <a:pt x="2274" y="48"/>
                    <a:pt x="1679" y="334"/>
                    <a:pt x="1119" y="715"/>
                  </a:cubicBezTo>
                  <a:cubicBezTo>
                    <a:pt x="215" y="1334"/>
                    <a:pt x="0" y="2132"/>
                    <a:pt x="84" y="4192"/>
                  </a:cubicBezTo>
                  <a:cubicBezTo>
                    <a:pt x="1227" y="3096"/>
                    <a:pt x="2941" y="2680"/>
                    <a:pt x="4394" y="2144"/>
                  </a:cubicBezTo>
                  <a:cubicBezTo>
                    <a:pt x="5037" y="1918"/>
                    <a:pt x="5751" y="1811"/>
                    <a:pt x="5370" y="1049"/>
                  </a:cubicBezTo>
                  <a:cubicBezTo>
                    <a:pt x="4936" y="202"/>
                    <a:pt x="4172" y="0"/>
                    <a:pt x="3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2712;p69">
              <a:extLst>
                <a:ext uri="{FF2B5EF4-FFF2-40B4-BE49-F238E27FC236}">
                  <a16:creationId xmlns:a16="http://schemas.microsoft.com/office/drawing/2014/main" id="{374B5DB0-5DA3-3BF5-6FB7-DD4D6F24B16C}"/>
                </a:ext>
              </a:extLst>
            </p:cNvPr>
            <p:cNvSpPr/>
            <p:nvPr/>
          </p:nvSpPr>
          <p:spPr>
            <a:xfrm>
              <a:off x="6432620" y="1212548"/>
              <a:ext cx="276497" cy="201215"/>
            </a:xfrm>
            <a:custGeom>
              <a:avLst/>
              <a:gdLst/>
              <a:ahLst/>
              <a:cxnLst/>
              <a:rect l="l" t="t" r="r" b="b"/>
              <a:pathLst>
                <a:path w="5950" h="4330" extrusionOk="0">
                  <a:moveTo>
                    <a:pt x="3524" y="112"/>
                  </a:moveTo>
                  <a:cubicBezTo>
                    <a:pt x="4317" y="112"/>
                    <a:pt x="5109" y="408"/>
                    <a:pt x="5450" y="1183"/>
                  </a:cubicBezTo>
                  <a:cubicBezTo>
                    <a:pt x="5545" y="1374"/>
                    <a:pt x="5581" y="1600"/>
                    <a:pt x="5414" y="1766"/>
                  </a:cubicBezTo>
                  <a:cubicBezTo>
                    <a:pt x="5271" y="1886"/>
                    <a:pt x="5093" y="1981"/>
                    <a:pt x="4902" y="2028"/>
                  </a:cubicBezTo>
                  <a:lnTo>
                    <a:pt x="3438" y="2528"/>
                  </a:lnTo>
                  <a:cubicBezTo>
                    <a:pt x="2379" y="2892"/>
                    <a:pt x="1301" y="3275"/>
                    <a:pt x="428" y="3979"/>
                  </a:cubicBezTo>
                  <a:lnTo>
                    <a:pt x="428" y="3979"/>
                  </a:lnTo>
                  <a:cubicBezTo>
                    <a:pt x="403" y="3192"/>
                    <a:pt x="385" y="2322"/>
                    <a:pt x="735" y="1612"/>
                  </a:cubicBezTo>
                  <a:cubicBezTo>
                    <a:pt x="878" y="1338"/>
                    <a:pt x="1080" y="1100"/>
                    <a:pt x="1330" y="909"/>
                  </a:cubicBezTo>
                  <a:cubicBezTo>
                    <a:pt x="1771" y="552"/>
                    <a:pt x="2283" y="302"/>
                    <a:pt x="2842" y="183"/>
                  </a:cubicBezTo>
                  <a:cubicBezTo>
                    <a:pt x="3062" y="137"/>
                    <a:pt x="3293" y="112"/>
                    <a:pt x="3524" y="112"/>
                  </a:cubicBezTo>
                  <a:close/>
                  <a:moveTo>
                    <a:pt x="3486" y="1"/>
                  </a:moveTo>
                  <a:cubicBezTo>
                    <a:pt x="3422" y="1"/>
                    <a:pt x="3358" y="2"/>
                    <a:pt x="3295" y="4"/>
                  </a:cubicBezTo>
                  <a:cubicBezTo>
                    <a:pt x="2688" y="16"/>
                    <a:pt x="2104" y="195"/>
                    <a:pt x="1592" y="492"/>
                  </a:cubicBezTo>
                  <a:cubicBezTo>
                    <a:pt x="1223" y="683"/>
                    <a:pt x="890" y="945"/>
                    <a:pt x="628" y="1266"/>
                  </a:cubicBezTo>
                  <a:cubicBezTo>
                    <a:pt x="1" y="2071"/>
                    <a:pt x="91" y="3287"/>
                    <a:pt x="127" y="4249"/>
                  </a:cubicBezTo>
                  <a:lnTo>
                    <a:pt x="127" y="4249"/>
                  </a:lnTo>
                  <a:cubicBezTo>
                    <a:pt x="124" y="4257"/>
                    <a:pt x="125" y="4264"/>
                    <a:pt x="128" y="4271"/>
                  </a:cubicBezTo>
                  <a:lnTo>
                    <a:pt x="128" y="4271"/>
                  </a:lnTo>
                  <a:cubicBezTo>
                    <a:pt x="134" y="4310"/>
                    <a:pt x="211" y="4329"/>
                    <a:pt x="287" y="4329"/>
                  </a:cubicBezTo>
                  <a:cubicBezTo>
                    <a:pt x="365" y="4329"/>
                    <a:pt x="441" y="4309"/>
                    <a:pt x="438" y="4268"/>
                  </a:cubicBezTo>
                  <a:lnTo>
                    <a:pt x="438" y="4268"/>
                  </a:lnTo>
                  <a:cubicBezTo>
                    <a:pt x="1351" y="3426"/>
                    <a:pt x="2531" y="3001"/>
                    <a:pt x="3688" y="2612"/>
                  </a:cubicBezTo>
                  <a:cubicBezTo>
                    <a:pt x="4224" y="2421"/>
                    <a:pt x="4759" y="2267"/>
                    <a:pt x="5283" y="2052"/>
                  </a:cubicBezTo>
                  <a:cubicBezTo>
                    <a:pt x="5652" y="1909"/>
                    <a:pt x="5950" y="1683"/>
                    <a:pt x="5795" y="1254"/>
                  </a:cubicBezTo>
                  <a:cubicBezTo>
                    <a:pt x="5461" y="262"/>
                    <a:pt x="4427" y="1"/>
                    <a:pt x="3486" y="1"/>
                  </a:cubicBezTo>
                  <a:close/>
                </a:path>
              </a:pathLst>
            </a:custGeom>
            <a:solidFill>
              <a:srgbClr val="234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2713;p69">
              <a:extLst>
                <a:ext uri="{FF2B5EF4-FFF2-40B4-BE49-F238E27FC236}">
                  <a16:creationId xmlns:a16="http://schemas.microsoft.com/office/drawing/2014/main" id="{02DC4AEF-A65C-F648-B8AA-0D400B457BBA}"/>
                </a:ext>
              </a:extLst>
            </p:cNvPr>
            <p:cNvSpPr/>
            <p:nvPr/>
          </p:nvSpPr>
          <p:spPr>
            <a:xfrm>
              <a:off x="6409756" y="1176765"/>
              <a:ext cx="461494" cy="287742"/>
            </a:xfrm>
            <a:custGeom>
              <a:avLst/>
              <a:gdLst/>
              <a:ahLst/>
              <a:cxnLst/>
              <a:rect l="l" t="t" r="r" b="b"/>
              <a:pathLst>
                <a:path w="9931" h="6192" extrusionOk="0">
                  <a:moveTo>
                    <a:pt x="8692" y="0"/>
                  </a:moveTo>
                  <a:cubicBezTo>
                    <a:pt x="7609" y="893"/>
                    <a:pt x="6061" y="1798"/>
                    <a:pt x="5097" y="2370"/>
                  </a:cubicBezTo>
                  <a:cubicBezTo>
                    <a:pt x="3561" y="3287"/>
                    <a:pt x="1763" y="3929"/>
                    <a:pt x="1" y="4453"/>
                  </a:cubicBezTo>
                  <a:cubicBezTo>
                    <a:pt x="96" y="5037"/>
                    <a:pt x="239" y="5620"/>
                    <a:pt x="417" y="6192"/>
                  </a:cubicBezTo>
                  <a:cubicBezTo>
                    <a:pt x="2370" y="5632"/>
                    <a:pt x="4406" y="4953"/>
                    <a:pt x="6132" y="3929"/>
                  </a:cubicBezTo>
                  <a:cubicBezTo>
                    <a:pt x="7156" y="3322"/>
                    <a:pt x="8847" y="2346"/>
                    <a:pt x="9931" y="1393"/>
                  </a:cubicBezTo>
                  <a:cubicBezTo>
                    <a:pt x="9538" y="905"/>
                    <a:pt x="9121" y="441"/>
                    <a:pt x="86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2714;p69">
              <a:extLst>
                <a:ext uri="{FF2B5EF4-FFF2-40B4-BE49-F238E27FC236}">
                  <a16:creationId xmlns:a16="http://schemas.microsoft.com/office/drawing/2014/main" id="{A894D1E0-4A65-905B-7EB4-7418382DB000}"/>
                </a:ext>
              </a:extLst>
            </p:cNvPr>
            <p:cNvSpPr/>
            <p:nvPr/>
          </p:nvSpPr>
          <p:spPr>
            <a:xfrm>
              <a:off x="6402042" y="1173048"/>
              <a:ext cx="477154" cy="294248"/>
            </a:xfrm>
            <a:custGeom>
              <a:avLst/>
              <a:gdLst/>
              <a:ahLst/>
              <a:cxnLst/>
              <a:rect l="l" t="t" r="r" b="b"/>
              <a:pathLst>
                <a:path w="10268" h="6332" extrusionOk="0">
                  <a:moveTo>
                    <a:pt x="8831" y="240"/>
                  </a:moveTo>
                  <a:cubicBezTo>
                    <a:pt x="9206" y="640"/>
                    <a:pt x="9571" y="1050"/>
                    <a:pt x="9918" y="1469"/>
                  </a:cubicBezTo>
                  <a:lnTo>
                    <a:pt x="9918" y="1469"/>
                  </a:lnTo>
                  <a:cubicBezTo>
                    <a:pt x="8926" y="2323"/>
                    <a:pt x="7797" y="3005"/>
                    <a:pt x="6679" y="3676"/>
                  </a:cubicBezTo>
                  <a:cubicBezTo>
                    <a:pt x="5465" y="4390"/>
                    <a:pt x="4191" y="4998"/>
                    <a:pt x="2869" y="5474"/>
                  </a:cubicBezTo>
                  <a:cubicBezTo>
                    <a:pt x="2152" y="5724"/>
                    <a:pt x="1425" y="5944"/>
                    <a:pt x="696" y="6153"/>
                  </a:cubicBezTo>
                  <a:lnTo>
                    <a:pt x="696" y="6153"/>
                  </a:lnTo>
                  <a:cubicBezTo>
                    <a:pt x="535" y="5633"/>
                    <a:pt x="406" y="5094"/>
                    <a:pt x="326" y="4544"/>
                  </a:cubicBezTo>
                  <a:lnTo>
                    <a:pt x="326" y="4544"/>
                  </a:lnTo>
                  <a:cubicBezTo>
                    <a:pt x="1618" y="4179"/>
                    <a:pt x="2885" y="3711"/>
                    <a:pt x="4108" y="3152"/>
                  </a:cubicBezTo>
                  <a:cubicBezTo>
                    <a:pt x="5179" y="2616"/>
                    <a:pt x="6227" y="2009"/>
                    <a:pt x="7227" y="1342"/>
                  </a:cubicBezTo>
                  <a:cubicBezTo>
                    <a:pt x="7784" y="1011"/>
                    <a:pt x="8322" y="640"/>
                    <a:pt x="8831" y="240"/>
                  </a:cubicBezTo>
                  <a:close/>
                  <a:moveTo>
                    <a:pt x="8869" y="0"/>
                  </a:moveTo>
                  <a:cubicBezTo>
                    <a:pt x="8817" y="0"/>
                    <a:pt x="8763" y="15"/>
                    <a:pt x="8715" y="45"/>
                  </a:cubicBezTo>
                  <a:cubicBezTo>
                    <a:pt x="7775" y="831"/>
                    <a:pt x="6727" y="1473"/>
                    <a:pt x="5679" y="2093"/>
                  </a:cubicBezTo>
                  <a:cubicBezTo>
                    <a:pt x="4584" y="2747"/>
                    <a:pt x="3453" y="3307"/>
                    <a:pt x="2262" y="3759"/>
                  </a:cubicBezTo>
                  <a:cubicBezTo>
                    <a:pt x="1548" y="4021"/>
                    <a:pt x="822" y="4260"/>
                    <a:pt x="83" y="4474"/>
                  </a:cubicBezTo>
                  <a:cubicBezTo>
                    <a:pt x="60" y="4474"/>
                    <a:pt x="0" y="4498"/>
                    <a:pt x="12" y="4533"/>
                  </a:cubicBezTo>
                  <a:cubicBezTo>
                    <a:pt x="95" y="5129"/>
                    <a:pt x="238" y="5712"/>
                    <a:pt x="417" y="6272"/>
                  </a:cubicBezTo>
                  <a:cubicBezTo>
                    <a:pt x="430" y="6319"/>
                    <a:pt x="490" y="6332"/>
                    <a:pt x="550" y="6332"/>
                  </a:cubicBezTo>
                  <a:cubicBezTo>
                    <a:pt x="595" y="6332"/>
                    <a:pt x="641" y="6324"/>
                    <a:pt x="667" y="6319"/>
                  </a:cubicBezTo>
                  <a:cubicBezTo>
                    <a:pt x="2107" y="5926"/>
                    <a:pt x="3512" y="5426"/>
                    <a:pt x="4894" y="4831"/>
                  </a:cubicBezTo>
                  <a:cubicBezTo>
                    <a:pt x="6096" y="4248"/>
                    <a:pt x="7251" y="3593"/>
                    <a:pt x="8358" y="2843"/>
                  </a:cubicBezTo>
                  <a:cubicBezTo>
                    <a:pt x="9005" y="2443"/>
                    <a:pt x="9628" y="1997"/>
                    <a:pt x="10205" y="1504"/>
                  </a:cubicBezTo>
                  <a:lnTo>
                    <a:pt x="10205" y="1504"/>
                  </a:lnTo>
                  <a:cubicBezTo>
                    <a:pt x="10245" y="1489"/>
                    <a:pt x="10267" y="1470"/>
                    <a:pt x="10251" y="1450"/>
                  </a:cubicBezTo>
                  <a:cubicBezTo>
                    <a:pt x="9858" y="961"/>
                    <a:pt x="9442" y="497"/>
                    <a:pt x="9013" y="45"/>
                  </a:cubicBezTo>
                  <a:cubicBezTo>
                    <a:pt x="8971" y="15"/>
                    <a:pt x="8921" y="0"/>
                    <a:pt x="88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2715;p69">
              <a:extLst>
                <a:ext uri="{FF2B5EF4-FFF2-40B4-BE49-F238E27FC236}">
                  <a16:creationId xmlns:a16="http://schemas.microsoft.com/office/drawing/2014/main" id="{B4FB75C7-4D67-7E7D-C737-5DA4D3204133}"/>
                </a:ext>
              </a:extLst>
            </p:cNvPr>
            <p:cNvSpPr/>
            <p:nvPr/>
          </p:nvSpPr>
          <p:spPr>
            <a:xfrm>
              <a:off x="6324575" y="1065235"/>
              <a:ext cx="766337" cy="665962"/>
            </a:xfrm>
            <a:custGeom>
              <a:avLst/>
              <a:gdLst/>
              <a:ahLst/>
              <a:cxnLst/>
              <a:rect l="l" t="t" r="r" b="b"/>
              <a:pathLst>
                <a:path w="16491" h="14331" extrusionOk="0">
                  <a:moveTo>
                    <a:pt x="7772" y="0"/>
                  </a:moveTo>
                  <a:cubicBezTo>
                    <a:pt x="7538" y="0"/>
                    <a:pt x="7310" y="46"/>
                    <a:pt x="7096" y="198"/>
                  </a:cubicBezTo>
                  <a:cubicBezTo>
                    <a:pt x="6930" y="305"/>
                    <a:pt x="6799" y="460"/>
                    <a:pt x="6620" y="519"/>
                  </a:cubicBezTo>
                  <a:cubicBezTo>
                    <a:pt x="6549" y="546"/>
                    <a:pt x="6476" y="557"/>
                    <a:pt x="6402" y="557"/>
                  </a:cubicBezTo>
                  <a:cubicBezTo>
                    <a:pt x="6212" y="557"/>
                    <a:pt x="6014" y="487"/>
                    <a:pt x="5834" y="436"/>
                  </a:cubicBezTo>
                  <a:cubicBezTo>
                    <a:pt x="5720" y="410"/>
                    <a:pt x="5596" y="388"/>
                    <a:pt x="5477" y="388"/>
                  </a:cubicBezTo>
                  <a:cubicBezTo>
                    <a:pt x="5324" y="388"/>
                    <a:pt x="5179" y="424"/>
                    <a:pt x="5072" y="531"/>
                  </a:cubicBezTo>
                  <a:cubicBezTo>
                    <a:pt x="4989" y="638"/>
                    <a:pt x="4941" y="757"/>
                    <a:pt x="4929" y="900"/>
                  </a:cubicBezTo>
                  <a:cubicBezTo>
                    <a:pt x="4811" y="804"/>
                    <a:pt x="4655" y="756"/>
                    <a:pt x="4503" y="756"/>
                  </a:cubicBezTo>
                  <a:cubicBezTo>
                    <a:pt x="4487" y="756"/>
                    <a:pt x="4470" y="756"/>
                    <a:pt x="4453" y="757"/>
                  </a:cubicBezTo>
                  <a:cubicBezTo>
                    <a:pt x="3882" y="769"/>
                    <a:pt x="3298" y="1198"/>
                    <a:pt x="3036" y="1686"/>
                  </a:cubicBezTo>
                  <a:cubicBezTo>
                    <a:pt x="2893" y="1960"/>
                    <a:pt x="2822" y="2246"/>
                    <a:pt x="2679" y="2508"/>
                  </a:cubicBezTo>
                  <a:cubicBezTo>
                    <a:pt x="2393" y="3020"/>
                    <a:pt x="1869" y="3341"/>
                    <a:pt x="1429" y="3710"/>
                  </a:cubicBezTo>
                  <a:cubicBezTo>
                    <a:pt x="12" y="4889"/>
                    <a:pt x="1369" y="6365"/>
                    <a:pt x="524" y="7758"/>
                  </a:cubicBezTo>
                  <a:cubicBezTo>
                    <a:pt x="381" y="7925"/>
                    <a:pt x="262" y="8115"/>
                    <a:pt x="167" y="8306"/>
                  </a:cubicBezTo>
                  <a:cubicBezTo>
                    <a:pt x="0" y="8723"/>
                    <a:pt x="214" y="9187"/>
                    <a:pt x="417" y="9580"/>
                  </a:cubicBezTo>
                  <a:cubicBezTo>
                    <a:pt x="607" y="9985"/>
                    <a:pt x="786" y="10461"/>
                    <a:pt x="560" y="10854"/>
                  </a:cubicBezTo>
                  <a:cubicBezTo>
                    <a:pt x="500" y="10925"/>
                    <a:pt x="453" y="11009"/>
                    <a:pt x="417" y="11104"/>
                  </a:cubicBezTo>
                  <a:cubicBezTo>
                    <a:pt x="405" y="11187"/>
                    <a:pt x="393" y="11282"/>
                    <a:pt x="417" y="11366"/>
                  </a:cubicBezTo>
                  <a:cubicBezTo>
                    <a:pt x="595" y="13080"/>
                    <a:pt x="1929" y="13783"/>
                    <a:pt x="3441" y="14330"/>
                  </a:cubicBezTo>
                  <a:cubicBezTo>
                    <a:pt x="3346" y="14021"/>
                    <a:pt x="3096" y="13735"/>
                    <a:pt x="3179" y="13354"/>
                  </a:cubicBezTo>
                  <a:cubicBezTo>
                    <a:pt x="3203" y="13283"/>
                    <a:pt x="3227" y="13211"/>
                    <a:pt x="3227" y="13128"/>
                  </a:cubicBezTo>
                  <a:cubicBezTo>
                    <a:pt x="3203" y="12795"/>
                    <a:pt x="2489" y="12616"/>
                    <a:pt x="2298" y="12342"/>
                  </a:cubicBezTo>
                  <a:cubicBezTo>
                    <a:pt x="2143" y="12140"/>
                    <a:pt x="2096" y="11878"/>
                    <a:pt x="2167" y="11640"/>
                  </a:cubicBezTo>
                  <a:cubicBezTo>
                    <a:pt x="2274" y="11390"/>
                    <a:pt x="2548" y="11235"/>
                    <a:pt x="2715" y="11009"/>
                  </a:cubicBezTo>
                  <a:cubicBezTo>
                    <a:pt x="2846" y="10818"/>
                    <a:pt x="2905" y="10580"/>
                    <a:pt x="2858" y="10342"/>
                  </a:cubicBezTo>
                  <a:cubicBezTo>
                    <a:pt x="2762" y="9913"/>
                    <a:pt x="2358" y="9604"/>
                    <a:pt x="2215" y="9187"/>
                  </a:cubicBezTo>
                  <a:cubicBezTo>
                    <a:pt x="1929" y="8330"/>
                    <a:pt x="2846" y="7901"/>
                    <a:pt x="3001" y="7175"/>
                  </a:cubicBezTo>
                  <a:cubicBezTo>
                    <a:pt x="3132" y="6544"/>
                    <a:pt x="2548" y="5782"/>
                    <a:pt x="3012" y="5198"/>
                  </a:cubicBezTo>
                  <a:cubicBezTo>
                    <a:pt x="3208" y="4956"/>
                    <a:pt x="3405" y="4866"/>
                    <a:pt x="3601" y="4866"/>
                  </a:cubicBezTo>
                  <a:cubicBezTo>
                    <a:pt x="4155" y="4866"/>
                    <a:pt x="4695" y="5589"/>
                    <a:pt x="5144" y="5615"/>
                  </a:cubicBezTo>
                  <a:cubicBezTo>
                    <a:pt x="5179" y="5270"/>
                    <a:pt x="5215" y="4913"/>
                    <a:pt x="5251" y="4544"/>
                  </a:cubicBezTo>
                  <a:cubicBezTo>
                    <a:pt x="5425" y="4136"/>
                    <a:pt x="5816" y="3888"/>
                    <a:pt x="6256" y="3888"/>
                  </a:cubicBezTo>
                  <a:cubicBezTo>
                    <a:pt x="6266" y="3888"/>
                    <a:pt x="6276" y="3888"/>
                    <a:pt x="6287" y="3889"/>
                  </a:cubicBezTo>
                  <a:cubicBezTo>
                    <a:pt x="7632" y="3960"/>
                    <a:pt x="7704" y="5710"/>
                    <a:pt x="8704" y="6246"/>
                  </a:cubicBezTo>
                  <a:cubicBezTo>
                    <a:pt x="9001" y="6405"/>
                    <a:pt x="9379" y="6479"/>
                    <a:pt x="9755" y="6479"/>
                  </a:cubicBezTo>
                  <a:cubicBezTo>
                    <a:pt x="10056" y="6479"/>
                    <a:pt x="10354" y="6431"/>
                    <a:pt x="10609" y="6341"/>
                  </a:cubicBezTo>
                  <a:cubicBezTo>
                    <a:pt x="10949" y="6228"/>
                    <a:pt x="11344" y="5887"/>
                    <a:pt x="11732" y="5887"/>
                  </a:cubicBezTo>
                  <a:cubicBezTo>
                    <a:pt x="11750" y="5887"/>
                    <a:pt x="11769" y="5887"/>
                    <a:pt x="11787" y="5889"/>
                  </a:cubicBezTo>
                  <a:cubicBezTo>
                    <a:pt x="12799" y="5996"/>
                    <a:pt x="12204" y="7651"/>
                    <a:pt x="13157" y="7853"/>
                  </a:cubicBezTo>
                  <a:cubicBezTo>
                    <a:pt x="13204" y="7864"/>
                    <a:pt x="13248" y="7868"/>
                    <a:pt x="13289" y="7868"/>
                  </a:cubicBezTo>
                  <a:cubicBezTo>
                    <a:pt x="13571" y="7868"/>
                    <a:pt x="13695" y="7651"/>
                    <a:pt x="13815" y="7651"/>
                  </a:cubicBezTo>
                  <a:cubicBezTo>
                    <a:pt x="13898" y="7651"/>
                    <a:pt x="13979" y="7754"/>
                    <a:pt x="14109" y="8104"/>
                  </a:cubicBezTo>
                  <a:cubicBezTo>
                    <a:pt x="14264" y="8520"/>
                    <a:pt x="14383" y="8770"/>
                    <a:pt x="14895" y="8937"/>
                  </a:cubicBezTo>
                  <a:cubicBezTo>
                    <a:pt x="14883" y="8627"/>
                    <a:pt x="15133" y="8413"/>
                    <a:pt x="15335" y="8175"/>
                  </a:cubicBezTo>
                  <a:cubicBezTo>
                    <a:pt x="15609" y="7842"/>
                    <a:pt x="15824" y="7472"/>
                    <a:pt x="15966" y="7068"/>
                  </a:cubicBezTo>
                  <a:cubicBezTo>
                    <a:pt x="16169" y="6556"/>
                    <a:pt x="16324" y="6020"/>
                    <a:pt x="16407" y="5472"/>
                  </a:cubicBezTo>
                  <a:cubicBezTo>
                    <a:pt x="16419" y="5377"/>
                    <a:pt x="16431" y="5294"/>
                    <a:pt x="16443" y="5198"/>
                  </a:cubicBezTo>
                  <a:cubicBezTo>
                    <a:pt x="16490" y="4865"/>
                    <a:pt x="16395" y="4520"/>
                    <a:pt x="16205" y="4246"/>
                  </a:cubicBezTo>
                  <a:cubicBezTo>
                    <a:pt x="15919" y="3913"/>
                    <a:pt x="15502" y="3972"/>
                    <a:pt x="15181" y="3734"/>
                  </a:cubicBezTo>
                  <a:cubicBezTo>
                    <a:pt x="14633" y="3305"/>
                    <a:pt x="14157" y="2781"/>
                    <a:pt x="13776" y="2198"/>
                  </a:cubicBezTo>
                  <a:cubicBezTo>
                    <a:pt x="13669" y="1960"/>
                    <a:pt x="13526" y="1746"/>
                    <a:pt x="13371" y="1543"/>
                  </a:cubicBezTo>
                  <a:cubicBezTo>
                    <a:pt x="13121" y="1281"/>
                    <a:pt x="12776" y="1138"/>
                    <a:pt x="12418" y="1138"/>
                  </a:cubicBezTo>
                  <a:cubicBezTo>
                    <a:pt x="12048" y="1138"/>
                    <a:pt x="11653" y="1276"/>
                    <a:pt x="11294" y="1276"/>
                  </a:cubicBezTo>
                  <a:cubicBezTo>
                    <a:pt x="11145" y="1276"/>
                    <a:pt x="11003" y="1252"/>
                    <a:pt x="10871" y="1186"/>
                  </a:cubicBezTo>
                  <a:cubicBezTo>
                    <a:pt x="10632" y="1067"/>
                    <a:pt x="10501" y="841"/>
                    <a:pt x="10323" y="650"/>
                  </a:cubicBezTo>
                  <a:cubicBezTo>
                    <a:pt x="9859" y="162"/>
                    <a:pt x="9323" y="150"/>
                    <a:pt x="8680" y="103"/>
                  </a:cubicBezTo>
                  <a:cubicBezTo>
                    <a:pt x="8379" y="76"/>
                    <a:pt x="8071" y="0"/>
                    <a:pt x="77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2716;p69">
              <a:extLst>
                <a:ext uri="{FF2B5EF4-FFF2-40B4-BE49-F238E27FC236}">
                  <a16:creationId xmlns:a16="http://schemas.microsoft.com/office/drawing/2014/main" id="{C4FFED60-590B-51CC-7C22-7D73C740577D}"/>
                </a:ext>
              </a:extLst>
            </p:cNvPr>
            <p:cNvSpPr/>
            <p:nvPr/>
          </p:nvSpPr>
          <p:spPr>
            <a:xfrm>
              <a:off x="6320114" y="1061750"/>
              <a:ext cx="776839" cy="673490"/>
            </a:xfrm>
            <a:custGeom>
              <a:avLst/>
              <a:gdLst/>
              <a:ahLst/>
              <a:cxnLst/>
              <a:rect l="l" t="t" r="r" b="b"/>
              <a:pathLst>
                <a:path w="16717" h="14493" extrusionOk="0">
                  <a:moveTo>
                    <a:pt x="7980" y="157"/>
                  </a:moveTo>
                  <a:cubicBezTo>
                    <a:pt x="8222" y="157"/>
                    <a:pt x="8472" y="201"/>
                    <a:pt x="8716" y="225"/>
                  </a:cubicBezTo>
                  <a:cubicBezTo>
                    <a:pt x="9109" y="273"/>
                    <a:pt x="9526" y="249"/>
                    <a:pt x="9907" y="416"/>
                  </a:cubicBezTo>
                  <a:cubicBezTo>
                    <a:pt x="10288" y="594"/>
                    <a:pt x="10467" y="999"/>
                    <a:pt x="10812" y="1225"/>
                  </a:cubicBezTo>
                  <a:cubicBezTo>
                    <a:pt x="11032" y="1370"/>
                    <a:pt x="11267" y="1417"/>
                    <a:pt x="11503" y="1417"/>
                  </a:cubicBezTo>
                  <a:cubicBezTo>
                    <a:pt x="11638" y="1417"/>
                    <a:pt x="11773" y="1402"/>
                    <a:pt x="11907" y="1380"/>
                  </a:cubicBezTo>
                  <a:cubicBezTo>
                    <a:pt x="12135" y="1343"/>
                    <a:pt x="12364" y="1299"/>
                    <a:pt x="12584" y="1299"/>
                  </a:cubicBezTo>
                  <a:cubicBezTo>
                    <a:pt x="12859" y="1299"/>
                    <a:pt x="13117" y="1368"/>
                    <a:pt x="13336" y="1606"/>
                  </a:cubicBezTo>
                  <a:cubicBezTo>
                    <a:pt x="13467" y="1773"/>
                    <a:pt x="13586" y="1952"/>
                    <a:pt x="13681" y="2142"/>
                  </a:cubicBezTo>
                  <a:cubicBezTo>
                    <a:pt x="13788" y="2333"/>
                    <a:pt x="13907" y="2523"/>
                    <a:pt x="14050" y="2690"/>
                  </a:cubicBezTo>
                  <a:cubicBezTo>
                    <a:pt x="14336" y="3059"/>
                    <a:pt x="14669" y="3404"/>
                    <a:pt x="15039" y="3714"/>
                  </a:cubicBezTo>
                  <a:cubicBezTo>
                    <a:pt x="15181" y="3833"/>
                    <a:pt x="15336" y="3928"/>
                    <a:pt x="15515" y="3999"/>
                  </a:cubicBezTo>
                  <a:cubicBezTo>
                    <a:pt x="15727" y="4078"/>
                    <a:pt x="15961" y="4114"/>
                    <a:pt x="16137" y="4276"/>
                  </a:cubicBezTo>
                  <a:lnTo>
                    <a:pt x="16137" y="4276"/>
                  </a:lnTo>
                  <a:cubicBezTo>
                    <a:pt x="16133" y="4284"/>
                    <a:pt x="16135" y="4295"/>
                    <a:pt x="16146" y="4309"/>
                  </a:cubicBezTo>
                  <a:cubicBezTo>
                    <a:pt x="16432" y="4666"/>
                    <a:pt x="16408" y="5131"/>
                    <a:pt x="16336" y="5559"/>
                  </a:cubicBezTo>
                  <a:cubicBezTo>
                    <a:pt x="16253" y="6035"/>
                    <a:pt x="16122" y="6512"/>
                    <a:pt x="15955" y="6952"/>
                  </a:cubicBezTo>
                  <a:cubicBezTo>
                    <a:pt x="15824" y="7321"/>
                    <a:pt x="15658" y="7667"/>
                    <a:pt x="15431" y="7988"/>
                  </a:cubicBezTo>
                  <a:cubicBezTo>
                    <a:pt x="15231" y="8266"/>
                    <a:pt x="14886" y="8523"/>
                    <a:pt x="14831" y="8885"/>
                  </a:cubicBezTo>
                  <a:lnTo>
                    <a:pt x="14831" y="8885"/>
                  </a:lnTo>
                  <a:cubicBezTo>
                    <a:pt x="14653" y="8789"/>
                    <a:pt x="14514" y="8630"/>
                    <a:pt x="14431" y="8429"/>
                  </a:cubicBezTo>
                  <a:cubicBezTo>
                    <a:pt x="14336" y="8226"/>
                    <a:pt x="14288" y="7964"/>
                    <a:pt x="14134" y="7786"/>
                  </a:cubicBezTo>
                  <a:cubicBezTo>
                    <a:pt x="14054" y="7697"/>
                    <a:pt x="13942" y="7649"/>
                    <a:pt x="13825" y="7649"/>
                  </a:cubicBezTo>
                  <a:cubicBezTo>
                    <a:pt x="13801" y="7649"/>
                    <a:pt x="13777" y="7651"/>
                    <a:pt x="13753" y="7655"/>
                  </a:cubicBezTo>
                  <a:cubicBezTo>
                    <a:pt x="13634" y="7678"/>
                    <a:pt x="13550" y="7786"/>
                    <a:pt x="13443" y="7833"/>
                  </a:cubicBezTo>
                  <a:cubicBezTo>
                    <a:pt x="13388" y="7854"/>
                    <a:pt x="13337" y="7864"/>
                    <a:pt x="13291" y="7864"/>
                  </a:cubicBezTo>
                  <a:cubicBezTo>
                    <a:pt x="12965" y="7864"/>
                    <a:pt x="12839" y="7402"/>
                    <a:pt x="12776" y="7131"/>
                  </a:cubicBezTo>
                  <a:cubicBezTo>
                    <a:pt x="12693" y="6785"/>
                    <a:pt x="12657" y="6381"/>
                    <a:pt x="12395" y="6131"/>
                  </a:cubicBezTo>
                  <a:cubicBezTo>
                    <a:pt x="12213" y="5966"/>
                    <a:pt x="12001" y="5900"/>
                    <a:pt x="11785" y="5900"/>
                  </a:cubicBezTo>
                  <a:cubicBezTo>
                    <a:pt x="11564" y="5900"/>
                    <a:pt x="11338" y="5969"/>
                    <a:pt x="11133" y="6071"/>
                  </a:cubicBezTo>
                  <a:cubicBezTo>
                    <a:pt x="10848" y="6238"/>
                    <a:pt x="10550" y="6357"/>
                    <a:pt x="10240" y="6428"/>
                  </a:cubicBezTo>
                  <a:cubicBezTo>
                    <a:pt x="10082" y="6460"/>
                    <a:pt x="9924" y="6475"/>
                    <a:pt x="9767" y="6475"/>
                  </a:cubicBezTo>
                  <a:cubicBezTo>
                    <a:pt x="9569" y="6475"/>
                    <a:pt x="9373" y="6451"/>
                    <a:pt x="9181" y="6404"/>
                  </a:cubicBezTo>
                  <a:cubicBezTo>
                    <a:pt x="8228" y="6143"/>
                    <a:pt x="8026" y="4988"/>
                    <a:pt x="7395" y="4369"/>
                  </a:cubicBezTo>
                  <a:cubicBezTo>
                    <a:pt x="7092" y="4055"/>
                    <a:pt x="6677" y="3888"/>
                    <a:pt x="6253" y="3888"/>
                  </a:cubicBezTo>
                  <a:cubicBezTo>
                    <a:pt x="6177" y="3888"/>
                    <a:pt x="6101" y="3893"/>
                    <a:pt x="6025" y="3904"/>
                  </a:cubicBezTo>
                  <a:cubicBezTo>
                    <a:pt x="5728" y="3964"/>
                    <a:pt x="5466" y="4130"/>
                    <a:pt x="5311" y="4380"/>
                  </a:cubicBezTo>
                  <a:cubicBezTo>
                    <a:pt x="5204" y="4547"/>
                    <a:pt x="5156" y="4726"/>
                    <a:pt x="5156" y="4916"/>
                  </a:cubicBezTo>
                  <a:cubicBezTo>
                    <a:pt x="5134" y="5138"/>
                    <a:pt x="5112" y="5370"/>
                    <a:pt x="5090" y="5593"/>
                  </a:cubicBezTo>
                  <a:lnTo>
                    <a:pt x="5090" y="5593"/>
                  </a:lnTo>
                  <a:cubicBezTo>
                    <a:pt x="4973" y="5553"/>
                    <a:pt x="4871" y="5490"/>
                    <a:pt x="4775" y="5404"/>
                  </a:cubicBezTo>
                  <a:cubicBezTo>
                    <a:pt x="4621" y="5297"/>
                    <a:pt x="4466" y="5178"/>
                    <a:pt x="4299" y="5083"/>
                  </a:cubicBezTo>
                  <a:cubicBezTo>
                    <a:pt x="4092" y="4971"/>
                    <a:pt x="3847" y="4865"/>
                    <a:pt x="3606" y="4865"/>
                  </a:cubicBezTo>
                  <a:cubicBezTo>
                    <a:pt x="3514" y="4865"/>
                    <a:pt x="3423" y="4880"/>
                    <a:pt x="3335" y="4916"/>
                  </a:cubicBezTo>
                  <a:cubicBezTo>
                    <a:pt x="2942" y="5095"/>
                    <a:pt x="2716" y="5512"/>
                    <a:pt x="2775" y="5928"/>
                  </a:cubicBezTo>
                  <a:cubicBezTo>
                    <a:pt x="2823" y="6404"/>
                    <a:pt x="3061" y="6869"/>
                    <a:pt x="2906" y="7333"/>
                  </a:cubicBezTo>
                  <a:cubicBezTo>
                    <a:pt x="2775" y="7702"/>
                    <a:pt x="2477" y="7976"/>
                    <a:pt x="2275" y="8309"/>
                  </a:cubicBezTo>
                  <a:cubicBezTo>
                    <a:pt x="2061" y="8655"/>
                    <a:pt x="2049" y="9083"/>
                    <a:pt x="2251" y="9429"/>
                  </a:cubicBezTo>
                  <a:cubicBezTo>
                    <a:pt x="2501" y="9893"/>
                    <a:pt x="2989" y="10286"/>
                    <a:pt x="2751" y="10869"/>
                  </a:cubicBezTo>
                  <a:cubicBezTo>
                    <a:pt x="2561" y="11322"/>
                    <a:pt x="1965" y="11488"/>
                    <a:pt x="2096" y="12072"/>
                  </a:cubicBezTo>
                  <a:cubicBezTo>
                    <a:pt x="2215" y="12572"/>
                    <a:pt x="2680" y="12667"/>
                    <a:pt x="3037" y="12953"/>
                  </a:cubicBezTo>
                  <a:cubicBezTo>
                    <a:pt x="3263" y="13143"/>
                    <a:pt x="3097" y="13358"/>
                    <a:pt x="3108" y="13608"/>
                  </a:cubicBezTo>
                  <a:cubicBezTo>
                    <a:pt x="3129" y="13851"/>
                    <a:pt x="3252" y="14051"/>
                    <a:pt x="3347" y="14266"/>
                  </a:cubicBezTo>
                  <a:lnTo>
                    <a:pt x="3347" y="14266"/>
                  </a:lnTo>
                  <a:cubicBezTo>
                    <a:pt x="2506" y="13945"/>
                    <a:pt x="1635" y="13531"/>
                    <a:pt x="1108" y="12762"/>
                  </a:cubicBezTo>
                  <a:cubicBezTo>
                    <a:pt x="977" y="12560"/>
                    <a:pt x="870" y="12334"/>
                    <a:pt x="799" y="12108"/>
                  </a:cubicBezTo>
                  <a:cubicBezTo>
                    <a:pt x="715" y="11858"/>
                    <a:pt x="608" y="11512"/>
                    <a:pt x="668" y="11262"/>
                  </a:cubicBezTo>
                  <a:cubicBezTo>
                    <a:pt x="715" y="11131"/>
                    <a:pt x="775" y="11012"/>
                    <a:pt x="846" y="10893"/>
                  </a:cubicBezTo>
                  <a:cubicBezTo>
                    <a:pt x="894" y="10774"/>
                    <a:pt x="918" y="10643"/>
                    <a:pt x="906" y="10512"/>
                  </a:cubicBezTo>
                  <a:cubicBezTo>
                    <a:pt x="882" y="10203"/>
                    <a:pt x="787" y="9893"/>
                    <a:pt x="632" y="9619"/>
                  </a:cubicBezTo>
                  <a:cubicBezTo>
                    <a:pt x="477" y="9322"/>
                    <a:pt x="310" y="8976"/>
                    <a:pt x="358" y="8631"/>
                  </a:cubicBezTo>
                  <a:cubicBezTo>
                    <a:pt x="394" y="8286"/>
                    <a:pt x="644" y="8095"/>
                    <a:pt x="799" y="7821"/>
                  </a:cubicBezTo>
                  <a:cubicBezTo>
                    <a:pt x="1049" y="7369"/>
                    <a:pt x="1096" y="6857"/>
                    <a:pt x="1061" y="6345"/>
                  </a:cubicBezTo>
                  <a:cubicBezTo>
                    <a:pt x="1025" y="5833"/>
                    <a:pt x="930" y="5333"/>
                    <a:pt x="1037" y="4845"/>
                  </a:cubicBezTo>
                  <a:cubicBezTo>
                    <a:pt x="1168" y="4238"/>
                    <a:pt x="1608" y="3880"/>
                    <a:pt x="2073" y="3511"/>
                  </a:cubicBezTo>
                  <a:cubicBezTo>
                    <a:pt x="2335" y="3333"/>
                    <a:pt x="2573" y="3106"/>
                    <a:pt x="2775" y="2856"/>
                  </a:cubicBezTo>
                  <a:cubicBezTo>
                    <a:pt x="2989" y="2583"/>
                    <a:pt x="3073" y="2249"/>
                    <a:pt x="3228" y="1940"/>
                  </a:cubicBezTo>
                  <a:cubicBezTo>
                    <a:pt x="3358" y="1630"/>
                    <a:pt x="3585" y="1368"/>
                    <a:pt x="3870" y="1178"/>
                  </a:cubicBezTo>
                  <a:cubicBezTo>
                    <a:pt x="4045" y="1064"/>
                    <a:pt x="4373" y="899"/>
                    <a:pt x="4644" y="899"/>
                  </a:cubicBezTo>
                  <a:cubicBezTo>
                    <a:pt x="4742" y="899"/>
                    <a:pt x="4833" y="921"/>
                    <a:pt x="4906" y="975"/>
                  </a:cubicBezTo>
                  <a:cubicBezTo>
                    <a:pt x="4932" y="1001"/>
                    <a:pt x="5053" y="1056"/>
                    <a:pt x="5126" y="1056"/>
                  </a:cubicBezTo>
                  <a:cubicBezTo>
                    <a:pt x="5155" y="1056"/>
                    <a:pt x="5177" y="1047"/>
                    <a:pt x="5180" y="1023"/>
                  </a:cubicBezTo>
                  <a:cubicBezTo>
                    <a:pt x="5216" y="809"/>
                    <a:pt x="5299" y="606"/>
                    <a:pt x="5537" y="547"/>
                  </a:cubicBezTo>
                  <a:cubicBezTo>
                    <a:pt x="5577" y="539"/>
                    <a:pt x="5618" y="536"/>
                    <a:pt x="5658" y="536"/>
                  </a:cubicBezTo>
                  <a:cubicBezTo>
                    <a:pt x="5871" y="536"/>
                    <a:pt x="6087" y="628"/>
                    <a:pt x="6287" y="678"/>
                  </a:cubicBezTo>
                  <a:cubicBezTo>
                    <a:pt x="6371" y="695"/>
                    <a:pt x="6457" y="704"/>
                    <a:pt x="6545" y="704"/>
                  </a:cubicBezTo>
                  <a:cubicBezTo>
                    <a:pt x="6633" y="704"/>
                    <a:pt x="6722" y="695"/>
                    <a:pt x="6811" y="678"/>
                  </a:cubicBezTo>
                  <a:cubicBezTo>
                    <a:pt x="6990" y="606"/>
                    <a:pt x="7145" y="499"/>
                    <a:pt x="7288" y="356"/>
                  </a:cubicBezTo>
                  <a:cubicBezTo>
                    <a:pt x="7502" y="201"/>
                    <a:pt x="7737" y="157"/>
                    <a:pt x="7980" y="157"/>
                  </a:cubicBezTo>
                  <a:close/>
                  <a:moveTo>
                    <a:pt x="7773" y="1"/>
                  </a:moveTo>
                  <a:cubicBezTo>
                    <a:pt x="7658" y="1"/>
                    <a:pt x="7544" y="10"/>
                    <a:pt x="7430" y="35"/>
                  </a:cubicBezTo>
                  <a:cubicBezTo>
                    <a:pt x="7157" y="106"/>
                    <a:pt x="6978" y="273"/>
                    <a:pt x="6776" y="428"/>
                  </a:cubicBezTo>
                  <a:cubicBezTo>
                    <a:pt x="6653" y="515"/>
                    <a:pt x="6532" y="544"/>
                    <a:pt x="6410" y="544"/>
                  </a:cubicBezTo>
                  <a:cubicBezTo>
                    <a:pt x="6248" y="544"/>
                    <a:pt x="6083" y="492"/>
                    <a:pt x="5906" y="451"/>
                  </a:cubicBezTo>
                  <a:cubicBezTo>
                    <a:pt x="5778" y="409"/>
                    <a:pt x="5641" y="387"/>
                    <a:pt x="5503" y="387"/>
                  </a:cubicBezTo>
                  <a:cubicBezTo>
                    <a:pt x="5411" y="387"/>
                    <a:pt x="5318" y="397"/>
                    <a:pt x="5228" y="416"/>
                  </a:cubicBezTo>
                  <a:cubicBezTo>
                    <a:pt x="5024" y="487"/>
                    <a:pt x="4933" y="646"/>
                    <a:pt x="4889" y="832"/>
                  </a:cubicBezTo>
                  <a:lnTo>
                    <a:pt x="4889" y="832"/>
                  </a:lnTo>
                  <a:cubicBezTo>
                    <a:pt x="4763" y="784"/>
                    <a:pt x="4629" y="763"/>
                    <a:pt x="4493" y="763"/>
                  </a:cubicBezTo>
                  <a:cubicBezTo>
                    <a:pt x="4191" y="763"/>
                    <a:pt x="3881" y="868"/>
                    <a:pt x="3632" y="1023"/>
                  </a:cubicBezTo>
                  <a:cubicBezTo>
                    <a:pt x="3370" y="1190"/>
                    <a:pt x="3156" y="1404"/>
                    <a:pt x="3001" y="1666"/>
                  </a:cubicBezTo>
                  <a:cubicBezTo>
                    <a:pt x="2823" y="1963"/>
                    <a:pt x="2751" y="2297"/>
                    <a:pt x="2585" y="2594"/>
                  </a:cubicBezTo>
                  <a:cubicBezTo>
                    <a:pt x="2227" y="3190"/>
                    <a:pt x="1561" y="3464"/>
                    <a:pt x="1120" y="3976"/>
                  </a:cubicBezTo>
                  <a:cubicBezTo>
                    <a:pt x="751" y="4404"/>
                    <a:pt x="668" y="4916"/>
                    <a:pt x="691" y="5464"/>
                  </a:cubicBezTo>
                  <a:cubicBezTo>
                    <a:pt x="715" y="6035"/>
                    <a:pt x="834" y="6607"/>
                    <a:pt x="703" y="7166"/>
                  </a:cubicBezTo>
                  <a:cubicBezTo>
                    <a:pt x="632" y="7476"/>
                    <a:pt x="501" y="7762"/>
                    <a:pt x="310" y="8012"/>
                  </a:cubicBezTo>
                  <a:cubicBezTo>
                    <a:pt x="84" y="8262"/>
                    <a:pt x="1" y="8607"/>
                    <a:pt x="72" y="8941"/>
                  </a:cubicBezTo>
                  <a:cubicBezTo>
                    <a:pt x="215" y="9572"/>
                    <a:pt x="882" y="10262"/>
                    <a:pt x="477" y="10929"/>
                  </a:cubicBezTo>
                  <a:cubicBezTo>
                    <a:pt x="394" y="11036"/>
                    <a:pt x="346" y="11155"/>
                    <a:pt x="346" y="11286"/>
                  </a:cubicBezTo>
                  <a:cubicBezTo>
                    <a:pt x="346" y="11441"/>
                    <a:pt x="370" y="11608"/>
                    <a:pt x="406" y="11762"/>
                  </a:cubicBezTo>
                  <a:cubicBezTo>
                    <a:pt x="465" y="12024"/>
                    <a:pt x="561" y="12274"/>
                    <a:pt x="691" y="12512"/>
                  </a:cubicBezTo>
                  <a:cubicBezTo>
                    <a:pt x="1263" y="13572"/>
                    <a:pt x="2442" y="14084"/>
                    <a:pt x="3513" y="14477"/>
                  </a:cubicBezTo>
                  <a:cubicBezTo>
                    <a:pt x="3527" y="14477"/>
                    <a:pt x="3591" y="14492"/>
                    <a:pt x="3637" y="14492"/>
                  </a:cubicBezTo>
                  <a:cubicBezTo>
                    <a:pt x="3671" y="14492"/>
                    <a:pt x="3695" y="14484"/>
                    <a:pt x="3680" y="14453"/>
                  </a:cubicBezTo>
                  <a:cubicBezTo>
                    <a:pt x="3609" y="14239"/>
                    <a:pt x="3478" y="14048"/>
                    <a:pt x="3430" y="13822"/>
                  </a:cubicBezTo>
                  <a:cubicBezTo>
                    <a:pt x="3394" y="13703"/>
                    <a:pt x="3406" y="13560"/>
                    <a:pt x="3442" y="13429"/>
                  </a:cubicBezTo>
                  <a:cubicBezTo>
                    <a:pt x="3466" y="13346"/>
                    <a:pt x="3466" y="13239"/>
                    <a:pt x="3442" y="13155"/>
                  </a:cubicBezTo>
                  <a:cubicBezTo>
                    <a:pt x="3311" y="12858"/>
                    <a:pt x="2882" y="12739"/>
                    <a:pt x="2644" y="12560"/>
                  </a:cubicBezTo>
                  <a:cubicBezTo>
                    <a:pt x="2442" y="12393"/>
                    <a:pt x="2346" y="12155"/>
                    <a:pt x="2382" y="11905"/>
                  </a:cubicBezTo>
                  <a:cubicBezTo>
                    <a:pt x="2418" y="11631"/>
                    <a:pt x="2656" y="11477"/>
                    <a:pt x="2823" y="11298"/>
                  </a:cubicBezTo>
                  <a:cubicBezTo>
                    <a:pt x="3168" y="10941"/>
                    <a:pt x="3168" y="10488"/>
                    <a:pt x="2918" y="10084"/>
                  </a:cubicBezTo>
                  <a:cubicBezTo>
                    <a:pt x="2668" y="9667"/>
                    <a:pt x="2287" y="9322"/>
                    <a:pt x="2406" y="8798"/>
                  </a:cubicBezTo>
                  <a:cubicBezTo>
                    <a:pt x="2489" y="8440"/>
                    <a:pt x="2763" y="8155"/>
                    <a:pt x="2966" y="7857"/>
                  </a:cubicBezTo>
                  <a:cubicBezTo>
                    <a:pt x="3204" y="7536"/>
                    <a:pt x="3287" y="7143"/>
                    <a:pt x="3216" y="6762"/>
                  </a:cubicBezTo>
                  <a:cubicBezTo>
                    <a:pt x="3132" y="6309"/>
                    <a:pt x="2918" y="5797"/>
                    <a:pt x="3216" y="5392"/>
                  </a:cubicBezTo>
                  <a:cubicBezTo>
                    <a:pt x="3335" y="5190"/>
                    <a:pt x="3537" y="5059"/>
                    <a:pt x="3775" y="5035"/>
                  </a:cubicBezTo>
                  <a:cubicBezTo>
                    <a:pt x="3966" y="5071"/>
                    <a:pt x="4156" y="5154"/>
                    <a:pt x="4311" y="5285"/>
                  </a:cubicBezTo>
                  <a:cubicBezTo>
                    <a:pt x="4609" y="5488"/>
                    <a:pt x="4906" y="5750"/>
                    <a:pt x="5287" y="5785"/>
                  </a:cubicBezTo>
                  <a:cubicBezTo>
                    <a:pt x="5299" y="5785"/>
                    <a:pt x="5371" y="5785"/>
                    <a:pt x="5371" y="5762"/>
                  </a:cubicBezTo>
                  <a:cubicBezTo>
                    <a:pt x="5394" y="5571"/>
                    <a:pt x="5418" y="5381"/>
                    <a:pt x="5430" y="5190"/>
                  </a:cubicBezTo>
                  <a:cubicBezTo>
                    <a:pt x="5454" y="5000"/>
                    <a:pt x="5430" y="4773"/>
                    <a:pt x="5525" y="4607"/>
                  </a:cubicBezTo>
                  <a:cubicBezTo>
                    <a:pt x="5656" y="4357"/>
                    <a:pt x="5883" y="4166"/>
                    <a:pt x="6168" y="4083"/>
                  </a:cubicBezTo>
                  <a:cubicBezTo>
                    <a:pt x="6242" y="4065"/>
                    <a:pt x="6314" y="4057"/>
                    <a:pt x="6384" y="4057"/>
                  </a:cubicBezTo>
                  <a:cubicBezTo>
                    <a:pt x="6786" y="4057"/>
                    <a:pt x="7116" y="4330"/>
                    <a:pt x="7359" y="4654"/>
                  </a:cubicBezTo>
                  <a:cubicBezTo>
                    <a:pt x="7609" y="5000"/>
                    <a:pt x="7800" y="5404"/>
                    <a:pt x="8050" y="5762"/>
                  </a:cubicBezTo>
                  <a:cubicBezTo>
                    <a:pt x="8300" y="6131"/>
                    <a:pt x="8657" y="6393"/>
                    <a:pt x="9085" y="6524"/>
                  </a:cubicBezTo>
                  <a:cubicBezTo>
                    <a:pt x="9357" y="6609"/>
                    <a:pt x="9637" y="6650"/>
                    <a:pt x="9918" y="6650"/>
                  </a:cubicBezTo>
                  <a:cubicBezTo>
                    <a:pt x="10227" y="6650"/>
                    <a:pt x="10536" y="6600"/>
                    <a:pt x="10836" y="6500"/>
                  </a:cubicBezTo>
                  <a:cubicBezTo>
                    <a:pt x="11109" y="6397"/>
                    <a:pt x="11531" y="6061"/>
                    <a:pt x="11865" y="6061"/>
                  </a:cubicBezTo>
                  <a:cubicBezTo>
                    <a:pt x="11997" y="6061"/>
                    <a:pt x="12114" y="6112"/>
                    <a:pt x="12205" y="6250"/>
                  </a:cubicBezTo>
                  <a:cubicBezTo>
                    <a:pt x="12419" y="6559"/>
                    <a:pt x="12419" y="6964"/>
                    <a:pt x="12514" y="7309"/>
                  </a:cubicBezTo>
                  <a:cubicBezTo>
                    <a:pt x="12610" y="7655"/>
                    <a:pt x="12883" y="7917"/>
                    <a:pt x="13229" y="7988"/>
                  </a:cubicBezTo>
                  <a:cubicBezTo>
                    <a:pt x="13296" y="8010"/>
                    <a:pt x="13367" y="8021"/>
                    <a:pt x="13438" y="8021"/>
                  </a:cubicBezTo>
                  <a:cubicBezTo>
                    <a:pt x="13555" y="8021"/>
                    <a:pt x="13673" y="7992"/>
                    <a:pt x="13776" y="7940"/>
                  </a:cubicBezTo>
                  <a:cubicBezTo>
                    <a:pt x="13819" y="7915"/>
                    <a:pt x="13862" y="7889"/>
                    <a:pt x="13904" y="7859"/>
                  </a:cubicBezTo>
                  <a:lnTo>
                    <a:pt x="13904" y="7859"/>
                  </a:lnTo>
                  <a:cubicBezTo>
                    <a:pt x="13919" y="7889"/>
                    <a:pt x="13935" y="7919"/>
                    <a:pt x="13955" y="7952"/>
                  </a:cubicBezTo>
                  <a:cubicBezTo>
                    <a:pt x="14074" y="8190"/>
                    <a:pt x="14134" y="8452"/>
                    <a:pt x="14300" y="8667"/>
                  </a:cubicBezTo>
                  <a:cubicBezTo>
                    <a:pt x="14479" y="8857"/>
                    <a:pt x="14705" y="9000"/>
                    <a:pt x="14955" y="9071"/>
                  </a:cubicBezTo>
                  <a:cubicBezTo>
                    <a:pt x="14969" y="9078"/>
                    <a:pt x="15026" y="9093"/>
                    <a:pt x="15072" y="9093"/>
                  </a:cubicBezTo>
                  <a:cubicBezTo>
                    <a:pt x="15106" y="9093"/>
                    <a:pt x="15134" y="9085"/>
                    <a:pt x="15134" y="9060"/>
                  </a:cubicBezTo>
                  <a:cubicBezTo>
                    <a:pt x="15134" y="8643"/>
                    <a:pt x="15550" y="8357"/>
                    <a:pt x="15765" y="8048"/>
                  </a:cubicBezTo>
                  <a:cubicBezTo>
                    <a:pt x="15991" y="7702"/>
                    <a:pt x="16170" y="7321"/>
                    <a:pt x="16301" y="6928"/>
                  </a:cubicBezTo>
                  <a:cubicBezTo>
                    <a:pt x="16479" y="6464"/>
                    <a:pt x="16598" y="5976"/>
                    <a:pt x="16658" y="5488"/>
                  </a:cubicBezTo>
                  <a:cubicBezTo>
                    <a:pt x="16716" y="5091"/>
                    <a:pt x="16694" y="4682"/>
                    <a:pt x="16446" y="4352"/>
                  </a:cubicBezTo>
                  <a:lnTo>
                    <a:pt x="16446" y="4352"/>
                  </a:lnTo>
                  <a:cubicBezTo>
                    <a:pt x="16444" y="4347"/>
                    <a:pt x="16439" y="4340"/>
                    <a:pt x="16432" y="4333"/>
                  </a:cubicBezTo>
                  <a:lnTo>
                    <a:pt x="16432" y="4333"/>
                  </a:lnTo>
                  <a:cubicBezTo>
                    <a:pt x="16432" y="4333"/>
                    <a:pt x="16432" y="4333"/>
                    <a:pt x="16432" y="4333"/>
                  </a:cubicBezTo>
                  <a:cubicBezTo>
                    <a:pt x="16428" y="4328"/>
                    <a:pt x="16424" y="4323"/>
                    <a:pt x="16418" y="4319"/>
                  </a:cubicBezTo>
                  <a:lnTo>
                    <a:pt x="16418" y="4319"/>
                  </a:lnTo>
                  <a:cubicBezTo>
                    <a:pt x="16301" y="4194"/>
                    <a:pt x="16152" y="4093"/>
                    <a:pt x="15991" y="4035"/>
                  </a:cubicBezTo>
                  <a:cubicBezTo>
                    <a:pt x="15777" y="3952"/>
                    <a:pt x="15539" y="3916"/>
                    <a:pt x="15360" y="3773"/>
                  </a:cubicBezTo>
                  <a:cubicBezTo>
                    <a:pt x="14979" y="3476"/>
                    <a:pt x="14646" y="3142"/>
                    <a:pt x="14348" y="2773"/>
                  </a:cubicBezTo>
                  <a:cubicBezTo>
                    <a:pt x="14217" y="2594"/>
                    <a:pt x="14086" y="2416"/>
                    <a:pt x="13979" y="2237"/>
                  </a:cubicBezTo>
                  <a:cubicBezTo>
                    <a:pt x="13872" y="2011"/>
                    <a:pt x="13741" y="1797"/>
                    <a:pt x="13574" y="1606"/>
                  </a:cubicBezTo>
                  <a:cubicBezTo>
                    <a:pt x="13276" y="1309"/>
                    <a:pt x="12872" y="1142"/>
                    <a:pt x="12455" y="1130"/>
                  </a:cubicBezTo>
                  <a:cubicBezTo>
                    <a:pt x="12229" y="1142"/>
                    <a:pt x="12002" y="1166"/>
                    <a:pt x="11788" y="1213"/>
                  </a:cubicBezTo>
                  <a:cubicBezTo>
                    <a:pt x="11645" y="1238"/>
                    <a:pt x="11485" y="1273"/>
                    <a:pt x="11331" y="1273"/>
                  </a:cubicBezTo>
                  <a:cubicBezTo>
                    <a:pt x="11191" y="1273"/>
                    <a:pt x="11056" y="1244"/>
                    <a:pt x="10943" y="1154"/>
                  </a:cubicBezTo>
                  <a:cubicBezTo>
                    <a:pt x="10776" y="1023"/>
                    <a:pt x="10657" y="832"/>
                    <a:pt x="10490" y="678"/>
                  </a:cubicBezTo>
                  <a:cubicBezTo>
                    <a:pt x="10336" y="523"/>
                    <a:pt x="10157" y="404"/>
                    <a:pt x="9955" y="320"/>
                  </a:cubicBezTo>
                  <a:cubicBezTo>
                    <a:pt x="9574" y="189"/>
                    <a:pt x="9169" y="106"/>
                    <a:pt x="8764" y="106"/>
                  </a:cubicBezTo>
                  <a:cubicBezTo>
                    <a:pt x="8437" y="80"/>
                    <a:pt x="8103" y="1"/>
                    <a:pt x="7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2717;p69">
              <a:extLst>
                <a:ext uri="{FF2B5EF4-FFF2-40B4-BE49-F238E27FC236}">
                  <a16:creationId xmlns:a16="http://schemas.microsoft.com/office/drawing/2014/main" id="{D6FC766C-F682-2CCF-A1F5-CED9BF2D68B7}"/>
                </a:ext>
              </a:extLst>
            </p:cNvPr>
            <p:cNvSpPr/>
            <p:nvPr/>
          </p:nvSpPr>
          <p:spPr>
            <a:xfrm>
              <a:off x="6560414" y="1151996"/>
              <a:ext cx="506198" cy="205676"/>
            </a:xfrm>
            <a:custGeom>
              <a:avLst/>
              <a:gdLst/>
              <a:ahLst/>
              <a:cxnLst/>
              <a:rect l="l" t="t" r="r" b="b"/>
              <a:pathLst>
                <a:path w="10893" h="4426" extrusionOk="0">
                  <a:moveTo>
                    <a:pt x="1776" y="0"/>
                  </a:moveTo>
                  <a:cubicBezTo>
                    <a:pt x="1084" y="0"/>
                    <a:pt x="419" y="354"/>
                    <a:pt x="45" y="974"/>
                  </a:cubicBezTo>
                  <a:cubicBezTo>
                    <a:pt x="1" y="1044"/>
                    <a:pt x="158" y="1108"/>
                    <a:pt x="262" y="1108"/>
                  </a:cubicBezTo>
                  <a:cubicBezTo>
                    <a:pt x="299" y="1108"/>
                    <a:pt x="330" y="1100"/>
                    <a:pt x="343" y="1081"/>
                  </a:cubicBezTo>
                  <a:lnTo>
                    <a:pt x="343" y="1069"/>
                  </a:lnTo>
                  <a:cubicBezTo>
                    <a:pt x="569" y="664"/>
                    <a:pt x="950" y="355"/>
                    <a:pt x="1390" y="200"/>
                  </a:cubicBezTo>
                  <a:cubicBezTo>
                    <a:pt x="1537" y="160"/>
                    <a:pt x="1688" y="140"/>
                    <a:pt x="1839" y="140"/>
                  </a:cubicBezTo>
                  <a:cubicBezTo>
                    <a:pt x="2178" y="140"/>
                    <a:pt x="2515" y="240"/>
                    <a:pt x="2795" y="438"/>
                  </a:cubicBezTo>
                  <a:cubicBezTo>
                    <a:pt x="3450" y="867"/>
                    <a:pt x="3819" y="1748"/>
                    <a:pt x="4605" y="1950"/>
                  </a:cubicBezTo>
                  <a:cubicBezTo>
                    <a:pt x="4710" y="1975"/>
                    <a:pt x="4811" y="1986"/>
                    <a:pt x="4907" y="1986"/>
                  </a:cubicBezTo>
                  <a:cubicBezTo>
                    <a:pt x="5226" y="1986"/>
                    <a:pt x="5509" y="1869"/>
                    <a:pt x="5819" y="1760"/>
                  </a:cubicBezTo>
                  <a:cubicBezTo>
                    <a:pt x="6054" y="1690"/>
                    <a:pt x="6302" y="1637"/>
                    <a:pt x="6546" y="1637"/>
                  </a:cubicBezTo>
                  <a:cubicBezTo>
                    <a:pt x="6760" y="1637"/>
                    <a:pt x="6970" y="1678"/>
                    <a:pt x="7165" y="1784"/>
                  </a:cubicBezTo>
                  <a:cubicBezTo>
                    <a:pt x="7582" y="2010"/>
                    <a:pt x="7820" y="2379"/>
                    <a:pt x="8070" y="2760"/>
                  </a:cubicBezTo>
                  <a:cubicBezTo>
                    <a:pt x="8272" y="3081"/>
                    <a:pt x="8486" y="3391"/>
                    <a:pt x="8725" y="3677"/>
                  </a:cubicBezTo>
                  <a:cubicBezTo>
                    <a:pt x="9091" y="4115"/>
                    <a:pt x="9575" y="4425"/>
                    <a:pt x="10084" y="4425"/>
                  </a:cubicBezTo>
                  <a:cubicBezTo>
                    <a:pt x="10335" y="4425"/>
                    <a:pt x="10592" y="4350"/>
                    <a:pt x="10844" y="4177"/>
                  </a:cubicBezTo>
                  <a:cubicBezTo>
                    <a:pt x="10893" y="4137"/>
                    <a:pt x="10723" y="4058"/>
                    <a:pt x="10609" y="4058"/>
                  </a:cubicBezTo>
                  <a:cubicBezTo>
                    <a:pt x="10585" y="4058"/>
                    <a:pt x="10563" y="4061"/>
                    <a:pt x="10546" y="4070"/>
                  </a:cubicBezTo>
                  <a:cubicBezTo>
                    <a:pt x="10352" y="4203"/>
                    <a:pt x="10155" y="4281"/>
                    <a:pt x="9953" y="4281"/>
                  </a:cubicBezTo>
                  <a:cubicBezTo>
                    <a:pt x="9796" y="4281"/>
                    <a:pt x="9636" y="4234"/>
                    <a:pt x="9475" y="4129"/>
                  </a:cubicBezTo>
                  <a:cubicBezTo>
                    <a:pt x="9165" y="3891"/>
                    <a:pt x="8891" y="3593"/>
                    <a:pt x="8677" y="3248"/>
                  </a:cubicBezTo>
                  <a:cubicBezTo>
                    <a:pt x="8213" y="2593"/>
                    <a:pt x="7843" y="1831"/>
                    <a:pt x="7010" y="1581"/>
                  </a:cubicBezTo>
                  <a:cubicBezTo>
                    <a:pt x="6814" y="1522"/>
                    <a:pt x="6611" y="1492"/>
                    <a:pt x="6409" y="1492"/>
                  </a:cubicBezTo>
                  <a:cubicBezTo>
                    <a:pt x="6206" y="1492"/>
                    <a:pt x="6004" y="1522"/>
                    <a:pt x="5807" y="1581"/>
                  </a:cubicBezTo>
                  <a:cubicBezTo>
                    <a:pt x="5495" y="1653"/>
                    <a:pt x="5150" y="1851"/>
                    <a:pt x="4821" y="1851"/>
                  </a:cubicBezTo>
                  <a:cubicBezTo>
                    <a:pt x="4711" y="1851"/>
                    <a:pt x="4602" y="1828"/>
                    <a:pt x="4498" y="1772"/>
                  </a:cubicBezTo>
                  <a:cubicBezTo>
                    <a:pt x="4153" y="1581"/>
                    <a:pt x="3902" y="1236"/>
                    <a:pt x="3641" y="950"/>
                  </a:cubicBezTo>
                  <a:cubicBezTo>
                    <a:pt x="3355" y="617"/>
                    <a:pt x="2998" y="355"/>
                    <a:pt x="2605" y="176"/>
                  </a:cubicBezTo>
                  <a:cubicBezTo>
                    <a:pt x="2335" y="57"/>
                    <a:pt x="2054" y="0"/>
                    <a:pt x="1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2718;p69">
              <a:extLst>
                <a:ext uri="{FF2B5EF4-FFF2-40B4-BE49-F238E27FC236}">
                  <a16:creationId xmlns:a16="http://schemas.microsoft.com/office/drawing/2014/main" id="{C398367B-E8E8-21FD-8A98-4C4CBB915A27}"/>
                </a:ext>
              </a:extLst>
            </p:cNvPr>
            <p:cNvSpPr/>
            <p:nvPr/>
          </p:nvSpPr>
          <p:spPr>
            <a:xfrm>
              <a:off x="6673663" y="1107710"/>
              <a:ext cx="320318" cy="168547"/>
            </a:xfrm>
            <a:custGeom>
              <a:avLst/>
              <a:gdLst/>
              <a:ahLst/>
              <a:cxnLst/>
              <a:rect l="l" t="t" r="r" b="b"/>
              <a:pathLst>
                <a:path w="6893" h="3627" extrusionOk="0">
                  <a:moveTo>
                    <a:pt x="941" y="0"/>
                  </a:moveTo>
                  <a:cubicBezTo>
                    <a:pt x="684" y="0"/>
                    <a:pt x="427" y="28"/>
                    <a:pt x="180" y="58"/>
                  </a:cubicBezTo>
                  <a:cubicBezTo>
                    <a:pt x="5" y="80"/>
                    <a:pt x="0" y="192"/>
                    <a:pt x="148" y="192"/>
                  </a:cubicBezTo>
                  <a:cubicBezTo>
                    <a:pt x="161" y="192"/>
                    <a:pt x="176" y="191"/>
                    <a:pt x="192" y="189"/>
                  </a:cubicBezTo>
                  <a:lnTo>
                    <a:pt x="192" y="177"/>
                  </a:lnTo>
                  <a:cubicBezTo>
                    <a:pt x="413" y="153"/>
                    <a:pt x="636" y="130"/>
                    <a:pt x="856" y="130"/>
                  </a:cubicBezTo>
                  <a:cubicBezTo>
                    <a:pt x="1192" y="130"/>
                    <a:pt x="1520" y="185"/>
                    <a:pt x="1823" y="379"/>
                  </a:cubicBezTo>
                  <a:cubicBezTo>
                    <a:pt x="2251" y="665"/>
                    <a:pt x="2525" y="1189"/>
                    <a:pt x="3049" y="1308"/>
                  </a:cubicBezTo>
                  <a:cubicBezTo>
                    <a:pt x="3149" y="1330"/>
                    <a:pt x="3249" y="1339"/>
                    <a:pt x="3349" y="1339"/>
                  </a:cubicBezTo>
                  <a:cubicBezTo>
                    <a:pt x="3711" y="1339"/>
                    <a:pt x="4078" y="1224"/>
                    <a:pt x="4446" y="1224"/>
                  </a:cubicBezTo>
                  <a:cubicBezTo>
                    <a:pt x="4512" y="1224"/>
                    <a:pt x="4578" y="1228"/>
                    <a:pt x="4644" y="1236"/>
                  </a:cubicBezTo>
                  <a:cubicBezTo>
                    <a:pt x="5252" y="1320"/>
                    <a:pt x="5490" y="1915"/>
                    <a:pt x="5656" y="2427"/>
                  </a:cubicBezTo>
                  <a:cubicBezTo>
                    <a:pt x="5823" y="2951"/>
                    <a:pt x="6002" y="3439"/>
                    <a:pt x="6549" y="3618"/>
                  </a:cubicBezTo>
                  <a:cubicBezTo>
                    <a:pt x="6561" y="3624"/>
                    <a:pt x="6580" y="3626"/>
                    <a:pt x="6601" y="3626"/>
                  </a:cubicBezTo>
                  <a:cubicBezTo>
                    <a:pt x="6708" y="3626"/>
                    <a:pt x="6893" y="3560"/>
                    <a:pt x="6764" y="3510"/>
                  </a:cubicBezTo>
                  <a:cubicBezTo>
                    <a:pt x="6228" y="3332"/>
                    <a:pt x="6085" y="2748"/>
                    <a:pt x="5930" y="2272"/>
                  </a:cubicBezTo>
                  <a:cubicBezTo>
                    <a:pt x="5764" y="1784"/>
                    <a:pt x="5514" y="1308"/>
                    <a:pt x="4978" y="1153"/>
                  </a:cubicBezTo>
                  <a:cubicBezTo>
                    <a:pt x="4824" y="1120"/>
                    <a:pt x="4669" y="1105"/>
                    <a:pt x="4515" y="1105"/>
                  </a:cubicBezTo>
                  <a:cubicBezTo>
                    <a:pt x="4395" y="1105"/>
                    <a:pt x="4276" y="1114"/>
                    <a:pt x="4156" y="1129"/>
                  </a:cubicBezTo>
                  <a:cubicBezTo>
                    <a:pt x="3929" y="1159"/>
                    <a:pt x="3685" y="1221"/>
                    <a:pt x="3446" y="1221"/>
                  </a:cubicBezTo>
                  <a:cubicBezTo>
                    <a:pt x="3397" y="1221"/>
                    <a:pt x="3348" y="1219"/>
                    <a:pt x="3299" y="1213"/>
                  </a:cubicBezTo>
                  <a:cubicBezTo>
                    <a:pt x="3049" y="1153"/>
                    <a:pt x="2835" y="1010"/>
                    <a:pt x="2668" y="820"/>
                  </a:cubicBezTo>
                  <a:cubicBezTo>
                    <a:pt x="2478" y="593"/>
                    <a:pt x="2239" y="391"/>
                    <a:pt x="1989" y="236"/>
                  </a:cubicBezTo>
                  <a:cubicBezTo>
                    <a:pt x="1662" y="55"/>
                    <a:pt x="1302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2719;p69">
              <a:extLst>
                <a:ext uri="{FF2B5EF4-FFF2-40B4-BE49-F238E27FC236}">
                  <a16:creationId xmlns:a16="http://schemas.microsoft.com/office/drawing/2014/main" id="{261C3AB9-866C-D73A-3336-319A799578CF}"/>
                </a:ext>
              </a:extLst>
            </p:cNvPr>
            <p:cNvSpPr/>
            <p:nvPr/>
          </p:nvSpPr>
          <p:spPr>
            <a:xfrm>
              <a:off x="6368258" y="1200698"/>
              <a:ext cx="157673" cy="352336"/>
            </a:xfrm>
            <a:custGeom>
              <a:avLst/>
              <a:gdLst/>
              <a:ahLst/>
              <a:cxnLst/>
              <a:rect l="l" t="t" r="r" b="b"/>
              <a:pathLst>
                <a:path w="3393" h="7582" extrusionOk="0">
                  <a:moveTo>
                    <a:pt x="2762" y="0"/>
                  </a:moveTo>
                  <a:cubicBezTo>
                    <a:pt x="2362" y="0"/>
                    <a:pt x="1972" y="164"/>
                    <a:pt x="1691" y="462"/>
                  </a:cubicBezTo>
                  <a:cubicBezTo>
                    <a:pt x="1156" y="1009"/>
                    <a:pt x="1132" y="1736"/>
                    <a:pt x="1072" y="2450"/>
                  </a:cubicBezTo>
                  <a:cubicBezTo>
                    <a:pt x="1060" y="2819"/>
                    <a:pt x="953" y="3176"/>
                    <a:pt x="775" y="3498"/>
                  </a:cubicBezTo>
                  <a:cubicBezTo>
                    <a:pt x="632" y="3748"/>
                    <a:pt x="417" y="3974"/>
                    <a:pt x="275" y="4224"/>
                  </a:cubicBezTo>
                  <a:cubicBezTo>
                    <a:pt x="144" y="4438"/>
                    <a:pt x="108" y="4700"/>
                    <a:pt x="179" y="4938"/>
                  </a:cubicBezTo>
                  <a:cubicBezTo>
                    <a:pt x="227" y="5069"/>
                    <a:pt x="298" y="5189"/>
                    <a:pt x="382" y="5284"/>
                  </a:cubicBezTo>
                  <a:cubicBezTo>
                    <a:pt x="477" y="5355"/>
                    <a:pt x="537" y="5450"/>
                    <a:pt x="584" y="5558"/>
                  </a:cubicBezTo>
                  <a:cubicBezTo>
                    <a:pt x="668" y="5891"/>
                    <a:pt x="429" y="6272"/>
                    <a:pt x="287" y="6546"/>
                  </a:cubicBezTo>
                  <a:cubicBezTo>
                    <a:pt x="108" y="6832"/>
                    <a:pt x="13" y="7165"/>
                    <a:pt x="1" y="7510"/>
                  </a:cubicBezTo>
                  <a:cubicBezTo>
                    <a:pt x="1" y="7558"/>
                    <a:pt x="81" y="7582"/>
                    <a:pt x="161" y="7582"/>
                  </a:cubicBezTo>
                  <a:cubicBezTo>
                    <a:pt x="242" y="7582"/>
                    <a:pt x="322" y="7558"/>
                    <a:pt x="322" y="7510"/>
                  </a:cubicBezTo>
                  <a:cubicBezTo>
                    <a:pt x="322" y="6927"/>
                    <a:pt x="703" y="6522"/>
                    <a:pt x="858" y="5986"/>
                  </a:cubicBezTo>
                  <a:cubicBezTo>
                    <a:pt x="929" y="5748"/>
                    <a:pt x="953" y="5534"/>
                    <a:pt x="787" y="5343"/>
                  </a:cubicBezTo>
                  <a:cubicBezTo>
                    <a:pt x="608" y="5153"/>
                    <a:pt x="453" y="4950"/>
                    <a:pt x="465" y="4677"/>
                  </a:cubicBezTo>
                  <a:cubicBezTo>
                    <a:pt x="489" y="4141"/>
                    <a:pt x="1013" y="3760"/>
                    <a:pt x="1203" y="3295"/>
                  </a:cubicBezTo>
                  <a:cubicBezTo>
                    <a:pt x="1477" y="2664"/>
                    <a:pt x="1334" y="1950"/>
                    <a:pt x="1525" y="1295"/>
                  </a:cubicBezTo>
                  <a:cubicBezTo>
                    <a:pt x="1689" y="731"/>
                    <a:pt x="2154" y="140"/>
                    <a:pt x="2759" y="140"/>
                  </a:cubicBezTo>
                  <a:cubicBezTo>
                    <a:pt x="2856" y="140"/>
                    <a:pt x="2957" y="155"/>
                    <a:pt x="3061" y="188"/>
                  </a:cubicBezTo>
                  <a:cubicBezTo>
                    <a:pt x="3074" y="191"/>
                    <a:pt x="3089" y="193"/>
                    <a:pt x="3107" y="193"/>
                  </a:cubicBezTo>
                  <a:cubicBezTo>
                    <a:pt x="3219" y="193"/>
                    <a:pt x="3392" y="132"/>
                    <a:pt x="3227" y="81"/>
                  </a:cubicBezTo>
                  <a:lnTo>
                    <a:pt x="3239" y="81"/>
                  </a:lnTo>
                  <a:cubicBezTo>
                    <a:pt x="3083" y="26"/>
                    <a:pt x="2921" y="0"/>
                    <a:pt x="2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2720;p69">
              <a:extLst>
                <a:ext uri="{FF2B5EF4-FFF2-40B4-BE49-F238E27FC236}">
                  <a16:creationId xmlns:a16="http://schemas.microsoft.com/office/drawing/2014/main" id="{940DACC8-289F-9FA2-53FA-1FA555249110}"/>
                </a:ext>
              </a:extLst>
            </p:cNvPr>
            <p:cNvSpPr/>
            <p:nvPr/>
          </p:nvSpPr>
          <p:spPr>
            <a:xfrm>
              <a:off x="6855178" y="1314923"/>
              <a:ext cx="132811" cy="150702"/>
            </a:xfrm>
            <a:custGeom>
              <a:avLst/>
              <a:gdLst/>
              <a:ahLst/>
              <a:cxnLst/>
              <a:rect l="l" t="t" r="r" b="b"/>
              <a:pathLst>
                <a:path w="2858" h="3243" extrusionOk="0">
                  <a:moveTo>
                    <a:pt x="1343" y="1"/>
                  </a:moveTo>
                  <a:cubicBezTo>
                    <a:pt x="757" y="1"/>
                    <a:pt x="185" y="502"/>
                    <a:pt x="0" y="1135"/>
                  </a:cubicBezTo>
                  <a:lnTo>
                    <a:pt x="1465" y="3242"/>
                  </a:lnTo>
                  <a:cubicBezTo>
                    <a:pt x="1739" y="3147"/>
                    <a:pt x="1989" y="3004"/>
                    <a:pt x="2215" y="2814"/>
                  </a:cubicBezTo>
                  <a:cubicBezTo>
                    <a:pt x="2786" y="2350"/>
                    <a:pt x="2858" y="1897"/>
                    <a:pt x="2596" y="1171"/>
                  </a:cubicBezTo>
                  <a:cubicBezTo>
                    <a:pt x="2298" y="326"/>
                    <a:pt x="1816" y="1"/>
                    <a:pt x="1343" y="1"/>
                  </a:cubicBezTo>
                  <a:close/>
                </a:path>
              </a:pathLst>
            </a:custGeom>
            <a:solidFill>
              <a:srgbClr val="F0C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2721;p69">
              <a:extLst>
                <a:ext uri="{FF2B5EF4-FFF2-40B4-BE49-F238E27FC236}">
                  <a16:creationId xmlns:a16="http://schemas.microsoft.com/office/drawing/2014/main" id="{E386FC89-D6B9-9310-B970-E0AEE5ECD916}"/>
                </a:ext>
              </a:extLst>
            </p:cNvPr>
            <p:cNvSpPr/>
            <p:nvPr/>
          </p:nvSpPr>
          <p:spPr>
            <a:xfrm>
              <a:off x="6846813" y="1311763"/>
              <a:ext cx="147821" cy="157115"/>
            </a:xfrm>
            <a:custGeom>
              <a:avLst/>
              <a:gdLst/>
              <a:ahLst/>
              <a:cxnLst/>
              <a:rect l="l" t="t" r="r" b="b"/>
              <a:pathLst>
                <a:path w="3181" h="3381" extrusionOk="0">
                  <a:moveTo>
                    <a:pt x="1492" y="1"/>
                  </a:moveTo>
                  <a:cubicBezTo>
                    <a:pt x="1235" y="1"/>
                    <a:pt x="974" y="74"/>
                    <a:pt x="740" y="227"/>
                  </a:cubicBezTo>
                  <a:cubicBezTo>
                    <a:pt x="383" y="453"/>
                    <a:pt x="133" y="798"/>
                    <a:pt x="14" y="1203"/>
                  </a:cubicBezTo>
                  <a:cubicBezTo>
                    <a:pt x="0" y="1244"/>
                    <a:pt x="94" y="1273"/>
                    <a:pt x="185" y="1273"/>
                  </a:cubicBezTo>
                  <a:cubicBezTo>
                    <a:pt x="253" y="1273"/>
                    <a:pt x="320" y="1256"/>
                    <a:pt x="335" y="1215"/>
                  </a:cubicBezTo>
                  <a:cubicBezTo>
                    <a:pt x="471" y="729"/>
                    <a:pt x="959" y="126"/>
                    <a:pt x="1517" y="126"/>
                  </a:cubicBezTo>
                  <a:cubicBezTo>
                    <a:pt x="1548" y="126"/>
                    <a:pt x="1578" y="128"/>
                    <a:pt x="1609" y="132"/>
                  </a:cubicBezTo>
                  <a:cubicBezTo>
                    <a:pt x="1954" y="179"/>
                    <a:pt x="2216" y="465"/>
                    <a:pt x="2383" y="751"/>
                  </a:cubicBezTo>
                  <a:cubicBezTo>
                    <a:pt x="2621" y="1132"/>
                    <a:pt x="2823" y="1667"/>
                    <a:pt x="2740" y="2120"/>
                  </a:cubicBezTo>
                  <a:cubicBezTo>
                    <a:pt x="2681" y="2346"/>
                    <a:pt x="2562" y="2560"/>
                    <a:pt x="2395" y="2715"/>
                  </a:cubicBezTo>
                  <a:cubicBezTo>
                    <a:pt x="2145" y="2953"/>
                    <a:pt x="1859" y="3144"/>
                    <a:pt x="1538" y="3263"/>
                  </a:cubicBezTo>
                  <a:cubicBezTo>
                    <a:pt x="1466" y="3287"/>
                    <a:pt x="1478" y="3322"/>
                    <a:pt x="1538" y="3358"/>
                  </a:cubicBezTo>
                  <a:cubicBezTo>
                    <a:pt x="1577" y="3371"/>
                    <a:pt x="1616" y="3381"/>
                    <a:pt x="1657" y="3381"/>
                  </a:cubicBezTo>
                  <a:cubicBezTo>
                    <a:pt x="1691" y="3381"/>
                    <a:pt x="1726" y="3374"/>
                    <a:pt x="1764" y="3358"/>
                  </a:cubicBezTo>
                  <a:lnTo>
                    <a:pt x="1752" y="3358"/>
                  </a:lnTo>
                  <a:cubicBezTo>
                    <a:pt x="2061" y="3251"/>
                    <a:pt x="2347" y="3072"/>
                    <a:pt x="2597" y="2858"/>
                  </a:cubicBezTo>
                  <a:cubicBezTo>
                    <a:pt x="2788" y="2703"/>
                    <a:pt x="2931" y="2501"/>
                    <a:pt x="3014" y="2275"/>
                  </a:cubicBezTo>
                  <a:cubicBezTo>
                    <a:pt x="3181" y="1798"/>
                    <a:pt x="2966" y="1191"/>
                    <a:pt x="2716" y="774"/>
                  </a:cubicBezTo>
                  <a:cubicBezTo>
                    <a:pt x="2480" y="278"/>
                    <a:pt x="1994" y="1"/>
                    <a:pt x="1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2722;p69">
              <a:extLst>
                <a:ext uri="{FF2B5EF4-FFF2-40B4-BE49-F238E27FC236}">
                  <a16:creationId xmlns:a16="http://schemas.microsoft.com/office/drawing/2014/main" id="{01114EA6-89F4-5ACF-1AB7-136517EC16A1}"/>
                </a:ext>
              </a:extLst>
            </p:cNvPr>
            <p:cNvSpPr/>
            <p:nvPr/>
          </p:nvSpPr>
          <p:spPr>
            <a:xfrm>
              <a:off x="6601076" y="1537425"/>
              <a:ext cx="150656" cy="82438"/>
            </a:xfrm>
            <a:custGeom>
              <a:avLst/>
              <a:gdLst/>
              <a:ahLst/>
              <a:cxnLst/>
              <a:rect l="l" t="t" r="r" b="b"/>
              <a:pathLst>
                <a:path w="3242" h="1774" extrusionOk="0">
                  <a:moveTo>
                    <a:pt x="3093" y="1"/>
                  </a:moveTo>
                  <a:cubicBezTo>
                    <a:pt x="3012" y="1"/>
                    <a:pt x="2926" y="25"/>
                    <a:pt x="2920" y="74"/>
                  </a:cubicBezTo>
                  <a:cubicBezTo>
                    <a:pt x="2837" y="752"/>
                    <a:pt x="2385" y="1312"/>
                    <a:pt x="1754" y="1550"/>
                  </a:cubicBezTo>
                  <a:cubicBezTo>
                    <a:pt x="1606" y="1613"/>
                    <a:pt x="1417" y="1648"/>
                    <a:pt x="1224" y="1648"/>
                  </a:cubicBezTo>
                  <a:cubicBezTo>
                    <a:pt x="873" y="1648"/>
                    <a:pt x="506" y="1533"/>
                    <a:pt x="337" y="1264"/>
                  </a:cubicBezTo>
                  <a:cubicBezTo>
                    <a:pt x="320" y="1239"/>
                    <a:pt x="272" y="1229"/>
                    <a:pt x="218" y="1229"/>
                  </a:cubicBezTo>
                  <a:cubicBezTo>
                    <a:pt x="118" y="1229"/>
                    <a:pt x="0" y="1265"/>
                    <a:pt x="39" y="1312"/>
                  </a:cubicBezTo>
                  <a:cubicBezTo>
                    <a:pt x="206" y="1586"/>
                    <a:pt x="539" y="1693"/>
                    <a:pt x="825" y="1741"/>
                  </a:cubicBezTo>
                  <a:cubicBezTo>
                    <a:pt x="951" y="1762"/>
                    <a:pt x="1078" y="1773"/>
                    <a:pt x="1204" y="1773"/>
                  </a:cubicBezTo>
                  <a:cubicBezTo>
                    <a:pt x="1422" y="1773"/>
                    <a:pt x="1638" y="1741"/>
                    <a:pt x="1849" y="1681"/>
                  </a:cubicBezTo>
                  <a:cubicBezTo>
                    <a:pt x="2575" y="1455"/>
                    <a:pt x="3170" y="824"/>
                    <a:pt x="3242" y="62"/>
                  </a:cubicBezTo>
                  <a:cubicBezTo>
                    <a:pt x="3242" y="22"/>
                    <a:pt x="3169" y="1"/>
                    <a:pt x="3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5" grpId="0"/>
      <p:bldP spid="142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1" name="Google Shape;1431;p41"/>
          <p:cNvGrpSpPr/>
          <p:nvPr/>
        </p:nvGrpSpPr>
        <p:grpSpPr>
          <a:xfrm>
            <a:off x="1025984" y="2986519"/>
            <a:ext cx="1875605" cy="2287941"/>
            <a:chOff x="422525" y="2986600"/>
            <a:chExt cx="1790725" cy="2184400"/>
          </a:xfrm>
        </p:grpSpPr>
        <p:sp>
          <p:nvSpPr>
            <p:cNvPr id="1432" name="Google Shape;1432;p41"/>
            <p:cNvSpPr/>
            <p:nvPr/>
          </p:nvSpPr>
          <p:spPr>
            <a:xfrm>
              <a:off x="1568500" y="4342000"/>
              <a:ext cx="487600" cy="635825"/>
            </a:xfrm>
            <a:custGeom>
              <a:avLst/>
              <a:gdLst/>
              <a:ahLst/>
              <a:cxnLst/>
              <a:rect l="l" t="t" r="r" b="b"/>
              <a:pathLst>
                <a:path w="19504" h="25433" extrusionOk="0">
                  <a:moveTo>
                    <a:pt x="3180" y="0"/>
                  </a:moveTo>
                  <a:lnTo>
                    <a:pt x="1" y="2227"/>
                  </a:lnTo>
                  <a:lnTo>
                    <a:pt x="16324" y="25432"/>
                  </a:lnTo>
                  <a:lnTo>
                    <a:pt x="19503" y="23194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1"/>
            <p:cNvSpPr/>
            <p:nvPr/>
          </p:nvSpPr>
          <p:spPr>
            <a:xfrm>
              <a:off x="745475" y="3143950"/>
              <a:ext cx="650425" cy="919775"/>
            </a:xfrm>
            <a:custGeom>
              <a:avLst/>
              <a:gdLst/>
              <a:ahLst/>
              <a:cxnLst/>
              <a:rect l="l" t="t" r="r" b="b"/>
              <a:pathLst>
                <a:path w="26017" h="36791" extrusionOk="0">
                  <a:moveTo>
                    <a:pt x="160" y="1"/>
                  </a:moveTo>
                  <a:cubicBezTo>
                    <a:pt x="77" y="1"/>
                    <a:pt x="1" y="93"/>
                    <a:pt x="61" y="178"/>
                  </a:cubicBezTo>
                  <a:lnTo>
                    <a:pt x="25778" y="36743"/>
                  </a:lnTo>
                  <a:cubicBezTo>
                    <a:pt x="25802" y="36778"/>
                    <a:pt x="25838" y="36790"/>
                    <a:pt x="25873" y="36790"/>
                  </a:cubicBezTo>
                  <a:cubicBezTo>
                    <a:pt x="25969" y="36790"/>
                    <a:pt x="26016" y="36695"/>
                    <a:pt x="25969" y="36623"/>
                  </a:cubicBezTo>
                  <a:lnTo>
                    <a:pt x="251" y="48"/>
                  </a:lnTo>
                  <a:cubicBezTo>
                    <a:pt x="225" y="14"/>
                    <a:pt x="192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1"/>
            <p:cNvSpPr/>
            <p:nvPr/>
          </p:nvSpPr>
          <p:spPr>
            <a:xfrm>
              <a:off x="658875" y="3289250"/>
              <a:ext cx="776950" cy="546750"/>
            </a:xfrm>
            <a:custGeom>
              <a:avLst/>
              <a:gdLst/>
              <a:ahLst/>
              <a:cxnLst/>
              <a:rect l="l" t="t" r="r" b="b"/>
              <a:pathLst>
                <a:path w="31078" h="21870" extrusionOk="0">
                  <a:moveTo>
                    <a:pt x="30914" y="0"/>
                  </a:moveTo>
                  <a:cubicBezTo>
                    <a:pt x="30893" y="0"/>
                    <a:pt x="30871" y="7"/>
                    <a:pt x="30850" y="22"/>
                  </a:cubicBezTo>
                  <a:lnTo>
                    <a:pt x="60" y="21667"/>
                  </a:lnTo>
                  <a:cubicBezTo>
                    <a:pt x="12" y="21703"/>
                    <a:pt x="0" y="21775"/>
                    <a:pt x="36" y="21822"/>
                  </a:cubicBezTo>
                  <a:cubicBezTo>
                    <a:pt x="48" y="21858"/>
                    <a:pt x="84" y="21870"/>
                    <a:pt x="120" y="21870"/>
                  </a:cubicBezTo>
                  <a:cubicBezTo>
                    <a:pt x="143" y="21870"/>
                    <a:pt x="167" y="21870"/>
                    <a:pt x="191" y="21858"/>
                  </a:cubicBezTo>
                  <a:lnTo>
                    <a:pt x="30981" y="201"/>
                  </a:lnTo>
                  <a:cubicBezTo>
                    <a:pt x="31078" y="132"/>
                    <a:pt x="31008" y="0"/>
                    <a:pt x="309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1"/>
            <p:cNvSpPr/>
            <p:nvPr/>
          </p:nvSpPr>
          <p:spPr>
            <a:xfrm>
              <a:off x="630900" y="3250500"/>
              <a:ext cx="776300" cy="546825"/>
            </a:xfrm>
            <a:custGeom>
              <a:avLst/>
              <a:gdLst/>
              <a:ahLst/>
              <a:cxnLst/>
              <a:rect l="l" t="t" r="r" b="b"/>
              <a:pathLst>
                <a:path w="31052" h="21873" extrusionOk="0">
                  <a:moveTo>
                    <a:pt x="30927" y="0"/>
                  </a:moveTo>
                  <a:cubicBezTo>
                    <a:pt x="30908" y="0"/>
                    <a:pt x="30889" y="4"/>
                    <a:pt x="30873" y="12"/>
                  </a:cubicBezTo>
                  <a:lnTo>
                    <a:pt x="84" y="21670"/>
                  </a:lnTo>
                  <a:cubicBezTo>
                    <a:pt x="0" y="21729"/>
                    <a:pt x="36" y="21872"/>
                    <a:pt x="155" y="21872"/>
                  </a:cubicBezTo>
                  <a:cubicBezTo>
                    <a:pt x="179" y="21872"/>
                    <a:pt x="203" y="21860"/>
                    <a:pt x="215" y="21848"/>
                  </a:cubicBezTo>
                  <a:lnTo>
                    <a:pt x="30992" y="191"/>
                  </a:lnTo>
                  <a:cubicBezTo>
                    <a:pt x="31040" y="155"/>
                    <a:pt x="31052" y="96"/>
                    <a:pt x="31028" y="48"/>
                  </a:cubicBezTo>
                  <a:cubicBezTo>
                    <a:pt x="31004" y="16"/>
                    <a:pt x="30964" y="0"/>
                    <a:pt x="3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1"/>
            <p:cNvSpPr/>
            <p:nvPr/>
          </p:nvSpPr>
          <p:spPr>
            <a:xfrm>
              <a:off x="604100" y="3211575"/>
              <a:ext cx="775725" cy="546875"/>
            </a:xfrm>
            <a:custGeom>
              <a:avLst/>
              <a:gdLst/>
              <a:ahLst/>
              <a:cxnLst/>
              <a:rect l="l" t="t" r="r" b="b"/>
              <a:pathLst>
                <a:path w="31029" h="21875" extrusionOk="0">
                  <a:moveTo>
                    <a:pt x="30919" y="1"/>
                  </a:moveTo>
                  <a:cubicBezTo>
                    <a:pt x="30897" y="1"/>
                    <a:pt x="30873" y="7"/>
                    <a:pt x="30850" y="21"/>
                  </a:cubicBezTo>
                  <a:lnTo>
                    <a:pt x="60" y="21679"/>
                  </a:lnTo>
                  <a:cubicBezTo>
                    <a:pt x="13" y="21715"/>
                    <a:pt x="1" y="21774"/>
                    <a:pt x="36" y="21834"/>
                  </a:cubicBezTo>
                  <a:cubicBezTo>
                    <a:pt x="56" y="21853"/>
                    <a:pt x="75" y="21873"/>
                    <a:pt x="108" y="21873"/>
                  </a:cubicBezTo>
                  <a:cubicBezTo>
                    <a:pt x="115" y="21873"/>
                    <a:pt x="123" y="21872"/>
                    <a:pt x="132" y="21869"/>
                  </a:cubicBezTo>
                  <a:cubicBezTo>
                    <a:pt x="139" y="21873"/>
                    <a:pt x="146" y="21874"/>
                    <a:pt x="152" y="21874"/>
                  </a:cubicBezTo>
                  <a:cubicBezTo>
                    <a:pt x="168" y="21874"/>
                    <a:pt x="183" y="21866"/>
                    <a:pt x="191" y="21857"/>
                  </a:cubicBezTo>
                  <a:lnTo>
                    <a:pt x="30981" y="200"/>
                  </a:lnTo>
                  <a:cubicBezTo>
                    <a:pt x="31017" y="164"/>
                    <a:pt x="31028" y="105"/>
                    <a:pt x="31005" y="45"/>
                  </a:cubicBezTo>
                  <a:cubicBezTo>
                    <a:pt x="30983" y="16"/>
                    <a:pt x="30953" y="1"/>
                    <a:pt x="30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1"/>
            <p:cNvSpPr/>
            <p:nvPr/>
          </p:nvSpPr>
          <p:spPr>
            <a:xfrm>
              <a:off x="577025" y="3188750"/>
              <a:ext cx="753875" cy="530875"/>
            </a:xfrm>
            <a:custGeom>
              <a:avLst/>
              <a:gdLst/>
              <a:ahLst/>
              <a:cxnLst/>
              <a:rect l="l" t="t" r="r" b="b"/>
              <a:pathLst>
                <a:path w="30155" h="21235" extrusionOk="0">
                  <a:moveTo>
                    <a:pt x="30003" y="0"/>
                  </a:moveTo>
                  <a:cubicBezTo>
                    <a:pt x="29984" y="0"/>
                    <a:pt x="29965" y="6"/>
                    <a:pt x="29944" y="18"/>
                  </a:cubicBezTo>
                  <a:lnTo>
                    <a:pt x="60" y="21044"/>
                  </a:lnTo>
                  <a:cubicBezTo>
                    <a:pt x="12" y="21080"/>
                    <a:pt x="0" y="21139"/>
                    <a:pt x="36" y="21187"/>
                  </a:cubicBezTo>
                  <a:cubicBezTo>
                    <a:pt x="48" y="21223"/>
                    <a:pt x="84" y="21235"/>
                    <a:pt x="119" y="21235"/>
                  </a:cubicBezTo>
                  <a:cubicBezTo>
                    <a:pt x="143" y="21235"/>
                    <a:pt x="167" y="21235"/>
                    <a:pt x="191" y="21211"/>
                  </a:cubicBezTo>
                  <a:lnTo>
                    <a:pt x="30075" y="196"/>
                  </a:lnTo>
                  <a:cubicBezTo>
                    <a:pt x="30155" y="127"/>
                    <a:pt x="30094" y="0"/>
                    <a:pt x="30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1"/>
            <p:cNvSpPr/>
            <p:nvPr/>
          </p:nvSpPr>
          <p:spPr>
            <a:xfrm>
              <a:off x="548750" y="3148700"/>
              <a:ext cx="755775" cy="532225"/>
            </a:xfrm>
            <a:custGeom>
              <a:avLst/>
              <a:gdLst/>
              <a:ahLst/>
              <a:cxnLst/>
              <a:rect l="l" t="t" r="r" b="b"/>
              <a:pathLst>
                <a:path w="30231" h="21289" extrusionOk="0">
                  <a:moveTo>
                    <a:pt x="30105" y="0"/>
                  </a:moveTo>
                  <a:cubicBezTo>
                    <a:pt x="30086" y="0"/>
                    <a:pt x="30067" y="4"/>
                    <a:pt x="30052" y="12"/>
                  </a:cubicBezTo>
                  <a:lnTo>
                    <a:pt x="95" y="21086"/>
                  </a:lnTo>
                  <a:cubicBezTo>
                    <a:pt x="0" y="21146"/>
                    <a:pt x="48" y="21289"/>
                    <a:pt x="167" y="21289"/>
                  </a:cubicBezTo>
                  <a:cubicBezTo>
                    <a:pt x="179" y="21289"/>
                    <a:pt x="203" y="21277"/>
                    <a:pt x="226" y="21265"/>
                  </a:cubicBezTo>
                  <a:lnTo>
                    <a:pt x="30171" y="191"/>
                  </a:lnTo>
                  <a:cubicBezTo>
                    <a:pt x="30218" y="155"/>
                    <a:pt x="30230" y="96"/>
                    <a:pt x="30206" y="48"/>
                  </a:cubicBezTo>
                  <a:cubicBezTo>
                    <a:pt x="30183" y="16"/>
                    <a:pt x="30143" y="0"/>
                    <a:pt x="30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1"/>
            <p:cNvSpPr/>
            <p:nvPr/>
          </p:nvSpPr>
          <p:spPr>
            <a:xfrm>
              <a:off x="556775" y="3122675"/>
              <a:ext cx="703225" cy="495150"/>
            </a:xfrm>
            <a:custGeom>
              <a:avLst/>
              <a:gdLst/>
              <a:ahLst/>
              <a:cxnLst/>
              <a:rect l="l" t="t" r="r" b="b"/>
              <a:pathLst>
                <a:path w="28129" h="19806" extrusionOk="0">
                  <a:moveTo>
                    <a:pt x="27975" y="0"/>
                  </a:moveTo>
                  <a:cubicBezTo>
                    <a:pt x="27957" y="0"/>
                    <a:pt x="27939" y="5"/>
                    <a:pt x="27921" y="17"/>
                  </a:cubicBezTo>
                  <a:lnTo>
                    <a:pt x="60" y="19603"/>
                  </a:lnTo>
                  <a:cubicBezTo>
                    <a:pt x="13" y="19639"/>
                    <a:pt x="1" y="19698"/>
                    <a:pt x="36" y="19758"/>
                  </a:cubicBezTo>
                  <a:cubicBezTo>
                    <a:pt x="60" y="19782"/>
                    <a:pt x="84" y="19806"/>
                    <a:pt x="120" y="19806"/>
                  </a:cubicBezTo>
                  <a:cubicBezTo>
                    <a:pt x="144" y="19806"/>
                    <a:pt x="167" y="19794"/>
                    <a:pt x="191" y="19782"/>
                  </a:cubicBezTo>
                  <a:lnTo>
                    <a:pt x="28040" y="196"/>
                  </a:lnTo>
                  <a:cubicBezTo>
                    <a:pt x="28129" y="127"/>
                    <a:pt x="28062" y="0"/>
                    <a:pt x="27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1"/>
            <p:cNvSpPr/>
            <p:nvPr/>
          </p:nvSpPr>
          <p:spPr>
            <a:xfrm>
              <a:off x="542500" y="3096375"/>
              <a:ext cx="671225" cy="472925"/>
            </a:xfrm>
            <a:custGeom>
              <a:avLst/>
              <a:gdLst/>
              <a:ahLst/>
              <a:cxnLst/>
              <a:rect l="l" t="t" r="r" b="b"/>
              <a:pathLst>
                <a:path w="26849" h="18917" extrusionOk="0">
                  <a:moveTo>
                    <a:pt x="26730" y="1"/>
                  </a:moveTo>
                  <a:cubicBezTo>
                    <a:pt x="26710" y="1"/>
                    <a:pt x="26689" y="8"/>
                    <a:pt x="26670" y="22"/>
                  </a:cubicBezTo>
                  <a:lnTo>
                    <a:pt x="95" y="18714"/>
                  </a:lnTo>
                  <a:cubicBezTo>
                    <a:pt x="0" y="18774"/>
                    <a:pt x="48" y="18917"/>
                    <a:pt x="155" y="18917"/>
                  </a:cubicBezTo>
                  <a:cubicBezTo>
                    <a:pt x="179" y="18917"/>
                    <a:pt x="203" y="18917"/>
                    <a:pt x="214" y="18893"/>
                  </a:cubicBezTo>
                  <a:lnTo>
                    <a:pt x="26789" y="212"/>
                  </a:lnTo>
                  <a:cubicBezTo>
                    <a:pt x="26837" y="176"/>
                    <a:pt x="26849" y="105"/>
                    <a:pt x="26813" y="46"/>
                  </a:cubicBezTo>
                  <a:cubicBezTo>
                    <a:pt x="26791" y="17"/>
                    <a:pt x="26761" y="1"/>
                    <a:pt x="26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1"/>
            <p:cNvSpPr/>
            <p:nvPr/>
          </p:nvSpPr>
          <p:spPr>
            <a:xfrm>
              <a:off x="535950" y="3072850"/>
              <a:ext cx="629925" cy="443175"/>
            </a:xfrm>
            <a:custGeom>
              <a:avLst/>
              <a:gdLst/>
              <a:ahLst/>
              <a:cxnLst/>
              <a:rect l="l" t="t" r="r" b="b"/>
              <a:pathLst>
                <a:path w="25197" h="17727" extrusionOk="0">
                  <a:moveTo>
                    <a:pt x="25032" y="0"/>
                  </a:moveTo>
                  <a:cubicBezTo>
                    <a:pt x="25011" y="0"/>
                    <a:pt x="24989" y="7"/>
                    <a:pt x="24968" y="22"/>
                  </a:cubicBezTo>
                  <a:lnTo>
                    <a:pt x="84" y="17524"/>
                  </a:lnTo>
                  <a:cubicBezTo>
                    <a:pt x="0" y="17584"/>
                    <a:pt x="48" y="17727"/>
                    <a:pt x="155" y="17727"/>
                  </a:cubicBezTo>
                  <a:cubicBezTo>
                    <a:pt x="179" y="17727"/>
                    <a:pt x="191" y="17715"/>
                    <a:pt x="215" y="17703"/>
                  </a:cubicBezTo>
                  <a:lnTo>
                    <a:pt x="25099" y="201"/>
                  </a:lnTo>
                  <a:cubicBezTo>
                    <a:pt x="25196" y="132"/>
                    <a:pt x="25126" y="0"/>
                    <a:pt x="25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1"/>
            <p:cNvSpPr/>
            <p:nvPr/>
          </p:nvSpPr>
          <p:spPr>
            <a:xfrm>
              <a:off x="536825" y="3062750"/>
              <a:ext cx="559625" cy="394950"/>
            </a:xfrm>
            <a:custGeom>
              <a:avLst/>
              <a:gdLst/>
              <a:ahLst/>
              <a:cxnLst/>
              <a:rect l="l" t="t" r="r" b="b"/>
              <a:pathLst>
                <a:path w="22385" h="15798" extrusionOk="0">
                  <a:moveTo>
                    <a:pt x="22270" y="1"/>
                  </a:moveTo>
                  <a:cubicBezTo>
                    <a:pt x="22247" y="1"/>
                    <a:pt x="22225" y="7"/>
                    <a:pt x="22206" y="21"/>
                  </a:cubicBezTo>
                  <a:lnTo>
                    <a:pt x="60" y="15595"/>
                  </a:lnTo>
                  <a:cubicBezTo>
                    <a:pt x="13" y="15630"/>
                    <a:pt x="1" y="15702"/>
                    <a:pt x="37" y="15749"/>
                  </a:cubicBezTo>
                  <a:cubicBezTo>
                    <a:pt x="49" y="15785"/>
                    <a:pt x="84" y="15797"/>
                    <a:pt x="120" y="15797"/>
                  </a:cubicBezTo>
                  <a:cubicBezTo>
                    <a:pt x="144" y="15797"/>
                    <a:pt x="168" y="15797"/>
                    <a:pt x="191" y="15785"/>
                  </a:cubicBezTo>
                  <a:lnTo>
                    <a:pt x="22337" y="200"/>
                  </a:lnTo>
                  <a:cubicBezTo>
                    <a:pt x="22373" y="164"/>
                    <a:pt x="22385" y="93"/>
                    <a:pt x="22361" y="45"/>
                  </a:cubicBezTo>
                  <a:cubicBezTo>
                    <a:pt x="22339" y="16"/>
                    <a:pt x="22304" y="1"/>
                    <a:pt x="22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1"/>
            <p:cNvSpPr/>
            <p:nvPr/>
          </p:nvSpPr>
          <p:spPr>
            <a:xfrm>
              <a:off x="550225" y="3042500"/>
              <a:ext cx="492950" cy="347625"/>
            </a:xfrm>
            <a:custGeom>
              <a:avLst/>
              <a:gdLst/>
              <a:ahLst/>
              <a:cxnLst/>
              <a:rect l="l" t="t" r="r" b="b"/>
              <a:pathLst>
                <a:path w="19718" h="13905" extrusionOk="0">
                  <a:moveTo>
                    <a:pt x="19591" y="1"/>
                  </a:moveTo>
                  <a:cubicBezTo>
                    <a:pt x="19568" y="1"/>
                    <a:pt x="19546" y="8"/>
                    <a:pt x="19527" y="22"/>
                  </a:cubicBezTo>
                  <a:lnTo>
                    <a:pt x="84" y="13702"/>
                  </a:lnTo>
                  <a:cubicBezTo>
                    <a:pt x="1" y="13761"/>
                    <a:pt x="36" y="13892"/>
                    <a:pt x="144" y="13904"/>
                  </a:cubicBezTo>
                  <a:cubicBezTo>
                    <a:pt x="167" y="13904"/>
                    <a:pt x="191" y="13892"/>
                    <a:pt x="215" y="13881"/>
                  </a:cubicBezTo>
                  <a:lnTo>
                    <a:pt x="19658" y="200"/>
                  </a:lnTo>
                  <a:cubicBezTo>
                    <a:pt x="19706" y="165"/>
                    <a:pt x="19717" y="93"/>
                    <a:pt x="19682" y="45"/>
                  </a:cubicBezTo>
                  <a:cubicBezTo>
                    <a:pt x="19660" y="17"/>
                    <a:pt x="19625" y="1"/>
                    <a:pt x="19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1"/>
            <p:cNvSpPr/>
            <p:nvPr/>
          </p:nvSpPr>
          <p:spPr>
            <a:xfrm>
              <a:off x="559750" y="3027925"/>
              <a:ext cx="421500" cy="297300"/>
            </a:xfrm>
            <a:custGeom>
              <a:avLst/>
              <a:gdLst/>
              <a:ahLst/>
              <a:cxnLst/>
              <a:rect l="l" t="t" r="r" b="b"/>
              <a:pathLst>
                <a:path w="16860" h="11892" extrusionOk="0">
                  <a:moveTo>
                    <a:pt x="16741" y="1"/>
                  </a:moveTo>
                  <a:cubicBezTo>
                    <a:pt x="16721" y="1"/>
                    <a:pt x="16700" y="7"/>
                    <a:pt x="16681" y="21"/>
                  </a:cubicBezTo>
                  <a:lnTo>
                    <a:pt x="96" y="11677"/>
                  </a:lnTo>
                  <a:cubicBezTo>
                    <a:pt x="1" y="11749"/>
                    <a:pt x="48" y="11892"/>
                    <a:pt x="155" y="11892"/>
                  </a:cubicBezTo>
                  <a:cubicBezTo>
                    <a:pt x="179" y="11880"/>
                    <a:pt x="203" y="11880"/>
                    <a:pt x="227" y="11868"/>
                  </a:cubicBezTo>
                  <a:lnTo>
                    <a:pt x="16800" y="200"/>
                  </a:lnTo>
                  <a:cubicBezTo>
                    <a:pt x="16848" y="164"/>
                    <a:pt x="16860" y="93"/>
                    <a:pt x="16824" y="45"/>
                  </a:cubicBezTo>
                  <a:cubicBezTo>
                    <a:pt x="16803" y="16"/>
                    <a:pt x="16772" y="1"/>
                    <a:pt x="16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1"/>
            <p:cNvSpPr/>
            <p:nvPr/>
          </p:nvSpPr>
          <p:spPr>
            <a:xfrm>
              <a:off x="1213700" y="3921125"/>
              <a:ext cx="314650" cy="222075"/>
            </a:xfrm>
            <a:custGeom>
              <a:avLst/>
              <a:gdLst/>
              <a:ahLst/>
              <a:cxnLst/>
              <a:rect l="l" t="t" r="r" b="b"/>
              <a:pathLst>
                <a:path w="12586" h="8883" extrusionOk="0">
                  <a:moveTo>
                    <a:pt x="12448" y="0"/>
                  </a:moveTo>
                  <a:cubicBezTo>
                    <a:pt x="12430" y="0"/>
                    <a:pt x="12411" y="4"/>
                    <a:pt x="12395" y="12"/>
                  </a:cubicBezTo>
                  <a:lnTo>
                    <a:pt x="84" y="8680"/>
                  </a:lnTo>
                  <a:cubicBezTo>
                    <a:pt x="1" y="8739"/>
                    <a:pt x="36" y="8882"/>
                    <a:pt x="156" y="8882"/>
                  </a:cubicBezTo>
                  <a:cubicBezTo>
                    <a:pt x="167" y="8882"/>
                    <a:pt x="191" y="8870"/>
                    <a:pt x="203" y="8858"/>
                  </a:cubicBezTo>
                  <a:lnTo>
                    <a:pt x="12526" y="202"/>
                  </a:lnTo>
                  <a:cubicBezTo>
                    <a:pt x="12574" y="167"/>
                    <a:pt x="12586" y="95"/>
                    <a:pt x="12550" y="48"/>
                  </a:cubicBezTo>
                  <a:cubicBezTo>
                    <a:pt x="12526" y="16"/>
                    <a:pt x="12486" y="0"/>
                    <a:pt x="12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1"/>
            <p:cNvSpPr/>
            <p:nvPr/>
          </p:nvSpPr>
          <p:spPr>
            <a:xfrm>
              <a:off x="1104175" y="3824725"/>
              <a:ext cx="479300" cy="337525"/>
            </a:xfrm>
            <a:custGeom>
              <a:avLst/>
              <a:gdLst/>
              <a:ahLst/>
              <a:cxnLst/>
              <a:rect l="l" t="t" r="r" b="b"/>
              <a:pathLst>
                <a:path w="19172" h="13501" extrusionOk="0">
                  <a:moveTo>
                    <a:pt x="19008" y="1"/>
                  </a:moveTo>
                  <a:cubicBezTo>
                    <a:pt x="18987" y="1"/>
                    <a:pt x="18965" y="7"/>
                    <a:pt x="18943" y="22"/>
                  </a:cubicBezTo>
                  <a:lnTo>
                    <a:pt x="72" y="13298"/>
                  </a:lnTo>
                  <a:cubicBezTo>
                    <a:pt x="12" y="13333"/>
                    <a:pt x="0" y="13405"/>
                    <a:pt x="36" y="13452"/>
                  </a:cubicBezTo>
                  <a:cubicBezTo>
                    <a:pt x="60" y="13488"/>
                    <a:pt x="95" y="13500"/>
                    <a:pt x="131" y="13500"/>
                  </a:cubicBezTo>
                  <a:cubicBezTo>
                    <a:pt x="155" y="13500"/>
                    <a:pt x="179" y="13500"/>
                    <a:pt x="191" y="13488"/>
                  </a:cubicBezTo>
                  <a:lnTo>
                    <a:pt x="19074" y="201"/>
                  </a:lnTo>
                  <a:cubicBezTo>
                    <a:pt x="19171" y="133"/>
                    <a:pt x="19101" y="1"/>
                    <a:pt x="19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1"/>
            <p:cNvSpPr/>
            <p:nvPr/>
          </p:nvSpPr>
          <p:spPr>
            <a:xfrm>
              <a:off x="1028850" y="3761675"/>
              <a:ext cx="560825" cy="395800"/>
            </a:xfrm>
            <a:custGeom>
              <a:avLst/>
              <a:gdLst/>
              <a:ahLst/>
              <a:cxnLst/>
              <a:rect l="l" t="t" r="r" b="b"/>
              <a:pathLst>
                <a:path w="22433" h="15832" extrusionOk="0">
                  <a:moveTo>
                    <a:pt x="22302" y="0"/>
                  </a:moveTo>
                  <a:cubicBezTo>
                    <a:pt x="22281" y="0"/>
                    <a:pt x="22260" y="7"/>
                    <a:pt x="22242" y="20"/>
                  </a:cubicBezTo>
                  <a:lnTo>
                    <a:pt x="60" y="15629"/>
                  </a:lnTo>
                  <a:cubicBezTo>
                    <a:pt x="13" y="15665"/>
                    <a:pt x="1" y="15736"/>
                    <a:pt x="37" y="15784"/>
                  </a:cubicBezTo>
                  <a:cubicBezTo>
                    <a:pt x="49" y="15808"/>
                    <a:pt x="84" y="15832"/>
                    <a:pt x="120" y="15832"/>
                  </a:cubicBezTo>
                  <a:cubicBezTo>
                    <a:pt x="144" y="15832"/>
                    <a:pt x="168" y="15820"/>
                    <a:pt x="191" y="15808"/>
                  </a:cubicBezTo>
                  <a:lnTo>
                    <a:pt x="22373" y="199"/>
                  </a:lnTo>
                  <a:cubicBezTo>
                    <a:pt x="22420" y="163"/>
                    <a:pt x="22432" y="103"/>
                    <a:pt x="22397" y="56"/>
                  </a:cubicBezTo>
                  <a:cubicBezTo>
                    <a:pt x="22374" y="19"/>
                    <a:pt x="22338" y="0"/>
                    <a:pt x="22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1"/>
            <p:cNvSpPr/>
            <p:nvPr/>
          </p:nvSpPr>
          <p:spPr>
            <a:xfrm>
              <a:off x="980050" y="3701225"/>
              <a:ext cx="612900" cy="431850"/>
            </a:xfrm>
            <a:custGeom>
              <a:avLst/>
              <a:gdLst/>
              <a:ahLst/>
              <a:cxnLst/>
              <a:rect l="l" t="t" r="r" b="b"/>
              <a:pathLst>
                <a:path w="24516" h="17274" extrusionOk="0">
                  <a:moveTo>
                    <a:pt x="24401" y="0"/>
                  </a:moveTo>
                  <a:cubicBezTo>
                    <a:pt x="24378" y="0"/>
                    <a:pt x="24355" y="7"/>
                    <a:pt x="24337" y="21"/>
                  </a:cubicBezTo>
                  <a:lnTo>
                    <a:pt x="96" y="17071"/>
                  </a:lnTo>
                  <a:cubicBezTo>
                    <a:pt x="0" y="17130"/>
                    <a:pt x="48" y="17273"/>
                    <a:pt x="155" y="17273"/>
                  </a:cubicBezTo>
                  <a:cubicBezTo>
                    <a:pt x="179" y="17273"/>
                    <a:pt x="203" y="17273"/>
                    <a:pt x="227" y="17261"/>
                  </a:cubicBezTo>
                  <a:lnTo>
                    <a:pt x="24456" y="200"/>
                  </a:lnTo>
                  <a:cubicBezTo>
                    <a:pt x="24503" y="164"/>
                    <a:pt x="24515" y="93"/>
                    <a:pt x="24491" y="45"/>
                  </a:cubicBezTo>
                  <a:cubicBezTo>
                    <a:pt x="24470" y="16"/>
                    <a:pt x="24435" y="0"/>
                    <a:pt x="24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1"/>
            <p:cNvSpPr/>
            <p:nvPr/>
          </p:nvSpPr>
          <p:spPr>
            <a:xfrm>
              <a:off x="932125" y="3639475"/>
              <a:ext cx="667400" cy="469475"/>
            </a:xfrm>
            <a:custGeom>
              <a:avLst/>
              <a:gdLst/>
              <a:ahLst/>
              <a:cxnLst/>
              <a:rect l="l" t="t" r="r" b="b"/>
              <a:pathLst>
                <a:path w="26696" h="18779" extrusionOk="0">
                  <a:moveTo>
                    <a:pt x="26536" y="1"/>
                  </a:moveTo>
                  <a:cubicBezTo>
                    <a:pt x="26514" y="1"/>
                    <a:pt x="26491" y="8"/>
                    <a:pt x="26468" y="27"/>
                  </a:cubicBezTo>
                  <a:lnTo>
                    <a:pt x="96" y="18576"/>
                  </a:lnTo>
                  <a:cubicBezTo>
                    <a:pt x="0" y="18636"/>
                    <a:pt x="48" y="18767"/>
                    <a:pt x="155" y="18779"/>
                  </a:cubicBezTo>
                  <a:cubicBezTo>
                    <a:pt x="179" y="18779"/>
                    <a:pt x="203" y="18767"/>
                    <a:pt x="227" y="18755"/>
                  </a:cubicBezTo>
                  <a:lnTo>
                    <a:pt x="26599" y="205"/>
                  </a:lnTo>
                  <a:cubicBezTo>
                    <a:pt x="26695" y="138"/>
                    <a:pt x="26628" y="1"/>
                    <a:pt x="26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1"/>
            <p:cNvSpPr/>
            <p:nvPr/>
          </p:nvSpPr>
          <p:spPr>
            <a:xfrm>
              <a:off x="885100" y="3591675"/>
              <a:ext cx="698625" cy="492875"/>
            </a:xfrm>
            <a:custGeom>
              <a:avLst/>
              <a:gdLst/>
              <a:ahLst/>
              <a:cxnLst/>
              <a:rect l="l" t="t" r="r" b="b"/>
              <a:pathLst>
                <a:path w="27945" h="19715" extrusionOk="0">
                  <a:moveTo>
                    <a:pt x="27829" y="1"/>
                  </a:moveTo>
                  <a:cubicBezTo>
                    <a:pt x="27807" y="1"/>
                    <a:pt x="27784" y="8"/>
                    <a:pt x="27766" y="22"/>
                  </a:cubicBezTo>
                  <a:lnTo>
                    <a:pt x="60" y="19512"/>
                  </a:lnTo>
                  <a:cubicBezTo>
                    <a:pt x="12" y="19548"/>
                    <a:pt x="0" y="19619"/>
                    <a:pt x="24" y="19667"/>
                  </a:cubicBezTo>
                  <a:cubicBezTo>
                    <a:pt x="48" y="19691"/>
                    <a:pt x="84" y="19715"/>
                    <a:pt x="119" y="19715"/>
                  </a:cubicBezTo>
                  <a:cubicBezTo>
                    <a:pt x="143" y="19715"/>
                    <a:pt x="167" y="19703"/>
                    <a:pt x="191" y="19691"/>
                  </a:cubicBezTo>
                  <a:lnTo>
                    <a:pt x="27885" y="200"/>
                  </a:lnTo>
                  <a:cubicBezTo>
                    <a:pt x="27932" y="165"/>
                    <a:pt x="27944" y="93"/>
                    <a:pt x="27920" y="45"/>
                  </a:cubicBezTo>
                  <a:cubicBezTo>
                    <a:pt x="27899" y="17"/>
                    <a:pt x="27864" y="1"/>
                    <a:pt x="27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1"/>
            <p:cNvSpPr/>
            <p:nvPr/>
          </p:nvSpPr>
          <p:spPr>
            <a:xfrm>
              <a:off x="836275" y="3523150"/>
              <a:ext cx="762625" cy="537000"/>
            </a:xfrm>
            <a:custGeom>
              <a:avLst/>
              <a:gdLst/>
              <a:ahLst/>
              <a:cxnLst/>
              <a:rect l="l" t="t" r="r" b="b"/>
              <a:pathLst>
                <a:path w="30505" h="21480" extrusionOk="0">
                  <a:moveTo>
                    <a:pt x="30379" y="0"/>
                  </a:moveTo>
                  <a:cubicBezTo>
                    <a:pt x="30360" y="0"/>
                    <a:pt x="30342" y="4"/>
                    <a:pt x="30326" y="12"/>
                  </a:cubicBezTo>
                  <a:lnTo>
                    <a:pt x="96" y="21277"/>
                  </a:lnTo>
                  <a:cubicBezTo>
                    <a:pt x="1" y="21348"/>
                    <a:pt x="48" y="21479"/>
                    <a:pt x="155" y="21479"/>
                  </a:cubicBezTo>
                  <a:cubicBezTo>
                    <a:pt x="179" y="21479"/>
                    <a:pt x="203" y="21479"/>
                    <a:pt x="215" y="21467"/>
                  </a:cubicBezTo>
                  <a:lnTo>
                    <a:pt x="30457" y="191"/>
                  </a:lnTo>
                  <a:cubicBezTo>
                    <a:pt x="30493" y="155"/>
                    <a:pt x="30504" y="96"/>
                    <a:pt x="30481" y="48"/>
                  </a:cubicBezTo>
                  <a:cubicBezTo>
                    <a:pt x="30457" y="16"/>
                    <a:pt x="30417" y="0"/>
                    <a:pt x="30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1"/>
            <p:cNvSpPr/>
            <p:nvPr/>
          </p:nvSpPr>
          <p:spPr>
            <a:xfrm>
              <a:off x="796100" y="3484200"/>
              <a:ext cx="776650" cy="546775"/>
            </a:xfrm>
            <a:custGeom>
              <a:avLst/>
              <a:gdLst/>
              <a:ahLst/>
              <a:cxnLst/>
              <a:rect l="l" t="t" r="r" b="b"/>
              <a:pathLst>
                <a:path w="31066" h="21871" extrusionOk="0">
                  <a:moveTo>
                    <a:pt x="30913" y="1"/>
                  </a:moveTo>
                  <a:cubicBezTo>
                    <a:pt x="30893" y="1"/>
                    <a:pt x="30871" y="7"/>
                    <a:pt x="30849" y="23"/>
                  </a:cubicBezTo>
                  <a:lnTo>
                    <a:pt x="60" y="21680"/>
                  </a:lnTo>
                  <a:cubicBezTo>
                    <a:pt x="12" y="21716"/>
                    <a:pt x="0" y="21775"/>
                    <a:pt x="24" y="21823"/>
                  </a:cubicBezTo>
                  <a:cubicBezTo>
                    <a:pt x="48" y="21859"/>
                    <a:pt x="84" y="21870"/>
                    <a:pt x="119" y="21870"/>
                  </a:cubicBezTo>
                  <a:cubicBezTo>
                    <a:pt x="143" y="21870"/>
                    <a:pt x="167" y="21870"/>
                    <a:pt x="191" y="21859"/>
                  </a:cubicBezTo>
                  <a:lnTo>
                    <a:pt x="30968" y="201"/>
                  </a:lnTo>
                  <a:cubicBezTo>
                    <a:pt x="31066" y="133"/>
                    <a:pt x="31004" y="1"/>
                    <a:pt x="30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1"/>
            <p:cNvSpPr/>
            <p:nvPr/>
          </p:nvSpPr>
          <p:spPr>
            <a:xfrm>
              <a:off x="768125" y="3445250"/>
              <a:ext cx="776600" cy="547025"/>
            </a:xfrm>
            <a:custGeom>
              <a:avLst/>
              <a:gdLst/>
              <a:ahLst/>
              <a:cxnLst/>
              <a:rect l="l" t="t" r="r" b="b"/>
              <a:pathLst>
                <a:path w="31064" h="21881" extrusionOk="0">
                  <a:moveTo>
                    <a:pt x="30933" y="1"/>
                  </a:moveTo>
                  <a:cubicBezTo>
                    <a:pt x="30912" y="1"/>
                    <a:pt x="30891" y="7"/>
                    <a:pt x="30873" y="21"/>
                  </a:cubicBezTo>
                  <a:lnTo>
                    <a:pt x="83" y="21678"/>
                  </a:lnTo>
                  <a:cubicBezTo>
                    <a:pt x="0" y="21738"/>
                    <a:pt x="36" y="21881"/>
                    <a:pt x="143" y="21881"/>
                  </a:cubicBezTo>
                  <a:cubicBezTo>
                    <a:pt x="167" y="21881"/>
                    <a:pt x="191" y="21869"/>
                    <a:pt x="214" y="21857"/>
                  </a:cubicBezTo>
                  <a:lnTo>
                    <a:pt x="31004" y="211"/>
                  </a:lnTo>
                  <a:cubicBezTo>
                    <a:pt x="31052" y="176"/>
                    <a:pt x="31063" y="104"/>
                    <a:pt x="31028" y="57"/>
                  </a:cubicBezTo>
                  <a:cubicBezTo>
                    <a:pt x="31005" y="19"/>
                    <a:pt x="30969" y="1"/>
                    <a:pt x="30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1"/>
            <p:cNvSpPr/>
            <p:nvPr/>
          </p:nvSpPr>
          <p:spPr>
            <a:xfrm>
              <a:off x="741325" y="3406550"/>
              <a:ext cx="775725" cy="547025"/>
            </a:xfrm>
            <a:custGeom>
              <a:avLst/>
              <a:gdLst/>
              <a:ahLst/>
              <a:cxnLst/>
              <a:rect l="l" t="t" r="r" b="b"/>
              <a:pathLst>
                <a:path w="31029" h="21881" extrusionOk="0">
                  <a:moveTo>
                    <a:pt x="30913" y="0"/>
                  </a:moveTo>
                  <a:cubicBezTo>
                    <a:pt x="30891" y="0"/>
                    <a:pt x="30868" y="7"/>
                    <a:pt x="30850" y="21"/>
                  </a:cubicBezTo>
                  <a:lnTo>
                    <a:pt x="60" y="21678"/>
                  </a:lnTo>
                  <a:cubicBezTo>
                    <a:pt x="12" y="21702"/>
                    <a:pt x="1" y="21774"/>
                    <a:pt x="36" y="21833"/>
                  </a:cubicBezTo>
                  <a:cubicBezTo>
                    <a:pt x="60" y="21857"/>
                    <a:pt x="96" y="21881"/>
                    <a:pt x="131" y="21881"/>
                  </a:cubicBezTo>
                  <a:cubicBezTo>
                    <a:pt x="155" y="21881"/>
                    <a:pt x="167" y="21869"/>
                    <a:pt x="191" y="21857"/>
                  </a:cubicBezTo>
                  <a:lnTo>
                    <a:pt x="30969" y="200"/>
                  </a:lnTo>
                  <a:cubicBezTo>
                    <a:pt x="31016" y="164"/>
                    <a:pt x="31028" y="92"/>
                    <a:pt x="31004" y="45"/>
                  </a:cubicBezTo>
                  <a:cubicBezTo>
                    <a:pt x="30983" y="16"/>
                    <a:pt x="30948" y="0"/>
                    <a:pt x="30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1"/>
            <p:cNvSpPr/>
            <p:nvPr/>
          </p:nvSpPr>
          <p:spPr>
            <a:xfrm>
              <a:off x="713950" y="3367850"/>
              <a:ext cx="776000" cy="546750"/>
            </a:xfrm>
            <a:custGeom>
              <a:avLst/>
              <a:gdLst/>
              <a:ahLst/>
              <a:cxnLst/>
              <a:rect l="l" t="t" r="r" b="b"/>
              <a:pathLst>
                <a:path w="31040" h="21870" extrusionOk="0">
                  <a:moveTo>
                    <a:pt x="30921" y="0"/>
                  </a:moveTo>
                  <a:cubicBezTo>
                    <a:pt x="30901" y="0"/>
                    <a:pt x="30880" y="7"/>
                    <a:pt x="30861" y="21"/>
                  </a:cubicBezTo>
                  <a:lnTo>
                    <a:pt x="72" y="21667"/>
                  </a:lnTo>
                  <a:cubicBezTo>
                    <a:pt x="12" y="21702"/>
                    <a:pt x="0" y="21774"/>
                    <a:pt x="36" y="21821"/>
                  </a:cubicBezTo>
                  <a:cubicBezTo>
                    <a:pt x="60" y="21857"/>
                    <a:pt x="95" y="21869"/>
                    <a:pt x="131" y="21869"/>
                  </a:cubicBezTo>
                  <a:cubicBezTo>
                    <a:pt x="155" y="21869"/>
                    <a:pt x="179" y="21869"/>
                    <a:pt x="203" y="21857"/>
                  </a:cubicBezTo>
                  <a:lnTo>
                    <a:pt x="30980" y="200"/>
                  </a:lnTo>
                  <a:cubicBezTo>
                    <a:pt x="31028" y="164"/>
                    <a:pt x="31040" y="93"/>
                    <a:pt x="31004" y="45"/>
                  </a:cubicBezTo>
                  <a:cubicBezTo>
                    <a:pt x="30982" y="16"/>
                    <a:pt x="30952" y="0"/>
                    <a:pt x="30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1"/>
            <p:cNvSpPr/>
            <p:nvPr/>
          </p:nvSpPr>
          <p:spPr>
            <a:xfrm>
              <a:off x="675550" y="3326850"/>
              <a:ext cx="789700" cy="556775"/>
            </a:xfrm>
            <a:custGeom>
              <a:avLst/>
              <a:gdLst/>
              <a:ahLst/>
              <a:cxnLst/>
              <a:rect l="l" t="t" r="r" b="b"/>
              <a:pathLst>
                <a:path w="31588" h="22271" extrusionOk="0">
                  <a:moveTo>
                    <a:pt x="31477" y="1"/>
                  </a:moveTo>
                  <a:cubicBezTo>
                    <a:pt x="31453" y="1"/>
                    <a:pt x="31429" y="10"/>
                    <a:pt x="31409" y="30"/>
                  </a:cubicBezTo>
                  <a:lnTo>
                    <a:pt x="72" y="22068"/>
                  </a:lnTo>
                  <a:cubicBezTo>
                    <a:pt x="12" y="22104"/>
                    <a:pt x="0" y="22176"/>
                    <a:pt x="36" y="22223"/>
                  </a:cubicBezTo>
                  <a:cubicBezTo>
                    <a:pt x="60" y="22259"/>
                    <a:pt x="95" y="22271"/>
                    <a:pt x="131" y="22271"/>
                  </a:cubicBezTo>
                  <a:cubicBezTo>
                    <a:pt x="155" y="22271"/>
                    <a:pt x="179" y="22259"/>
                    <a:pt x="191" y="22247"/>
                  </a:cubicBezTo>
                  <a:lnTo>
                    <a:pt x="31540" y="197"/>
                  </a:lnTo>
                  <a:cubicBezTo>
                    <a:pt x="31576" y="161"/>
                    <a:pt x="31588" y="101"/>
                    <a:pt x="31564" y="54"/>
                  </a:cubicBezTo>
                  <a:cubicBezTo>
                    <a:pt x="31543" y="19"/>
                    <a:pt x="31510" y="1"/>
                    <a:pt x="3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1"/>
            <p:cNvSpPr/>
            <p:nvPr/>
          </p:nvSpPr>
          <p:spPr>
            <a:xfrm>
              <a:off x="783700" y="3116975"/>
              <a:ext cx="650000" cy="919950"/>
            </a:xfrm>
            <a:custGeom>
              <a:avLst/>
              <a:gdLst/>
              <a:ahLst/>
              <a:cxnLst/>
              <a:rect l="l" t="t" r="r" b="b"/>
              <a:pathLst>
                <a:path w="26000" h="36798" extrusionOk="0">
                  <a:moveTo>
                    <a:pt x="154" y="0"/>
                  </a:moveTo>
                  <a:cubicBezTo>
                    <a:pt x="75" y="0"/>
                    <a:pt x="1" y="90"/>
                    <a:pt x="68" y="174"/>
                  </a:cubicBezTo>
                  <a:lnTo>
                    <a:pt x="25785" y="36750"/>
                  </a:lnTo>
                  <a:cubicBezTo>
                    <a:pt x="25797" y="36774"/>
                    <a:pt x="25833" y="36798"/>
                    <a:pt x="25868" y="36798"/>
                  </a:cubicBezTo>
                  <a:cubicBezTo>
                    <a:pt x="25892" y="36786"/>
                    <a:pt x="25916" y="36786"/>
                    <a:pt x="25940" y="36762"/>
                  </a:cubicBezTo>
                  <a:cubicBezTo>
                    <a:pt x="25988" y="36726"/>
                    <a:pt x="25999" y="36667"/>
                    <a:pt x="25964" y="36619"/>
                  </a:cubicBezTo>
                  <a:lnTo>
                    <a:pt x="246" y="55"/>
                  </a:lnTo>
                  <a:cubicBezTo>
                    <a:pt x="222" y="16"/>
                    <a:pt x="188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1"/>
            <p:cNvSpPr/>
            <p:nvPr/>
          </p:nvSpPr>
          <p:spPr>
            <a:xfrm>
              <a:off x="822050" y="3090075"/>
              <a:ext cx="638425" cy="902800"/>
            </a:xfrm>
            <a:custGeom>
              <a:avLst/>
              <a:gdLst/>
              <a:ahLst/>
              <a:cxnLst/>
              <a:rect l="l" t="t" r="r" b="b"/>
              <a:pathLst>
                <a:path w="25537" h="36112" extrusionOk="0">
                  <a:moveTo>
                    <a:pt x="162" y="1"/>
                  </a:moveTo>
                  <a:cubicBezTo>
                    <a:pt x="81" y="1"/>
                    <a:pt x="1" y="93"/>
                    <a:pt x="70" y="178"/>
                  </a:cubicBezTo>
                  <a:lnTo>
                    <a:pt x="25299" y="36064"/>
                  </a:lnTo>
                  <a:cubicBezTo>
                    <a:pt x="25323" y="36100"/>
                    <a:pt x="25358" y="36111"/>
                    <a:pt x="25394" y="36111"/>
                  </a:cubicBezTo>
                  <a:cubicBezTo>
                    <a:pt x="25489" y="36111"/>
                    <a:pt x="25537" y="36004"/>
                    <a:pt x="25489" y="35933"/>
                  </a:cubicBezTo>
                  <a:lnTo>
                    <a:pt x="248" y="47"/>
                  </a:lnTo>
                  <a:cubicBezTo>
                    <a:pt x="225" y="14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1"/>
            <p:cNvSpPr/>
            <p:nvPr/>
          </p:nvSpPr>
          <p:spPr>
            <a:xfrm>
              <a:off x="861275" y="3063350"/>
              <a:ext cx="630775" cy="893500"/>
            </a:xfrm>
            <a:custGeom>
              <a:avLst/>
              <a:gdLst/>
              <a:ahLst/>
              <a:cxnLst/>
              <a:rect l="l" t="t" r="r" b="b"/>
              <a:pathLst>
                <a:path w="25231" h="35740" extrusionOk="0">
                  <a:moveTo>
                    <a:pt x="120" y="0"/>
                  </a:moveTo>
                  <a:cubicBezTo>
                    <a:pt x="100" y="0"/>
                    <a:pt x="79" y="7"/>
                    <a:pt x="60" y="21"/>
                  </a:cubicBezTo>
                  <a:cubicBezTo>
                    <a:pt x="13" y="57"/>
                    <a:pt x="1" y="116"/>
                    <a:pt x="25" y="164"/>
                  </a:cubicBezTo>
                  <a:lnTo>
                    <a:pt x="25016" y="35692"/>
                  </a:lnTo>
                  <a:cubicBezTo>
                    <a:pt x="25040" y="35728"/>
                    <a:pt x="25075" y="35740"/>
                    <a:pt x="25111" y="35740"/>
                  </a:cubicBezTo>
                  <a:cubicBezTo>
                    <a:pt x="25135" y="35740"/>
                    <a:pt x="25159" y="35728"/>
                    <a:pt x="25171" y="35716"/>
                  </a:cubicBezTo>
                  <a:cubicBezTo>
                    <a:pt x="25218" y="35680"/>
                    <a:pt x="25230" y="35621"/>
                    <a:pt x="25194" y="35573"/>
                  </a:cubicBezTo>
                  <a:lnTo>
                    <a:pt x="203" y="45"/>
                  </a:lnTo>
                  <a:cubicBezTo>
                    <a:pt x="181" y="16"/>
                    <a:pt x="15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1"/>
            <p:cNvSpPr/>
            <p:nvPr/>
          </p:nvSpPr>
          <p:spPr>
            <a:xfrm>
              <a:off x="899675" y="3036250"/>
              <a:ext cx="617075" cy="873575"/>
            </a:xfrm>
            <a:custGeom>
              <a:avLst/>
              <a:gdLst/>
              <a:ahLst/>
              <a:cxnLst/>
              <a:rect l="l" t="t" r="r" b="b"/>
              <a:pathLst>
                <a:path w="24683" h="34943" extrusionOk="0">
                  <a:moveTo>
                    <a:pt x="120" y="1"/>
                  </a:moveTo>
                  <a:cubicBezTo>
                    <a:pt x="100" y="1"/>
                    <a:pt x="79" y="8"/>
                    <a:pt x="60" y="22"/>
                  </a:cubicBezTo>
                  <a:cubicBezTo>
                    <a:pt x="13" y="57"/>
                    <a:pt x="1" y="117"/>
                    <a:pt x="24" y="176"/>
                  </a:cubicBezTo>
                  <a:lnTo>
                    <a:pt x="24444" y="34895"/>
                  </a:lnTo>
                  <a:cubicBezTo>
                    <a:pt x="24468" y="34919"/>
                    <a:pt x="24504" y="34943"/>
                    <a:pt x="24539" y="34943"/>
                  </a:cubicBezTo>
                  <a:cubicBezTo>
                    <a:pt x="24635" y="34943"/>
                    <a:pt x="24682" y="34835"/>
                    <a:pt x="24635" y="34764"/>
                  </a:cubicBezTo>
                  <a:lnTo>
                    <a:pt x="203" y="45"/>
                  </a:lnTo>
                  <a:cubicBezTo>
                    <a:pt x="181" y="17"/>
                    <a:pt x="15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1"/>
            <p:cNvSpPr/>
            <p:nvPr/>
          </p:nvSpPr>
          <p:spPr>
            <a:xfrm>
              <a:off x="958925" y="3039875"/>
              <a:ext cx="586700" cy="829475"/>
            </a:xfrm>
            <a:custGeom>
              <a:avLst/>
              <a:gdLst/>
              <a:ahLst/>
              <a:cxnLst/>
              <a:rect l="l" t="t" r="r" b="b"/>
              <a:pathLst>
                <a:path w="23468" h="33179" extrusionOk="0">
                  <a:moveTo>
                    <a:pt x="148" y="1"/>
                  </a:moveTo>
                  <a:cubicBezTo>
                    <a:pt x="72" y="1"/>
                    <a:pt x="1" y="90"/>
                    <a:pt x="60" y="174"/>
                  </a:cubicBezTo>
                  <a:lnTo>
                    <a:pt x="23229" y="33131"/>
                  </a:lnTo>
                  <a:cubicBezTo>
                    <a:pt x="23253" y="33166"/>
                    <a:pt x="23289" y="33178"/>
                    <a:pt x="23324" y="33178"/>
                  </a:cubicBezTo>
                  <a:cubicBezTo>
                    <a:pt x="23420" y="33178"/>
                    <a:pt x="23467" y="33083"/>
                    <a:pt x="23420" y="33000"/>
                  </a:cubicBezTo>
                  <a:lnTo>
                    <a:pt x="238" y="55"/>
                  </a:lnTo>
                  <a:cubicBezTo>
                    <a:pt x="213" y="17"/>
                    <a:pt x="180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1"/>
            <p:cNvSpPr/>
            <p:nvPr/>
          </p:nvSpPr>
          <p:spPr>
            <a:xfrm>
              <a:off x="1030375" y="3059825"/>
              <a:ext cx="532800" cy="753550"/>
            </a:xfrm>
            <a:custGeom>
              <a:avLst/>
              <a:gdLst/>
              <a:ahLst/>
              <a:cxnLst/>
              <a:rect l="l" t="t" r="r" b="b"/>
              <a:pathLst>
                <a:path w="21312" h="30142" extrusionOk="0">
                  <a:moveTo>
                    <a:pt x="148" y="0"/>
                  </a:moveTo>
                  <a:cubicBezTo>
                    <a:pt x="72" y="0"/>
                    <a:pt x="0" y="90"/>
                    <a:pt x="59" y="174"/>
                  </a:cubicBezTo>
                  <a:lnTo>
                    <a:pt x="21085" y="30094"/>
                  </a:lnTo>
                  <a:cubicBezTo>
                    <a:pt x="21109" y="30118"/>
                    <a:pt x="21145" y="30142"/>
                    <a:pt x="21181" y="30142"/>
                  </a:cubicBezTo>
                  <a:cubicBezTo>
                    <a:pt x="21205" y="30142"/>
                    <a:pt x="21228" y="30130"/>
                    <a:pt x="21252" y="30106"/>
                  </a:cubicBezTo>
                  <a:cubicBezTo>
                    <a:pt x="21300" y="30082"/>
                    <a:pt x="21312" y="30011"/>
                    <a:pt x="21276" y="29963"/>
                  </a:cubicBezTo>
                  <a:lnTo>
                    <a:pt x="238" y="55"/>
                  </a:lnTo>
                  <a:cubicBezTo>
                    <a:pt x="213" y="16"/>
                    <a:pt x="180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1"/>
            <p:cNvSpPr/>
            <p:nvPr/>
          </p:nvSpPr>
          <p:spPr>
            <a:xfrm>
              <a:off x="1091375" y="3064525"/>
              <a:ext cx="488175" cy="690525"/>
            </a:xfrm>
            <a:custGeom>
              <a:avLst/>
              <a:gdLst/>
              <a:ahLst/>
              <a:cxnLst/>
              <a:rect l="l" t="t" r="r" b="b"/>
              <a:pathLst>
                <a:path w="19527" h="27621" extrusionOk="0">
                  <a:moveTo>
                    <a:pt x="124" y="1"/>
                  </a:moveTo>
                  <a:cubicBezTo>
                    <a:pt x="101" y="1"/>
                    <a:pt x="79" y="8"/>
                    <a:pt x="60" y="22"/>
                  </a:cubicBezTo>
                  <a:cubicBezTo>
                    <a:pt x="12" y="57"/>
                    <a:pt x="0" y="117"/>
                    <a:pt x="36" y="165"/>
                  </a:cubicBezTo>
                  <a:lnTo>
                    <a:pt x="19300" y="27573"/>
                  </a:lnTo>
                  <a:cubicBezTo>
                    <a:pt x="19324" y="27597"/>
                    <a:pt x="19360" y="27620"/>
                    <a:pt x="19396" y="27620"/>
                  </a:cubicBezTo>
                  <a:cubicBezTo>
                    <a:pt x="19479" y="27620"/>
                    <a:pt x="19527" y="27525"/>
                    <a:pt x="19479" y="27454"/>
                  </a:cubicBezTo>
                  <a:lnTo>
                    <a:pt x="215" y="46"/>
                  </a:lnTo>
                  <a:cubicBezTo>
                    <a:pt x="193" y="17"/>
                    <a:pt x="158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1"/>
            <p:cNvSpPr/>
            <p:nvPr/>
          </p:nvSpPr>
          <p:spPr>
            <a:xfrm>
              <a:off x="1161025" y="3082100"/>
              <a:ext cx="414050" cy="585425"/>
            </a:xfrm>
            <a:custGeom>
              <a:avLst/>
              <a:gdLst/>
              <a:ahLst/>
              <a:cxnLst/>
              <a:rect l="l" t="t" r="r" b="b"/>
              <a:pathLst>
                <a:path w="16562" h="23417" extrusionOk="0">
                  <a:moveTo>
                    <a:pt x="131" y="0"/>
                  </a:moveTo>
                  <a:cubicBezTo>
                    <a:pt x="111" y="0"/>
                    <a:pt x="91" y="7"/>
                    <a:pt x="72" y="21"/>
                  </a:cubicBezTo>
                  <a:cubicBezTo>
                    <a:pt x="12" y="57"/>
                    <a:pt x="0" y="128"/>
                    <a:pt x="36" y="176"/>
                  </a:cubicBezTo>
                  <a:lnTo>
                    <a:pt x="16348" y="23369"/>
                  </a:lnTo>
                  <a:cubicBezTo>
                    <a:pt x="16371" y="23405"/>
                    <a:pt x="16407" y="23417"/>
                    <a:pt x="16443" y="23417"/>
                  </a:cubicBezTo>
                  <a:cubicBezTo>
                    <a:pt x="16467" y="23417"/>
                    <a:pt x="16490" y="23405"/>
                    <a:pt x="16502" y="23393"/>
                  </a:cubicBezTo>
                  <a:cubicBezTo>
                    <a:pt x="16550" y="23357"/>
                    <a:pt x="16562" y="23286"/>
                    <a:pt x="16526" y="23238"/>
                  </a:cubicBezTo>
                  <a:lnTo>
                    <a:pt x="215" y="45"/>
                  </a:lnTo>
                  <a:cubicBezTo>
                    <a:pt x="193" y="16"/>
                    <a:pt x="163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1"/>
            <p:cNvSpPr/>
            <p:nvPr/>
          </p:nvSpPr>
          <p:spPr>
            <a:xfrm>
              <a:off x="1257750" y="3138275"/>
              <a:ext cx="316450" cy="446525"/>
            </a:xfrm>
            <a:custGeom>
              <a:avLst/>
              <a:gdLst/>
              <a:ahLst/>
              <a:cxnLst/>
              <a:rect l="l" t="t" r="r" b="b"/>
              <a:pathLst>
                <a:path w="12658" h="17861" extrusionOk="0">
                  <a:moveTo>
                    <a:pt x="114" y="1"/>
                  </a:moveTo>
                  <a:cubicBezTo>
                    <a:pt x="95" y="1"/>
                    <a:pt x="76" y="5"/>
                    <a:pt x="60" y="13"/>
                  </a:cubicBezTo>
                  <a:cubicBezTo>
                    <a:pt x="13" y="48"/>
                    <a:pt x="1" y="120"/>
                    <a:pt x="37" y="167"/>
                  </a:cubicBezTo>
                  <a:lnTo>
                    <a:pt x="12443" y="17812"/>
                  </a:lnTo>
                  <a:cubicBezTo>
                    <a:pt x="12467" y="17836"/>
                    <a:pt x="12502" y="17860"/>
                    <a:pt x="12538" y="17860"/>
                  </a:cubicBezTo>
                  <a:cubicBezTo>
                    <a:pt x="12550" y="17848"/>
                    <a:pt x="12574" y="17848"/>
                    <a:pt x="12586" y="17836"/>
                  </a:cubicBezTo>
                  <a:cubicBezTo>
                    <a:pt x="12633" y="17800"/>
                    <a:pt x="12657" y="17729"/>
                    <a:pt x="12621" y="17681"/>
                  </a:cubicBezTo>
                  <a:lnTo>
                    <a:pt x="215" y="48"/>
                  </a:lnTo>
                  <a:cubicBezTo>
                    <a:pt x="191" y="17"/>
                    <a:pt x="152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1"/>
            <p:cNvSpPr/>
            <p:nvPr/>
          </p:nvSpPr>
          <p:spPr>
            <a:xfrm>
              <a:off x="707100" y="3170975"/>
              <a:ext cx="650400" cy="919825"/>
            </a:xfrm>
            <a:custGeom>
              <a:avLst/>
              <a:gdLst/>
              <a:ahLst/>
              <a:cxnLst/>
              <a:rect l="l" t="t" r="r" b="b"/>
              <a:pathLst>
                <a:path w="26016" h="36793" extrusionOk="0">
                  <a:moveTo>
                    <a:pt x="151" y="1"/>
                  </a:moveTo>
                  <a:cubicBezTo>
                    <a:pt x="74" y="1"/>
                    <a:pt x="1" y="88"/>
                    <a:pt x="60" y="181"/>
                  </a:cubicBezTo>
                  <a:lnTo>
                    <a:pt x="25777" y="36745"/>
                  </a:lnTo>
                  <a:cubicBezTo>
                    <a:pt x="25801" y="36769"/>
                    <a:pt x="25837" y="36793"/>
                    <a:pt x="25873" y="36793"/>
                  </a:cubicBezTo>
                  <a:cubicBezTo>
                    <a:pt x="25956" y="36793"/>
                    <a:pt x="26015" y="36697"/>
                    <a:pt x="25956" y="36626"/>
                  </a:cubicBezTo>
                  <a:lnTo>
                    <a:pt x="238" y="50"/>
                  </a:lnTo>
                  <a:cubicBezTo>
                    <a:pt x="214" y="15"/>
                    <a:pt x="182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1"/>
            <p:cNvSpPr/>
            <p:nvPr/>
          </p:nvSpPr>
          <p:spPr>
            <a:xfrm>
              <a:off x="668675" y="3197825"/>
              <a:ext cx="638525" cy="903100"/>
            </a:xfrm>
            <a:custGeom>
              <a:avLst/>
              <a:gdLst/>
              <a:ahLst/>
              <a:cxnLst/>
              <a:rect l="l" t="t" r="r" b="b"/>
              <a:pathLst>
                <a:path w="25541" h="36124" extrusionOk="0">
                  <a:moveTo>
                    <a:pt x="155" y="1"/>
                  </a:moveTo>
                  <a:cubicBezTo>
                    <a:pt x="77" y="1"/>
                    <a:pt x="1" y="93"/>
                    <a:pt x="61" y="179"/>
                  </a:cubicBezTo>
                  <a:lnTo>
                    <a:pt x="25302" y="36076"/>
                  </a:lnTo>
                  <a:cubicBezTo>
                    <a:pt x="25326" y="36100"/>
                    <a:pt x="25362" y="36123"/>
                    <a:pt x="25397" y="36123"/>
                  </a:cubicBezTo>
                  <a:cubicBezTo>
                    <a:pt x="25481" y="36112"/>
                    <a:pt x="25540" y="36016"/>
                    <a:pt x="25481" y="35945"/>
                  </a:cubicBezTo>
                  <a:lnTo>
                    <a:pt x="240" y="48"/>
                  </a:lnTo>
                  <a:cubicBezTo>
                    <a:pt x="216" y="14"/>
                    <a:pt x="186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1"/>
            <p:cNvSpPr/>
            <p:nvPr/>
          </p:nvSpPr>
          <p:spPr>
            <a:xfrm>
              <a:off x="631200" y="3225200"/>
              <a:ext cx="630750" cy="893575"/>
            </a:xfrm>
            <a:custGeom>
              <a:avLst/>
              <a:gdLst/>
              <a:ahLst/>
              <a:cxnLst/>
              <a:rect l="l" t="t" r="r" b="b"/>
              <a:pathLst>
                <a:path w="25230" h="35743" extrusionOk="0">
                  <a:moveTo>
                    <a:pt x="110" y="0"/>
                  </a:moveTo>
                  <a:cubicBezTo>
                    <a:pt x="93" y="0"/>
                    <a:pt x="76" y="4"/>
                    <a:pt x="60" y="12"/>
                  </a:cubicBezTo>
                  <a:cubicBezTo>
                    <a:pt x="12" y="48"/>
                    <a:pt x="0" y="119"/>
                    <a:pt x="24" y="167"/>
                  </a:cubicBezTo>
                  <a:lnTo>
                    <a:pt x="25015" y="35695"/>
                  </a:lnTo>
                  <a:cubicBezTo>
                    <a:pt x="25039" y="35731"/>
                    <a:pt x="25075" y="35743"/>
                    <a:pt x="25110" y="35743"/>
                  </a:cubicBezTo>
                  <a:cubicBezTo>
                    <a:pt x="25134" y="35743"/>
                    <a:pt x="25146" y="35731"/>
                    <a:pt x="25170" y="35719"/>
                  </a:cubicBezTo>
                  <a:cubicBezTo>
                    <a:pt x="25218" y="35683"/>
                    <a:pt x="25230" y="35612"/>
                    <a:pt x="25194" y="35564"/>
                  </a:cubicBezTo>
                  <a:lnTo>
                    <a:pt x="203" y="48"/>
                  </a:lnTo>
                  <a:cubicBezTo>
                    <a:pt x="179" y="16"/>
                    <a:pt x="14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1"/>
            <p:cNvSpPr/>
            <p:nvPr/>
          </p:nvSpPr>
          <p:spPr>
            <a:xfrm>
              <a:off x="592800" y="3252050"/>
              <a:ext cx="617050" cy="873575"/>
            </a:xfrm>
            <a:custGeom>
              <a:avLst/>
              <a:gdLst/>
              <a:ahLst/>
              <a:cxnLst/>
              <a:rect l="l" t="t" r="r" b="b"/>
              <a:pathLst>
                <a:path w="24682" h="34943" extrusionOk="0">
                  <a:moveTo>
                    <a:pt x="120" y="1"/>
                  </a:moveTo>
                  <a:cubicBezTo>
                    <a:pt x="99" y="1"/>
                    <a:pt x="79" y="8"/>
                    <a:pt x="60" y="22"/>
                  </a:cubicBezTo>
                  <a:cubicBezTo>
                    <a:pt x="12" y="57"/>
                    <a:pt x="0" y="117"/>
                    <a:pt x="24" y="176"/>
                  </a:cubicBezTo>
                  <a:lnTo>
                    <a:pt x="24444" y="34895"/>
                  </a:lnTo>
                  <a:cubicBezTo>
                    <a:pt x="24468" y="34919"/>
                    <a:pt x="24503" y="34943"/>
                    <a:pt x="24539" y="34943"/>
                  </a:cubicBezTo>
                  <a:cubicBezTo>
                    <a:pt x="24634" y="34943"/>
                    <a:pt x="24682" y="34835"/>
                    <a:pt x="24634" y="34764"/>
                  </a:cubicBezTo>
                  <a:lnTo>
                    <a:pt x="203" y="45"/>
                  </a:lnTo>
                  <a:cubicBezTo>
                    <a:pt x="181" y="17"/>
                    <a:pt x="15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1"/>
            <p:cNvSpPr/>
            <p:nvPr/>
          </p:nvSpPr>
          <p:spPr>
            <a:xfrm>
              <a:off x="575250" y="3309700"/>
              <a:ext cx="586975" cy="829625"/>
            </a:xfrm>
            <a:custGeom>
              <a:avLst/>
              <a:gdLst/>
              <a:ahLst/>
              <a:cxnLst/>
              <a:rect l="l" t="t" r="r" b="b"/>
              <a:pathLst>
                <a:path w="23479" h="33185" extrusionOk="0">
                  <a:moveTo>
                    <a:pt x="154" y="0"/>
                  </a:moveTo>
                  <a:cubicBezTo>
                    <a:pt x="73" y="0"/>
                    <a:pt x="0" y="87"/>
                    <a:pt x="59" y="180"/>
                  </a:cubicBezTo>
                  <a:lnTo>
                    <a:pt x="23241" y="33125"/>
                  </a:lnTo>
                  <a:cubicBezTo>
                    <a:pt x="23265" y="33160"/>
                    <a:pt x="23288" y="33172"/>
                    <a:pt x="23336" y="33172"/>
                  </a:cubicBezTo>
                  <a:lnTo>
                    <a:pt x="23336" y="33184"/>
                  </a:lnTo>
                  <a:cubicBezTo>
                    <a:pt x="23419" y="33184"/>
                    <a:pt x="23479" y="33077"/>
                    <a:pt x="23419" y="33006"/>
                  </a:cubicBezTo>
                  <a:lnTo>
                    <a:pt x="250" y="49"/>
                  </a:lnTo>
                  <a:cubicBezTo>
                    <a:pt x="222" y="15"/>
                    <a:pt x="188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1"/>
            <p:cNvSpPr/>
            <p:nvPr/>
          </p:nvSpPr>
          <p:spPr>
            <a:xfrm>
              <a:off x="570275" y="3383700"/>
              <a:ext cx="533325" cy="753250"/>
            </a:xfrm>
            <a:custGeom>
              <a:avLst/>
              <a:gdLst/>
              <a:ahLst/>
              <a:cxnLst/>
              <a:rect l="l" t="t" r="r" b="b"/>
              <a:pathLst>
                <a:path w="21333" h="30130" extrusionOk="0">
                  <a:moveTo>
                    <a:pt x="148" y="0"/>
                  </a:moveTo>
                  <a:cubicBezTo>
                    <a:pt x="70" y="0"/>
                    <a:pt x="1" y="87"/>
                    <a:pt x="44" y="173"/>
                  </a:cubicBezTo>
                  <a:lnTo>
                    <a:pt x="21082" y="30081"/>
                  </a:lnTo>
                  <a:cubicBezTo>
                    <a:pt x="21106" y="30117"/>
                    <a:pt x="21142" y="30129"/>
                    <a:pt x="21178" y="30129"/>
                  </a:cubicBezTo>
                  <a:cubicBezTo>
                    <a:pt x="21273" y="30129"/>
                    <a:pt x="21332" y="30034"/>
                    <a:pt x="21273" y="29962"/>
                  </a:cubicBezTo>
                  <a:lnTo>
                    <a:pt x="235" y="42"/>
                  </a:lnTo>
                  <a:cubicBezTo>
                    <a:pt x="208" y="13"/>
                    <a:pt x="178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1"/>
            <p:cNvSpPr/>
            <p:nvPr/>
          </p:nvSpPr>
          <p:spPr>
            <a:xfrm>
              <a:off x="554400" y="3442175"/>
              <a:ext cx="487875" cy="690600"/>
            </a:xfrm>
            <a:custGeom>
              <a:avLst/>
              <a:gdLst/>
              <a:ahLst/>
              <a:cxnLst/>
              <a:rect l="l" t="t" r="r" b="b"/>
              <a:pathLst>
                <a:path w="19515" h="27624" extrusionOk="0">
                  <a:moveTo>
                    <a:pt x="110" y="1"/>
                  </a:moveTo>
                  <a:cubicBezTo>
                    <a:pt x="93" y="1"/>
                    <a:pt x="76" y="5"/>
                    <a:pt x="60" y="13"/>
                  </a:cubicBezTo>
                  <a:cubicBezTo>
                    <a:pt x="12" y="49"/>
                    <a:pt x="0" y="120"/>
                    <a:pt x="36" y="180"/>
                  </a:cubicBezTo>
                  <a:lnTo>
                    <a:pt x="19300" y="27576"/>
                  </a:lnTo>
                  <a:cubicBezTo>
                    <a:pt x="19324" y="27600"/>
                    <a:pt x="19360" y="27623"/>
                    <a:pt x="19396" y="27623"/>
                  </a:cubicBezTo>
                  <a:cubicBezTo>
                    <a:pt x="19419" y="27611"/>
                    <a:pt x="19443" y="27611"/>
                    <a:pt x="19455" y="27588"/>
                  </a:cubicBezTo>
                  <a:cubicBezTo>
                    <a:pt x="19503" y="27552"/>
                    <a:pt x="19515" y="27492"/>
                    <a:pt x="19491" y="27445"/>
                  </a:cubicBezTo>
                  <a:lnTo>
                    <a:pt x="203" y="49"/>
                  </a:lnTo>
                  <a:cubicBezTo>
                    <a:pt x="179" y="17"/>
                    <a:pt x="145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1"/>
            <p:cNvSpPr/>
            <p:nvPr/>
          </p:nvSpPr>
          <p:spPr>
            <a:xfrm>
              <a:off x="547550" y="3513700"/>
              <a:ext cx="414375" cy="585425"/>
            </a:xfrm>
            <a:custGeom>
              <a:avLst/>
              <a:gdLst/>
              <a:ahLst/>
              <a:cxnLst/>
              <a:rect l="l" t="t" r="r" b="b"/>
              <a:pathLst>
                <a:path w="16575" h="23417" extrusionOk="0">
                  <a:moveTo>
                    <a:pt x="120" y="0"/>
                  </a:moveTo>
                  <a:cubicBezTo>
                    <a:pt x="99" y="0"/>
                    <a:pt x="79" y="7"/>
                    <a:pt x="60" y="21"/>
                  </a:cubicBezTo>
                  <a:cubicBezTo>
                    <a:pt x="12" y="57"/>
                    <a:pt x="1" y="128"/>
                    <a:pt x="36" y="176"/>
                  </a:cubicBezTo>
                  <a:lnTo>
                    <a:pt x="16348" y="23369"/>
                  </a:lnTo>
                  <a:cubicBezTo>
                    <a:pt x="16360" y="23405"/>
                    <a:pt x="16395" y="23417"/>
                    <a:pt x="16431" y="23417"/>
                  </a:cubicBezTo>
                  <a:cubicBezTo>
                    <a:pt x="16526" y="23417"/>
                    <a:pt x="16574" y="23322"/>
                    <a:pt x="16526" y="23238"/>
                  </a:cubicBezTo>
                  <a:lnTo>
                    <a:pt x="203" y="45"/>
                  </a:lnTo>
                  <a:cubicBezTo>
                    <a:pt x="181" y="16"/>
                    <a:pt x="15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567500" y="3623825"/>
              <a:ext cx="316125" cy="446450"/>
            </a:xfrm>
            <a:custGeom>
              <a:avLst/>
              <a:gdLst/>
              <a:ahLst/>
              <a:cxnLst/>
              <a:rect l="l" t="t" r="r" b="b"/>
              <a:pathLst>
                <a:path w="12645" h="17858" extrusionOk="0">
                  <a:moveTo>
                    <a:pt x="120" y="1"/>
                  </a:moveTo>
                  <a:cubicBezTo>
                    <a:pt x="99" y="1"/>
                    <a:pt x="79" y="7"/>
                    <a:pt x="60" y="22"/>
                  </a:cubicBezTo>
                  <a:cubicBezTo>
                    <a:pt x="12" y="45"/>
                    <a:pt x="0" y="117"/>
                    <a:pt x="24" y="164"/>
                  </a:cubicBezTo>
                  <a:lnTo>
                    <a:pt x="12442" y="17809"/>
                  </a:lnTo>
                  <a:cubicBezTo>
                    <a:pt x="12454" y="17833"/>
                    <a:pt x="12490" y="17857"/>
                    <a:pt x="12526" y="17857"/>
                  </a:cubicBezTo>
                  <a:cubicBezTo>
                    <a:pt x="12549" y="17857"/>
                    <a:pt x="12573" y="17845"/>
                    <a:pt x="12585" y="17833"/>
                  </a:cubicBezTo>
                  <a:cubicBezTo>
                    <a:pt x="12633" y="17798"/>
                    <a:pt x="12645" y="17738"/>
                    <a:pt x="12609" y="17690"/>
                  </a:cubicBezTo>
                  <a:lnTo>
                    <a:pt x="203" y="45"/>
                  </a:lnTo>
                  <a:cubicBezTo>
                    <a:pt x="181" y="17"/>
                    <a:pt x="15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425800" y="2989500"/>
              <a:ext cx="1263875" cy="1470100"/>
            </a:xfrm>
            <a:custGeom>
              <a:avLst/>
              <a:gdLst/>
              <a:ahLst/>
              <a:cxnLst/>
              <a:rect l="l" t="t" r="r" b="b"/>
              <a:pathLst>
                <a:path w="50555" h="58804" extrusionOk="0">
                  <a:moveTo>
                    <a:pt x="21575" y="0"/>
                  </a:moveTo>
                  <a:cubicBezTo>
                    <a:pt x="17730" y="0"/>
                    <a:pt x="14002" y="1070"/>
                    <a:pt x="10800" y="3320"/>
                  </a:cubicBezTo>
                  <a:cubicBezTo>
                    <a:pt x="1239" y="10047"/>
                    <a:pt x="1" y="24764"/>
                    <a:pt x="8038" y="36193"/>
                  </a:cubicBezTo>
                  <a:cubicBezTo>
                    <a:pt x="8883" y="37396"/>
                    <a:pt x="9812" y="38539"/>
                    <a:pt x="10836" y="39611"/>
                  </a:cubicBezTo>
                  <a:lnTo>
                    <a:pt x="13610" y="37646"/>
                  </a:lnTo>
                  <a:cubicBezTo>
                    <a:pt x="12562" y="36610"/>
                    <a:pt x="11621" y="35479"/>
                    <a:pt x="10776" y="34277"/>
                  </a:cubicBezTo>
                  <a:cubicBezTo>
                    <a:pt x="4001" y="24656"/>
                    <a:pt x="5049" y="12250"/>
                    <a:pt x="13098" y="6595"/>
                  </a:cubicBezTo>
                  <a:cubicBezTo>
                    <a:pt x="15795" y="4698"/>
                    <a:pt x="18935" y="3796"/>
                    <a:pt x="22174" y="3796"/>
                  </a:cubicBezTo>
                  <a:cubicBezTo>
                    <a:pt x="28612" y="3796"/>
                    <a:pt x="35439" y="7361"/>
                    <a:pt x="39946" y="13762"/>
                  </a:cubicBezTo>
                  <a:cubicBezTo>
                    <a:pt x="40792" y="14965"/>
                    <a:pt x="41530" y="16239"/>
                    <a:pt x="42161" y="17572"/>
                  </a:cubicBezTo>
                  <a:lnTo>
                    <a:pt x="44935" y="15620"/>
                  </a:lnTo>
                  <a:cubicBezTo>
                    <a:pt x="44280" y="14298"/>
                    <a:pt x="43518" y="13036"/>
                    <a:pt x="42685" y="11833"/>
                  </a:cubicBezTo>
                  <a:cubicBezTo>
                    <a:pt x="37336" y="4235"/>
                    <a:pt x="29225" y="0"/>
                    <a:pt x="21575" y="0"/>
                  </a:cubicBezTo>
                  <a:close/>
                  <a:moveTo>
                    <a:pt x="49305" y="42575"/>
                  </a:moveTo>
                  <a:lnTo>
                    <a:pt x="45983" y="44909"/>
                  </a:lnTo>
                  <a:lnTo>
                    <a:pt x="46852" y="54577"/>
                  </a:lnTo>
                  <a:lnTo>
                    <a:pt x="38053" y="50493"/>
                  </a:lnTo>
                  <a:lnTo>
                    <a:pt x="34660" y="52874"/>
                  </a:lnTo>
                  <a:lnTo>
                    <a:pt x="47447" y="58803"/>
                  </a:lnTo>
                  <a:lnTo>
                    <a:pt x="45709" y="56339"/>
                  </a:lnTo>
                  <a:lnTo>
                    <a:pt x="48888" y="54100"/>
                  </a:lnTo>
                  <a:lnTo>
                    <a:pt x="50555" y="56458"/>
                  </a:lnTo>
                  <a:lnTo>
                    <a:pt x="49305" y="4257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696675" y="3379975"/>
              <a:ext cx="961750" cy="931100"/>
            </a:xfrm>
            <a:custGeom>
              <a:avLst/>
              <a:gdLst/>
              <a:ahLst/>
              <a:cxnLst/>
              <a:rect l="l" t="t" r="r" b="b"/>
              <a:pathLst>
                <a:path w="38470" h="37244" extrusionOk="0">
                  <a:moveTo>
                    <a:pt x="34100" y="1"/>
                  </a:moveTo>
                  <a:lnTo>
                    <a:pt x="31338" y="1953"/>
                  </a:lnTo>
                  <a:cubicBezTo>
                    <a:pt x="35505" y="10835"/>
                    <a:pt x="33814" y="20884"/>
                    <a:pt x="26790" y="25825"/>
                  </a:cubicBezTo>
                  <a:cubicBezTo>
                    <a:pt x="24094" y="27721"/>
                    <a:pt x="20955" y="28623"/>
                    <a:pt x="17717" y="28623"/>
                  </a:cubicBezTo>
                  <a:cubicBezTo>
                    <a:pt x="12517" y="28623"/>
                    <a:pt x="7064" y="26297"/>
                    <a:pt x="2787" y="22027"/>
                  </a:cubicBezTo>
                  <a:lnTo>
                    <a:pt x="1" y="23992"/>
                  </a:lnTo>
                  <a:cubicBezTo>
                    <a:pt x="2810" y="26992"/>
                    <a:pt x="6251" y="29326"/>
                    <a:pt x="10085" y="30838"/>
                  </a:cubicBezTo>
                  <a:cubicBezTo>
                    <a:pt x="10931" y="31159"/>
                    <a:pt x="11776" y="31516"/>
                    <a:pt x="12609" y="31921"/>
                  </a:cubicBezTo>
                  <a:lnTo>
                    <a:pt x="22170" y="36493"/>
                  </a:lnTo>
                  <a:lnTo>
                    <a:pt x="23825" y="37243"/>
                  </a:lnTo>
                  <a:lnTo>
                    <a:pt x="27206" y="34862"/>
                  </a:lnTo>
                  <a:lnTo>
                    <a:pt x="25551" y="34100"/>
                  </a:lnTo>
                  <a:lnTo>
                    <a:pt x="21408" y="32159"/>
                  </a:lnTo>
                  <a:cubicBezTo>
                    <a:pt x="27004" y="31302"/>
                    <a:pt x="31886" y="27873"/>
                    <a:pt x="34576" y="22896"/>
                  </a:cubicBezTo>
                  <a:lnTo>
                    <a:pt x="34576" y="22884"/>
                  </a:lnTo>
                  <a:lnTo>
                    <a:pt x="34981" y="27468"/>
                  </a:lnTo>
                  <a:lnTo>
                    <a:pt x="35148" y="29290"/>
                  </a:lnTo>
                  <a:lnTo>
                    <a:pt x="38470" y="26956"/>
                  </a:lnTo>
                  <a:lnTo>
                    <a:pt x="38303" y="25135"/>
                  </a:lnTo>
                  <a:lnTo>
                    <a:pt x="37291" y="13847"/>
                  </a:lnTo>
                  <a:cubicBezTo>
                    <a:pt x="37220" y="12978"/>
                    <a:pt x="37160" y="12121"/>
                    <a:pt x="37112" y="11252"/>
                  </a:cubicBezTo>
                  <a:cubicBezTo>
                    <a:pt x="36922" y="7335"/>
                    <a:pt x="35898" y="3489"/>
                    <a:pt x="34100" y="1"/>
                  </a:cubicBezTo>
                  <a:close/>
                </a:path>
              </a:pathLst>
            </a:custGeom>
            <a:solidFill>
              <a:srgbClr val="F1D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422525" y="2986600"/>
              <a:ext cx="1270425" cy="1476275"/>
            </a:xfrm>
            <a:custGeom>
              <a:avLst/>
              <a:gdLst/>
              <a:ahLst/>
              <a:cxnLst/>
              <a:rect l="l" t="t" r="r" b="b"/>
              <a:pathLst>
                <a:path w="50817" h="59051" extrusionOk="0">
                  <a:moveTo>
                    <a:pt x="21690" y="260"/>
                  </a:moveTo>
                  <a:cubicBezTo>
                    <a:pt x="29299" y="260"/>
                    <a:pt x="37382" y="4474"/>
                    <a:pt x="42697" y="12033"/>
                  </a:cubicBezTo>
                  <a:cubicBezTo>
                    <a:pt x="43518" y="13200"/>
                    <a:pt x="44256" y="14426"/>
                    <a:pt x="44899" y="15700"/>
                  </a:cubicBezTo>
                  <a:lnTo>
                    <a:pt x="42340" y="17498"/>
                  </a:lnTo>
                  <a:cubicBezTo>
                    <a:pt x="41720" y="16212"/>
                    <a:pt x="41006" y="14974"/>
                    <a:pt x="40185" y="13807"/>
                  </a:cubicBezTo>
                  <a:cubicBezTo>
                    <a:pt x="35661" y="7374"/>
                    <a:pt x="28776" y="3793"/>
                    <a:pt x="22290" y="3793"/>
                  </a:cubicBezTo>
                  <a:cubicBezTo>
                    <a:pt x="19028" y="3793"/>
                    <a:pt x="15867" y="4699"/>
                    <a:pt x="13157" y="6603"/>
                  </a:cubicBezTo>
                  <a:cubicBezTo>
                    <a:pt x="5049" y="12295"/>
                    <a:pt x="4001" y="24796"/>
                    <a:pt x="10800" y="34476"/>
                  </a:cubicBezTo>
                  <a:cubicBezTo>
                    <a:pt x="11621" y="35631"/>
                    <a:pt x="12538" y="36726"/>
                    <a:pt x="13538" y="37750"/>
                  </a:cubicBezTo>
                  <a:lnTo>
                    <a:pt x="10978" y="39548"/>
                  </a:lnTo>
                  <a:cubicBezTo>
                    <a:pt x="10002" y="38512"/>
                    <a:pt x="9097" y="37405"/>
                    <a:pt x="8276" y="36238"/>
                  </a:cubicBezTo>
                  <a:cubicBezTo>
                    <a:pt x="299" y="24880"/>
                    <a:pt x="1525" y="10223"/>
                    <a:pt x="11014" y="3544"/>
                  </a:cubicBezTo>
                  <a:cubicBezTo>
                    <a:pt x="14182" y="1318"/>
                    <a:pt x="17876" y="260"/>
                    <a:pt x="21690" y="260"/>
                  </a:cubicBezTo>
                  <a:close/>
                  <a:moveTo>
                    <a:pt x="21698" y="1"/>
                  </a:moveTo>
                  <a:cubicBezTo>
                    <a:pt x="17828" y="1"/>
                    <a:pt x="14076" y="1077"/>
                    <a:pt x="10859" y="3341"/>
                  </a:cubicBezTo>
                  <a:cubicBezTo>
                    <a:pt x="1251" y="10092"/>
                    <a:pt x="1" y="24915"/>
                    <a:pt x="8061" y="36393"/>
                  </a:cubicBezTo>
                  <a:cubicBezTo>
                    <a:pt x="8919" y="37595"/>
                    <a:pt x="9847" y="38738"/>
                    <a:pt x="10871" y="39810"/>
                  </a:cubicBezTo>
                  <a:cubicBezTo>
                    <a:pt x="10895" y="39834"/>
                    <a:pt x="10931" y="39858"/>
                    <a:pt x="10967" y="39858"/>
                  </a:cubicBezTo>
                  <a:cubicBezTo>
                    <a:pt x="10990" y="39858"/>
                    <a:pt x="11014" y="39846"/>
                    <a:pt x="11038" y="39834"/>
                  </a:cubicBezTo>
                  <a:lnTo>
                    <a:pt x="13824" y="37881"/>
                  </a:lnTo>
                  <a:cubicBezTo>
                    <a:pt x="13848" y="37857"/>
                    <a:pt x="13872" y="37822"/>
                    <a:pt x="13872" y="37786"/>
                  </a:cubicBezTo>
                  <a:cubicBezTo>
                    <a:pt x="13872" y="37750"/>
                    <a:pt x="13860" y="37703"/>
                    <a:pt x="13836" y="37679"/>
                  </a:cubicBezTo>
                  <a:cubicBezTo>
                    <a:pt x="12800" y="36643"/>
                    <a:pt x="11848" y="35524"/>
                    <a:pt x="11014" y="34321"/>
                  </a:cubicBezTo>
                  <a:cubicBezTo>
                    <a:pt x="4287" y="24760"/>
                    <a:pt x="5323" y="12426"/>
                    <a:pt x="13300" y="6818"/>
                  </a:cubicBezTo>
                  <a:cubicBezTo>
                    <a:pt x="15969" y="4940"/>
                    <a:pt x="19081" y="4048"/>
                    <a:pt x="22292" y="4048"/>
                  </a:cubicBezTo>
                  <a:cubicBezTo>
                    <a:pt x="28693" y="4048"/>
                    <a:pt x="35491" y="7595"/>
                    <a:pt x="39970" y="13962"/>
                  </a:cubicBezTo>
                  <a:cubicBezTo>
                    <a:pt x="40804" y="15152"/>
                    <a:pt x="41542" y="16426"/>
                    <a:pt x="42173" y="17748"/>
                  </a:cubicBezTo>
                  <a:cubicBezTo>
                    <a:pt x="42185" y="17783"/>
                    <a:pt x="42220" y="17807"/>
                    <a:pt x="42256" y="17819"/>
                  </a:cubicBezTo>
                  <a:cubicBezTo>
                    <a:pt x="42267" y="17823"/>
                    <a:pt x="42277" y="17824"/>
                    <a:pt x="42288" y="17824"/>
                  </a:cubicBezTo>
                  <a:cubicBezTo>
                    <a:pt x="42313" y="17824"/>
                    <a:pt x="42338" y="17816"/>
                    <a:pt x="42363" y="17807"/>
                  </a:cubicBezTo>
                  <a:lnTo>
                    <a:pt x="45149" y="15843"/>
                  </a:lnTo>
                  <a:cubicBezTo>
                    <a:pt x="45197" y="15807"/>
                    <a:pt x="45221" y="15736"/>
                    <a:pt x="45185" y="15676"/>
                  </a:cubicBezTo>
                  <a:cubicBezTo>
                    <a:pt x="44518" y="14354"/>
                    <a:pt x="43756" y="13092"/>
                    <a:pt x="42911" y="11878"/>
                  </a:cubicBezTo>
                  <a:cubicBezTo>
                    <a:pt x="37549" y="4251"/>
                    <a:pt x="29389" y="1"/>
                    <a:pt x="21698" y="1"/>
                  </a:cubicBezTo>
                  <a:close/>
                  <a:moveTo>
                    <a:pt x="49317" y="42929"/>
                  </a:moveTo>
                  <a:lnTo>
                    <a:pt x="50507" y="56110"/>
                  </a:lnTo>
                  <a:lnTo>
                    <a:pt x="50507" y="56110"/>
                  </a:lnTo>
                  <a:lnTo>
                    <a:pt x="49126" y="54145"/>
                  </a:lnTo>
                  <a:cubicBezTo>
                    <a:pt x="49102" y="54121"/>
                    <a:pt x="49078" y="54097"/>
                    <a:pt x="49043" y="54097"/>
                  </a:cubicBezTo>
                  <a:cubicBezTo>
                    <a:pt x="49032" y="54094"/>
                    <a:pt x="49022" y="54092"/>
                    <a:pt x="49012" y="54092"/>
                  </a:cubicBezTo>
                  <a:cubicBezTo>
                    <a:pt x="48987" y="54092"/>
                    <a:pt x="48964" y="54101"/>
                    <a:pt x="48948" y="54109"/>
                  </a:cubicBezTo>
                  <a:lnTo>
                    <a:pt x="45769" y="56348"/>
                  </a:lnTo>
                  <a:cubicBezTo>
                    <a:pt x="45745" y="56371"/>
                    <a:pt x="45721" y="56395"/>
                    <a:pt x="45709" y="56431"/>
                  </a:cubicBezTo>
                  <a:cubicBezTo>
                    <a:pt x="45709" y="56467"/>
                    <a:pt x="45721" y="56502"/>
                    <a:pt x="45733" y="56526"/>
                  </a:cubicBezTo>
                  <a:lnTo>
                    <a:pt x="47197" y="58598"/>
                  </a:lnTo>
                  <a:lnTo>
                    <a:pt x="47197" y="58598"/>
                  </a:lnTo>
                  <a:lnTo>
                    <a:pt x="35041" y="52966"/>
                  </a:lnTo>
                  <a:lnTo>
                    <a:pt x="38196" y="50764"/>
                  </a:lnTo>
                  <a:lnTo>
                    <a:pt x="46923" y="54812"/>
                  </a:lnTo>
                  <a:cubicBezTo>
                    <a:pt x="46938" y="54818"/>
                    <a:pt x="46954" y="54821"/>
                    <a:pt x="46970" y="54821"/>
                  </a:cubicBezTo>
                  <a:cubicBezTo>
                    <a:pt x="47041" y="54821"/>
                    <a:pt x="47112" y="54759"/>
                    <a:pt x="47102" y="54681"/>
                  </a:cubicBezTo>
                  <a:lnTo>
                    <a:pt x="46245" y="45096"/>
                  </a:lnTo>
                  <a:lnTo>
                    <a:pt x="49317" y="42929"/>
                  </a:lnTo>
                  <a:close/>
                  <a:moveTo>
                    <a:pt x="49431" y="42560"/>
                  </a:moveTo>
                  <a:cubicBezTo>
                    <a:pt x="49407" y="42560"/>
                    <a:pt x="49384" y="42568"/>
                    <a:pt x="49364" y="42584"/>
                  </a:cubicBezTo>
                  <a:lnTo>
                    <a:pt x="46030" y="44918"/>
                  </a:lnTo>
                  <a:cubicBezTo>
                    <a:pt x="45995" y="44941"/>
                    <a:pt x="45971" y="44989"/>
                    <a:pt x="45983" y="45037"/>
                  </a:cubicBezTo>
                  <a:lnTo>
                    <a:pt x="46828" y="54478"/>
                  </a:lnTo>
                  <a:lnTo>
                    <a:pt x="38220" y="50490"/>
                  </a:lnTo>
                  <a:cubicBezTo>
                    <a:pt x="38206" y="50481"/>
                    <a:pt x="38191" y="50477"/>
                    <a:pt x="38174" y="50477"/>
                  </a:cubicBezTo>
                  <a:cubicBezTo>
                    <a:pt x="38148" y="50477"/>
                    <a:pt x="38118" y="50487"/>
                    <a:pt x="38089" y="50502"/>
                  </a:cubicBezTo>
                  <a:lnTo>
                    <a:pt x="34708" y="52883"/>
                  </a:lnTo>
                  <a:cubicBezTo>
                    <a:pt x="34672" y="52907"/>
                    <a:pt x="34648" y="52954"/>
                    <a:pt x="34648" y="53002"/>
                  </a:cubicBezTo>
                  <a:cubicBezTo>
                    <a:pt x="34660" y="53050"/>
                    <a:pt x="34684" y="53085"/>
                    <a:pt x="34731" y="53109"/>
                  </a:cubicBezTo>
                  <a:lnTo>
                    <a:pt x="47531" y="59038"/>
                  </a:lnTo>
                  <a:cubicBezTo>
                    <a:pt x="47543" y="59050"/>
                    <a:pt x="47566" y="59050"/>
                    <a:pt x="47578" y="59050"/>
                  </a:cubicBezTo>
                  <a:cubicBezTo>
                    <a:pt x="47685" y="59050"/>
                    <a:pt x="47757" y="58931"/>
                    <a:pt x="47685" y="58848"/>
                  </a:cubicBezTo>
                  <a:lnTo>
                    <a:pt x="46030" y="56479"/>
                  </a:lnTo>
                  <a:lnTo>
                    <a:pt x="48995" y="54395"/>
                  </a:lnTo>
                  <a:lnTo>
                    <a:pt x="50579" y="56657"/>
                  </a:lnTo>
                  <a:cubicBezTo>
                    <a:pt x="50597" y="56694"/>
                    <a:pt x="50643" y="56709"/>
                    <a:pt x="50685" y="56709"/>
                  </a:cubicBezTo>
                  <a:cubicBezTo>
                    <a:pt x="50698" y="56709"/>
                    <a:pt x="50710" y="56708"/>
                    <a:pt x="50722" y="56705"/>
                  </a:cubicBezTo>
                  <a:cubicBezTo>
                    <a:pt x="50781" y="56681"/>
                    <a:pt x="50817" y="56622"/>
                    <a:pt x="50805" y="56562"/>
                  </a:cubicBezTo>
                  <a:lnTo>
                    <a:pt x="49567" y="42679"/>
                  </a:lnTo>
                  <a:cubicBezTo>
                    <a:pt x="49558" y="42610"/>
                    <a:pt x="49493" y="42560"/>
                    <a:pt x="49431" y="42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692800" y="3376675"/>
              <a:ext cx="968900" cy="937975"/>
            </a:xfrm>
            <a:custGeom>
              <a:avLst/>
              <a:gdLst/>
              <a:ahLst/>
              <a:cxnLst/>
              <a:rect l="l" t="t" r="r" b="b"/>
              <a:pathLst>
                <a:path w="38756" h="37519" extrusionOk="0">
                  <a:moveTo>
                    <a:pt x="34207" y="323"/>
                  </a:moveTo>
                  <a:cubicBezTo>
                    <a:pt x="35946" y="3764"/>
                    <a:pt x="36946" y="7538"/>
                    <a:pt x="37136" y="11396"/>
                  </a:cubicBezTo>
                  <a:cubicBezTo>
                    <a:pt x="37172" y="12217"/>
                    <a:pt x="37232" y="13063"/>
                    <a:pt x="37315" y="13991"/>
                  </a:cubicBezTo>
                  <a:lnTo>
                    <a:pt x="38482" y="27029"/>
                  </a:lnTo>
                  <a:lnTo>
                    <a:pt x="35410" y="29184"/>
                  </a:lnTo>
                  <a:lnTo>
                    <a:pt x="34862" y="23016"/>
                  </a:lnTo>
                  <a:cubicBezTo>
                    <a:pt x="34850" y="22969"/>
                    <a:pt x="34827" y="22921"/>
                    <a:pt x="34791" y="22909"/>
                  </a:cubicBezTo>
                  <a:cubicBezTo>
                    <a:pt x="34769" y="22898"/>
                    <a:pt x="34748" y="22893"/>
                    <a:pt x="34728" y="22893"/>
                  </a:cubicBezTo>
                  <a:cubicBezTo>
                    <a:pt x="34703" y="22893"/>
                    <a:pt x="34680" y="22901"/>
                    <a:pt x="34660" y="22921"/>
                  </a:cubicBezTo>
                  <a:cubicBezTo>
                    <a:pt x="34636" y="22933"/>
                    <a:pt x="34612" y="22957"/>
                    <a:pt x="34600" y="22992"/>
                  </a:cubicBezTo>
                  <a:cubicBezTo>
                    <a:pt x="31933" y="27934"/>
                    <a:pt x="27099" y="31327"/>
                    <a:pt x="21539" y="32172"/>
                  </a:cubicBezTo>
                  <a:cubicBezTo>
                    <a:pt x="21420" y="32196"/>
                    <a:pt x="21396" y="32363"/>
                    <a:pt x="21503" y="32422"/>
                  </a:cubicBezTo>
                  <a:lnTo>
                    <a:pt x="27099" y="35030"/>
                  </a:lnTo>
                  <a:lnTo>
                    <a:pt x="23968" y="37244"/>
                  </a:lnTo>
                  <a:lnTo>
                    <a:pt x="22385" y="36494"/>
                  </a:lnTo>
                  <a:lnTo>
                    <a:pt x="12824" y="31922"/>
                  </a:lnTo>
                  <a:cubicBezTo>
                    <a:pt x="12050" y="31553"/>
                    <a:pt x="11216" y="31196"/>
                    <a:pt x="10276" y="30839"/>
                  </a:cubicBezTo>
                  <a:cubicBezTo>
                    <a:pt x="6633" y="29434"/>
                    <a:pt x="3204" y="27112"/>
                    <a:pt x="346" y="24135"/>
                  </a:cubicBezTo>
                  <a:lnTo>
                    <a:pt x="2918" y="22338"/>
                  </a:lnTo>
                  <a:cubicBezTo>
                    <a:pt x="7245" y="26614"/>
                    <a:pt x="12704" y="28864"/>
                    <a:pt x="17867" y="28864"/>
                  </a:cubicBezTo>
                  <a:cubicBezTo>
                    <a:pt x="21157" y="28864"/>
                    <a:pt x="24326" y="27950"/>
                    <a:pt x="27004" y="26064"/>
                  </a:cubicBezTo>
                  <a:cubicBezTo>
                    <a:pt x="33898" y="21218"/>
                    <a:pt x="35839" y="11170"/>
                    <a:pt x="31636" y="2133"/>
                  </a:cubicBezTo>
                  <a:lnTo>
                    <a:pt x="34207" y="323"/>
                  </a:lnTo>
                  <a:close/>
                  <a:moveTo>
                    <a:pt x="34261" y="1"/>
                  </a:moveTo>
                  <a:cubicBezTo>
                    <a:pt x="34236" y="1"/>
                    <a:pt x="34209" y="9"/>
                    <a:pt x="34184" y="25"/>
                  </a:cubicBezTo>
                  <a:lnTo>
                    <a:pt x="31409" y="1978"/>
                  </a:lnTo>
                  <a:cubicBezTo>
                    <a:pt x="31350" y="2014"/>
                    <a:pt x="31338" y="2085"/>
                    <a:pt x="31362" y="2145"/>
                  </a:cubicBezTo>
                  <a:cubicBezTo>
                    <a:pt x="35565" y="11086"/>
                    <a:pt x="33672" y="21064"/>
                    <a:pt x="26861" y="25850"/>
                  </a:cubicBezTo>
                  <a:cubicBezTo>
                    <a:pt x="24225" y="27707"/>
                    <a:pt x="21105" y="28607"/>
                    <a:pt x="17866" y="28607"/>
                  </a:cubicBezTo>
                  <a:cubicBezTo>
                    <a:pt x="12737" y="28607"/>
                    <a:pt x="7309" y="26352"/>
                    <a:pt x="3025" y="22076"/>
                  </a:cubicBezTo>
                  <a:cubicBezTo>
                    <a:pt x="2996" y="22047"/>
                    <a:pt x="2959" y="22031"/>
                    <a:pt x="2923" y="22031"/>
                  </a:cubicBezTo>
                  <a:cubicBezTo>
                    <a:pt x="2900" y="22031"/>
                    <a:pt x="2877" y="22038"/>
                    <a:pt x="2858" y="22052"/>
                  </a:cubicBezTo>
                  <a:lnTo>
                    <a:pt x="72" y="24016"/>
                  </a:lnTo>
                  <a:cubicBezTo>
                    <a:pt x="13" y="24052"/>
                    <a:pt x="1" y="24147"/>
                    <a:pt x="60" y="24207"/>
                  </a:cubicBezTo>
                  <a:cubicBezTo>
                    <a:pt x="2954" y="27267"/>
                    <a:pt x="6454" y="29648"/>
                    <a:pt x="10181" y="31089"/>
                  </a:cubicBezTo>
                  <a:cubicBezTo>
                    <a:pt x="11109" y="31446"/>
                    <a:pt x="11943" y="31803"/>
                    <a:pt x="12705" y="32172"/>
                  </a:cubicBezTo>
                  <a:lnTo>
                    <a:pt x="22265" y="36744"/>
                  </a:lnTo>
                  <a:lnTo>
                    <a:pt x="23920" y="37506"/>
                  </a:lnTo>
                  <a:cubicBezTo>
                    <a:pt x="23944" y="37518"/>
                    <a:pt x="23956" y="37518"/>
                    <a:pt x="23980" y="37518"/>
                  </a:cubicBezTo>
                  <a:cubicBezTo>
                    <a:pt x="24004" y="37518"/>
                    <a:pt x="24028" y="37518"/>
                    <a:pt x="24051" y="37506"/>
                  </a:cubicBezTo>
                  <a:lnTo>
                    <a:pt x="27445" y="35125"/>
                  </a:lnTo>
                  <a:cubicBezTo>
                    <a:pt x="27528" y="35065"/>
                    <a:pt x="27516" y="34934"/>
                    <a:pt x="27421" y="34899"/>
                  </a:cubicBezTo>
                  <a:lnTo>
                    <a:pt x="22004" y="32363"/>
                  </a:lnTo>
                  <a:cubicBezTo>
                    <a:pt x="27326" y="31422"/>
                    <a:pt x="31957" y="28160"/>
                    <a:pt x="34636" y="23469"/>
                  </a:cubicBezTo>
                  <a:lnTo>
                    <a:pt x="35172" y="29446"/>
                  </a:lnTo>
                  <a:cubicBezTo>
                    <a:pt x="35172" y="29515"/>
                    <a:pt x="35234" y="29565"/>
                    <a:pt x="35300" y="29565"/>
                  </a:cubicBezTo>
                  <a:cubicBezTo>
                    <a:pt x="35325" y="29565"/>
                    <a:pt x="35351" y="29557"/>
                    <a:pt x="35374" y="29541"/>
                  </a:cubicBezTo>
                  <a:lnTo>
                    <a:pt x="38696" y="27195"/>
                  </a:lnTo>
                  <a:cubicBezTo>
                    <a:pt x="38732" y="27172"/>
                    <a:pt x="38756" y="27124"/>
                    <a:pt x="38756" y="27088"/>
                  </a:cubicBezTo>
                  <a:lnTo>
                    <a:pt x="37577" y="13968"/>
                  </a:lnTo>
                  <a:cubicBezTo>
                    <a:pt x="37494" y="13051"/>
                    <a:pt x="37434" y="12205"/>
                    <a:pt x="37398" y="11384"/>
                  </a:cubicBezTo>
                  <a:cubicBezTo>
                    <a:pt x="37196" y="7443"/>
                    <a:pt x="36172" y="3585"/>
                    <a:pt x="34374" y="73"/>
                  </a:cubicBezTo>
                  <a:cubicBezTo>
                    <a:pt x="34351" y="27"/>
                    <a:pt x="34308" y="1"/>
                    <a:pt x="34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1665850" y="4492025"/>
              <a:ext cx="544125" cy="675700"/>
            </a:xfrm>
            <a:custGeom>
              <a:avLst/>
              <a:gdLst/>
              <a:ahLst/>
              <a:cxnLst/>
              <a:rect l="l" t="t" r="r" b="b"/>
              <a:pathLst>
                <a:path w="21765" h="27028" extrusionOk="0">
                  <a:moveTo>
                    <a:pt x="4477" y="0"/>
                  </a:moveTo>
                  <a:lnTo>
                    <a:pt x="0" y="3143"/>
                  </a:lnTo>
                  <a:lnTo>
                    <a:pt x="14264" y="23420"/>
                  </a:lnTo>
                  <a:lnTo>
                    <a:pt x="13288" y="24110"/>
                  </a:lnTo>
                  <a:lnTo>
                    <a:pt x="15336" y="27027"/>
                  </a:lnTo>
                  <a:lnTo>
                    <a:pt x="21765" y="22503"/>
                  </a:lnTo>
                  <a:lnTo>
                    <a:pt x="19717" y="19586"/>
                  </a:lnTo>
                  <a:lnTo>
                    <a:pt x="18741" y="20276"/>
                  </a:lnTo>
                  <a:lnTo>
                    <a:pt x="44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1"/>
            <p:cNvSpPr/>
            <p:nvPr/>
          </p:nvSpPr>
          <p:spPr>
            <a:xfrm>
              <a:off x="1928075" y="4863800"/>
              <a:ext cx="148550" cy="132775"/>
            </a:xfrm>
            <a:custGeom>
              <a:avLst/>
              <a:gdLst/>
              <a:ahLst/>
              <a:cxnLst/>
              <a:rect l="l" t="t" r="r" b="b"/>
              <a:pathLst>
                <a:path w="5942" h="5311" extrusionOk="0">
                  <a:moveTo>
                    <a:pt x="4370" y="0"/>
                  </a:moveTo>
                  <a:lnTo>
                    <a:pt x="1" y="3072"/>
                  </a:lnTo>
                  <a:lnTo>
                    <a:pt x="1572" y="5310"/>
                  </a:lnTo>
                  <a:lnTo>
                    <a:pt x="5942" y="2227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1"/>
            <p:cNvSpPr/>
            <p:nvPr/>
          </p:nvSpPr>
          <p:spPr>
            <a:xfrm>
              <a:off x="1853975" y="4758425"/>
              <a:ext cx="148850" cy="132775"/>
            </a:xfrm>
            <a:custGeom>
              <a:avLst/>
              <a:gdLst/>
              <a:ahLst/>
              <a:cxnLst/>
              <a:rect l="l" t="t" r="r" b="b"/>
              <a:pathLst>
                <a:path w="5954" h="5311" extrusionOk="0">
                  <a:moveTo>
                    <a:pt x="4382" y="0"/>
                  </a:moveTo>
                  <a:lnTo>
                    <a:pt x="0" y="3084"/>
                  </a:lnTo>
                  <a:lnTo>
                    <a:pt x="1572" y="5310"/>
                  </a:lnTo>
                  <a:lnTo>
                    <a:pt x="5953" y="2239"/>
                  </a:lnTo>
                  <a:lnTo>
                    <a:pt x="43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1"/>
            <p:cNvSpPr/>
            <p:nvPr/>
          </p:nvSpPr>
          <p:spPr>
            <a:xfrm>
              <a:off x="1924200" y="4860600"/>
              <a:ext cx="156300" cy="139250"/>
            </a:xfrm>
            <a:custGeom>
              <a:avLst/>
              <a:gdLst/>
              <a:ahLst/>
              <a:cxnLst/>
              <a:rect l="l" t="t" r="r" b="b"/>
              <a:pathLst>
                <a:path w="6252" h="5570" extrusionOk="0">
                  <a:moveTo>
                    <a:pt x="4502" y="319"/>
                  </a:moveTo>
                  <a:lnTo>
                    <a:pt x="5918" y="2331"/>
                  </a:lnTo>
                  <a:lnTo>
                    <a:pt x="1751" y="5260"/>
                  </a:lnTo>
                  <a:lnTo>
                    <a:pt x="334" y="3236"/>
                  </a:lnTo>
                  <a:lnTo>
                    <a:pt x="4502" y="319"/>
                  </a:lnTo>
                  <a:close/>
                  <a:moveTo>
                    <a:pt x="4527" y="1"/>
                  </a:moveTo>
                  <a:cubicBezTo>
                    <a:pt x="4502" y="1"/>
                    <a:pt x="4476" y="8"/>
                    <a:pt x="4454" y="21"/>
                  </a:cubicBezTo>
                  <a:lnTo>
                    <a:pt x="84" y="3105"/>
                  </a:lnTo>
                  <a:cubicBezTo>
                    <a:pt x="25" y="3140"/>
                    <a:pt x="1" y="3224"/>
                    <a:pt x="49" y="3283"/>
                  </a:cubicBezTo>
                  <a:lnTo>
                    <a:pt x="1620" y="5522"/>
                  </a:lnTo>
                  <a:cubicBezTo>
                    <a:pt x="1632" y="5545"/>
                    <a:pt x="1668" y="5569"/>
                    <a:pt x="1704" y="5569"/>
                  </a:cubicBezTo>
                  <a:lnTo>
                    <a:pt x="1727" y="5569"/>
                  </a:lnTo>
                  <a:cubicBezTo>
                    <a:pt x="1751" y="5569"/>
                    <a:pt x="1775" y="5557"/>
                    <a:pt x="1799" y="5545"/>
                  </a:cubicBezTo>
                  <a:lnTo>
                    <a:pt x="6168" y="2474"/>
                  </a:lnTo>
                  <a:cubicBezTo>
                    <a:pt x="6228" y="2426"/>
                    <a:pt x="6252" y="2355"/>
                    <a:pt x="6204" y="2295"/>
                  </a:cubicBezTo>
                  <a:lnTo>
                    <a:pt x="4632" y="57"/>
                  </a:lnTo>
                  <a:cubicBezTo>
                    <a:pt x="4610" y="19"/>
                    <a:pt x="4569" y="1"/>
                    <a:pt x="4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1"/>
            <p:cNvSpPr/>
            <p:nvPr/>
          </p:nvSpPr>
          <p:spPr>
            <a:xfrm>
              <a:off x="1850700" y="4755300"/>
              <a:ext cx="155700" cy="139475"/>
            </a:xfrm>
            <a:custGeom>
              <a:avLst/>
              <a:gdLst/>
              <a:ahLst/>
              <a:cxnLst/>
              <a:rect l="l" t="t" r="r" b="b"/>
              <a:pathLst>
                <a:path w="6228" h="5579" extrusionOk="0">
                  <a:moveTo>
                    <a:pt x="4477" y="316"/>
                  </a:moveTo>
                  <a:lnTo>
                    <a:pt x="5894" y="2328"/>
                  </a:lnTo>
                  <a:lnTo>
                    <a:pt x="1727" y="5257"/>
                  </a:lnTo>
                  <a:lnTo>
                    <a:pt x="310" y="3245"/>
                  </a:lnTo>
                  <a:lnTo>
                    <a:pt x="4477" y="316"/>
                  </a:lnTo>
                  <a:close/>
                  <a:moveTo>
                    <a:pt x="4514" y="1"/>
                  </a:moveTo>
                  <a:cubicBezTo>
                    <a:pt x="4487" y="1"/>
                    <a:pt x="4461" y="10"/>
                    <a:pt x="4441" y="30"/>
                  </a:cubicBezTo>
                  <a:lnTo>
                    <a:pt x="60" y="3102"/>
                  </a:lnTo>
                  <a:cubicBezTo>
                    <a:pt x="24" y="3126"/>
                    <a:pt x="12" y="3149"/>
                    <a:pt x="0" y="3185"/>
                  </a:cubicBezTo>
                  <a:cubicBezTo>
                    <a:pt x="0" y="3221"/>
                    <a:pt x="12" y="3257"/>
                    <a:pt x="24" y="3292"/>
                  </a:cubicBezTo>
                  <a:lnTo>
                    <a:pt x="1596" y="5519"/>
                  </a:lnTo>
                  <a:cubicBezTo>
                    <a:pt x="1619" y="5543"/>
                    <a:pt x="1643" y="5566"/>
                    <a:pt x="1679" y="5578"/>
                  </a:cubicBezTo>
                  <a:lnTo>
                    <a:pt x="1703" y="5578"/>
                  </a:lnTo>
                  <a:cubicBezTo>
                    <a:pt x="1727" y="5566"/>
                    <a:pt x="1750" y="5566"/>
                    <a:pt x="1774" y="5543"/>
                  </a:cubicBezTo>
                  <a:lnTo>
                    <a:pt x="6156" y="2471"/>
                  </a:lnTo>
                  <a:cubicBezTo>
                    <a:pt x="6215" y="2435"/>
                    <a:pt x="6227" y="2352"/>
                    <a:pt x="6191" y="2292"/>
                  </a:cubicBezTo>
                  <a:lnTo>
                    <a:pt x="4620" y="54"/>
                  </a:lnTo>
                  <a:cubicBezTo>
                    <a:pt x="4592" y="19"/>
                    <a:pt x="4552" y="1"/>
                    <a:pt x="4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1"/>
            <p:cNvSpPr/>
            <p:nvPr/>
          </p:nvSpPr>
          <p:spPr>
            <a:xfrm>
              <a:off x="1661975" y="4488600"/>
              <a:ext cx="551275" cy="682400"/>
            </a:xfrm>
            <a:custGeom>
              <a:avLst/>
              <a:gdLst/>
              <a:ahLst/>
              <a:cxnLst/>
              <a:rect l="l" t="t" r="r" b="b"/>
              <a:pathLst>
                <a:path w="22051" h="27296" extrusionOk="0">
                  <a:moveTo>
                    <a:pt x="4596" y="316"/>
                  </a:moveTo>
                  <a:lnTo>
                    <a:pt x="18789" y="20497"/>
                  </a:lnTo>
                  <a:cubicBezTo>
                    <a:pt x="18811" y="20534"/>
                    <a:pt x="18852" y="20553"/>
                    <a:pt x="18894" y="20553"/>
                  </a:cubicBezTo>
                  <a:cubicBezTo>
                    <a:pt x="18919" y="20553"/>
                    <a:pt x="18945" y="20546"/>
                    <a:pt x="18967" y="20533"/>
                  </a:cubicBezTo>
                  <a:lnTo>
                    <a:pt x="19836" y="19902"/>
                  </a:lnTo>
                  <a:lnTo>
                    <a:pt x="21741" y="22616"/>
                  </a:lnTo>
                  <a:lnTo>
                    <a:pt x="15526" y="26986"/>
                  </a:lnTo>
                  <a:lnTo>
                    <a:pt x="13621" y="24283"/>
                  </a:lnTo>
                  <a:lnTo>
                    <a:pt x="14490" y="23664"/>
                  </a:lnTo>
                  <a:cubicBezTo>
                    <a:pt x="14514" y="23652"/>
                    <a:pt x="14538" y="23616"/>
                    <a:pt x="14550" y="23581"/>
                  </a:cubicBezTo>
                  <a:cubicBezTo>
                    <a:pt x="14550" y="23545"/>
                    <a:pt x="14538" y="23509"/>
                    <a:pt x="14526" y="23485"/>
                  </a:cubicBezTo>
                  <a:lnTo>
                    <a:pt x="334" y="3316"/>
                  </a:lnTo>
                  <a:lnTo>
                    <a:pt x="4596" y="316"/>
                  </a:lnTo>
                  <a:close/>
                  <a:moveTo>
                    <a:pt x="4631" y="1"/>
                  </a:moveTo>
                  <a:cubicBezTo>
                    <a:pt x="4603" y="1"/>
                    <a:pt x="4574" y="10"/>
                    <a:pt x="4549" y="30"/>
                  </a:cubicBezTo>
                  <a:lnTo>
                    <a:pt x="84" y="3173"/>
                  </a:lnTo>
                  <a:cubicBezTo>
                    <a:pt x="24" y="3221"/>
                    <a:pt x="1" y="3292"/>
                    <a:pt x="48" y="3352"/>
                  </a:cubicBezTo>
                  <a:lnTo>
                    <a:pt x="14240" y="23533"/>
                  </a:lnTo>
                  <a:lnTo>
                    <a:pt x="13359" y="24140"/>
                  </a:lnTo>
                  <a:cubicBezTo>
                    <a:pt x="13336" y="24164"/>
                    <a:pt x="13312" y="24188"/>
                    <a:pt x="13312" y="24223"/>
                  </a:cubicBezTo>
                  <a:cubicBezTo>
                    <a:pt x="13300" y="24259"/>
                    <a:pt x="13312" y="24295"/>
                    <a:pt x="13336" y="24319"/>
                  </a:cubicBezTo>
                  <a:lnTo>
                    <a:pt x="15383" y="27248"/>
                  </a:lnTo>
                  <a:cubicBezTo>
                    <a:pt x="15407" y="27271"/>
                    <a:pt x="15455" y="27295"/>
                    <a:pt x="15491" y="27295"/>
                  </a:cubicBezTo>
                  <a:cubicBezTo>
                    <a:pt x="15514" y="27295"/>
                    <a:pt x="15550" y="27283"/>
                    <a:pt x="15562" y="27271"/>
                  </a:cubicBezTo>
                  <a:lnTo>
                    <a:pt x="22003" y="22747"/>
                  </a:lnTo>
                  <a:cubicBezTo>
                    <a:pt x="22027" y="22735"/>
                    <a:pt x="22039" y="22699"/>
                    <a:pt x="22051" y="22664"/>
                  </a:cubicBezTo>
                  <a:cubicBezTo>
                    <a:pt x="22051" y="22628"/>
                    <a:pt x="22051" y="22592"/>
                    <a:pt x="22027" y="22569"/>
                  </a:cubicBezTo>
                  <a:lnTo>
                    <a:pt x="19979" y="19651"/>
                  </a:lnTo>
                  <a:cubicBezTo>
                    <a:pt x="19949" y="19614"/>
                    <a:pt x="19906" y="19596"/>
                    <a:pt x="19863" y="19596"/>
                  </a:cubicBezTo>
                  <a:cubicBezTo>
                    <a:pt x="19837" y="19596"/>
                    <a:pt x="19811" y="19602"/>
                    <a:pt x="19789" y="19616"/>
                  </a:cubicBezTo>
                  <a:lnTo>
                    <a:pt x="18920" y="20235"/>
                  </a:lnTo>
                  <a:lnTo>
                    <a:pt x="4739" y="54"/>
                  </a:lnTo>
                  <a:cubicBezTo>
                    <a:pt x="4711" y="19"/>
                    <a:pt x="4672" y="1"/>
                    <a:pt x="4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41"/>
          <p:cNvGrpSpPr/>
          <p:nvPr/>
        </p:nvGrpSpPr>
        <p:grpSpPr>
          <a:xfrm>
            <a:off x="1705550" y="3194065"/>
            <a:ext cx="7547991" cy="1824539"/>
            <a:chOff x="1705550" y="5475640"/>
            <a:chExt cx="7547991" cy="1824539"/>
          </a:xfrm>
        </p:grpSpPr>
        <p:sp>
          <p:nvSpPr>
            <p:cNvPr id="1486" name="Google Shape;1486;p41"/>
            <p:cNvSpPr/>
            <p:nvPr/>
          </p:nvSpPr>
          <p:spPr>
            <a:xfrm>
              <a:off x="1705550" y="5650584"/>
              <a:ext cx="43653" cy="27326"/>
            </a:xfrm>
            <a:custGeom>
              <a:avLst/>
              <a:gdLst/>
              <a:ahLst/>
              <a:cxnLst/>
              <a:rect l="l" t="t" r="r" b="b"/>
              <a:pathLst>
                <a:path w="848" h="485" extrusionOk="0">
                  <a:moveTo>
                    <a:pt x="646" y="1"/>
                  </a:moveTo>
                  <a:cubicBezTo>
                    <a:pt x="485" y="81"/>
                    <a:pt x="283" y="81"/>
                    <a:pt x="162" y="121"/>
                  </a:cubicBezTo>
                  <a:cubicBezTo>
                    <a:pt x="41" y="121"/>
                    <a:pt x="1" y="202"/>
                    <a:pt x="1" y="323"/>
                  </a:cubicBezTo>
                  <a:cubicBezTo>
                    <a:pt x="1" y="404"/>
                    <a:pt x="82" y="484"/>
                    <a:pt x="162" y="484"/>
                  </a:cubicBezTo>
                  <a:lnTo>
                    <a:pt x="203" y="484"/>
                  </a:lnTo>
                  <a:cubicBezTo>
                    <a:pt x="364" y="404"/>
                    <a:pt x="565" y="404"/>
                    <a:pt x="686" y="363"/>
                  </a:cubicBezTo>
                  <a:cubicBezTo>
                    <a:pt x="807" y="363"/>
                    <a:pt x="848" y="283"/>
                    <a:pt x="848" y="162"/>
                  </a:cubicBezTo>
                  <a:cubicBezTo>
                    <a:pt x="848" y="81"/>
                    <a:pt x="767" y="1"/>
                    <a:pt x="6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1"/>
            <p:cNvSpPr/>
            <p:nvPr/>
          </p:nvSpPr>
          <p:spPr>
            <a:xfrm>
              <a:off x="6214362" y="5854206"/>
              <a:ext cx="70679" cy="39552"/>
            </a:xfrm>
            <a:custGeom>
              <a:avLst/>
              <a:gdLst/>
              <a:ahLst/>
              <a:cxnLst/>
              <a:rect l="l" t="t" r="r" b="b"/>
              <a:pathLst>
                <a:path w="1373" h="702" extrusionOk="0">
                  <a:moveTo>
                    <a:pt x="201" y="1"/>
                  </a:moveTo>
                  <a:cubicBezTo>
                    <a:pt x="127" y="1"/>
                    <a:pt x="82" y="46"/>
                    <a:pt x="82" y="137"/>
                  </a:cubicBezTo>
                  <a:cubicBezTo>
                    <a:pt x="1" y="217"/>
                    <a:pt x="82" y="338"/>
                    <a:pt x="162" y="338"/>
                  </a:cubicBezTo>
                  <a:cubicBezTo>
                    <a:pt x="445" y="419"/>
                    <a:pt x="808" y="540"/>
                    <a:pt x="1130" y="701"/>
                  </a:cubicBezTo>
                  <a:lnTo>
                    <a:pt x="1170" y="701"/>
                  </a:lnTo>
                  <a:cubicBezTo>
                    <a:pt x="1211" y="701"/>
                    <a:pt x="1332" y="621"/>
                    <a:pt x="1332" y="580"/>
                  </a:cubicBezTo>
                  <a:cubicBezTo>
                    <a:pt x="1372" y="540"/>
                    <a:pt x="1332" y="419"/>
                    <a:pt x="1211" y="379"/>
                  </a:cubicBezTo>
                  <a:cubicBezTo>
                    <a:pt x="928" y="298"/>
                    <a:pt x="566" y="137"/>
                    <a:pt x="283" y="16"/>
                  </a:cubicBezTo>
                  <a:cubicBezTo>
                    <a:pt x="253" y="6"/>
                    <a:pt x="225" y="1"/>
                    <a:pt x="2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1"/>
            <p:cNvSpPr/>
            <p:nvPr/>
          </p:nvSpPr>
          <p:spPr>
            <a:xfrm>
              <a:off x="6706384" y="6072364"/>
              <a:ext cx="72686" cy="48567"/>
            </a:xfrm>
            <a:custGeom>
              <a:avLst/>
              <a:gdLst/>
              <a:ahLst/>
              <a:cxnLst/>
              <a:rect l="l" t="t" r="r" b="b"/>
              <a:pathLst>
                <a:path w="1412" h="862" extrusionOk="0">
                  <a:moveTo>
                    <a:pt x="216" y="0"/>
                  </a:moveTo>
                  <a:cubicBezTo>
                    <a:pt x="146" y="0"/>
                    <a:pt x="71" y="45"/>
                    <a:pt x="41" y="136"/>
                  </a:cubicBezTo>
                  <a:cubicBezTo>
                    <a:pt x="0" y="257"/>
                    <a:pt x="41" y="338"/>
                    <a:pt x="121" y="378"/>
                  </a:cubicBezTo>
                  <a:cubicBezTo>
                    <a:pt x="444" y="539"/>
                    <a:pt x="726" y="701"/>
                    <a:pt x="1089" y="862"/>
                  </a:cubicBezTo>
                  <a:lnTo>
                    <a:pt x="1129" y="862"/>
                  </a:lnTo>
                  <a:cubicBezTo>
                    <a:pt x="1170" y="862"/>
                    <a:pt x="1291" y="781"/>
                    <a:pt x="1291" y="741"/>
                  </a:cubicBezTo>
                  <a:cubicBezTo>
                    <a:pt x="1412" y="660"/>
                    <a:pt x="1331" y="539"/>
                    <a:pt x="1250" y="499"/>
                  </a:cubicBezTo>
                  <a:cubicBezTo>
                    <a:pt x="928" y="338"/>
                    <a:pt x="645" y="176"/>
                    <a:pt x="283" y="15"/>
                  </a:cubicBezTo>
                  <a:cubicBezTo>
                    <a:pt x="262" y="5"/>
                    <a:pt x="240" y="0"/>
                    <a:pt x="2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1"/>
            <p:cNvSpPr/>
            <p:nvPr/>
          </p:nvSpPr>
          <p:spPr>
            <a:xfrm>
              <a:off x="6114753" y="5820119"/>
              <a:ext cx="68568" cy="34989"/>
            </a:xfrm>
            <a:custGeom>
              <a:avLst/>
              <a:gdLst/>
              <a:ahLst/>
              <a:cxnLst/>
              <a:rect l="l" t="t" r="r" b="b"/>
              <a:pathLst>
                <a:path w="1332" h="621" extrusionOk="0">
                  <a:moveTo>
                    <a:pt x="160" y="1"/>
                  </a:moveTo>
                  <a:cubicBezTo>
                    <a:pt x="86" y="1"/>
                    <a:pt x="41" y="46"/>
                    <a:pt x="41" y="137"/>
                  </a:cubicBezTo>
                  <a:cubicBezTo>
                    <a:pt x="0" y="218"/>
                    <a:pt x="41" y="339"/>
                    <a:pt x="121" y="339"/>
                  </a:cubicBezTo>
                  <a:cubicBezTo>
                    <a:pt x="444" y="419"/>
                    <a:pt x="807" y="540"/>
                    <a:pt x="1089" y="621"/>
                  </a:cubicBezTo>
                  <a:lnTo>
                    <a:pt x="1129" y="621"/>
                  </a:lnTo>
                  <a:cubicBezTo>
                    <a:pt x="1210" y="621"/>
                    <a:pt x="1291" y="581"/>
                    <a:pt x="1291" y="540"/>
                  </a:cubicBezTo>
                  <a:cubicBezTo>
                    <a:pt x="1331" y="500"/>
                    <a:pt x="1291" y="379"/>
                    <a:pt x="1250" y="339"/>
                  </a:cubicBezTo>
                  <a:cubicBezTo>
                    <a:pt x="888" y="218"/>
                    <a:pt x="605" y="137"/>
                    <a:pt x="242" y="16"/>
                  </a:cubicBezTo>
                  <a:cubicBezTo>
                    <a:pt x="212" y="6"/>
                    <a:pt x="184" y="1"/>
                    <a:pt x="1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1"/>
            <p:cNvSpPr/>
            <p:nvPr/>
          </p:nvSpPr>
          <p:spPr>
            <a:xfrm>
              <a:off x="6612952" y="6024642"/>
              <a:ext cx="68568" cy="44060"/>
            </a:xfrm>
            <a:custGeom>
              <a:avLst/>
              <a:gdLst/>
              <a:ahLst/>
              <a:cxnLst/>
              <a:rect l="l" t="t" r="r" b="b"/>
              <a:pathLst>
                <a:path w="1332" h="782" extrusionOk="0">
                  <a:moveTo>
                    <a:pt x="160" y="0"/>
                  </a:moveTo>
                  <a:cubicBezTo>
                    <a:pt x="86" y="0"/>
                    <a:pt x="41" y="46"/>
                    <a:pt x="41" y="136"/>
                  </a:cubicBezTo>
                  <a:cubicBezTo>
                    <a:pt x="1" y="217"/>
                    <a:pt x="41" y="338"/>
                    <a:pt x="122" y="338"/>
                  </a:cubicBezTo>
                  <a:lnTo>
                    <a:pt x="444" y="499"/>
                  </a:lnTo>
                  <a:cubicBezTo>
                    <a:pt x="646" y="580"/>
                    <a:pt x="847" y="701"/>
                    <a:pt x="1089" y="781"/>
                  </a:cubicBezTo>
                  <a:lnTo>
                    <a:pt x="1130" y="781"/>
                  </a:lnTo>
                  <a:cubicBezTo>
                    <a:pt x="1170" y="781"/>
                    <a:pt x="1291" y="741"/>
                    <a:pt x="1291" y="701"/>
                  </a:cubicBezTo>
                  <a:cubicBezTo>
                    <a:pt x="1331" y="620"/>
                    <a:pt x="1291" y="499"/>
                    <a:pt x="1210" y="499"/>
                  </a:cubicBezTo>
                  <a:cubicBezTo>
                    <a:pt x="1009" y="378"/>
                    <a:pt x="807" y="298"/>
                    <a:pt x="525" y="177"/>
                  </a:cubicBezTo>
                  <a:lnTo>
                    <a:pt x="243" y="15"/>
                  </a:lnTo>
                  <a:cubicBezTo>
                    <a:pt x="212" y="5"/>
                    <a:pt x="185" y="0"/>
                    <a:pt x="1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1"/>
            <p:cNvSpPr/>
            <p:nvPr/>
          </p:nvSpPr>
          <p:spPr>
            <a:xfrm>
              <a:off x="6010974" y="5786031"/>
              <a:ext cx="72686" cy="34989"/>
            </a:xfrm>
            <a:custGeom>
              <a:avLst/>
              <a:gdLst/>
              <a:ahLst/>
              <a:cxnLst/>
              <a:rect l="l" t="t" r="r" b="b"/>
              <a:pathLst>
                <a:path w="1412" h="621" extrusionOk="0">
                  <a:moveTo>
                    <a:pt x="159" y="1"/>
                  </a:moveTo>
                  <a:cubicBezTo>
                    <a:pt x="86" y="1"/>
                    <a:pt x="40" y="46"/>
                    <a:pt x="40" y="137"/>
                  </a:cubicBezTo>
                  <a:cubicBezTo>
                    <a:pt x="0" y="218"/>
                    <a:pt x="40" y="339"/>
                    <a:pt x="121" y="339"/>
                  </a:cubicBezTo>
                  <a:cubicBezTo>
                    <a:pt x="484" y="419"/>
                    <a:pt x="807" y="540"/>
                    <a:pt x="1129" y="621"/>
                  </a:cubicBezTo>
                  <a:lnTo>
                    <a:pt x="1210" y="621"/>
                  </a:lnTo>
                  <a:cubicBezTo>
                    <a:pt x="1250" y="621"/>
                    <a:pt x="1331" y="581"/>
                    <a:pt x="1331" y="540"/>
                  </a:cubicBezTo>
                  <a:cubicBezTo>
                    <a:pt x="1411" y="419"/>
                    <a:pt x="1331" y="339"/>
                    <a:pt x="1250" y="339"/>
                  </a:cubicBezTo>
                  <a:cubicBezTo>
                    <a:pt x="887" y="218"/>
                    <a:pt x="605" y="137"/>
                    <a:pt x="242" y="16"/>
                  </a:cubicBezTo>
                  <a:cubicBezTo>
                    <a:pt x="212" y="6"/>
                    <a:pt x="184" y="1"/>
                    <a:pt x="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1"/>
            <p:cNvSpPr/>
            <p:nvPr/>
          </p:nvSpPr>
          <p:spPr>
            <a:xfrm>
              <a:off x="6513292" y="5979173"/>
              <a:ext cx="70679" cy="41806"/>
            </a:xfrm>
            <a:custGeom>
              <a:avLst/>
              <a:gdLst/>
              <a:ahLst/>
              <a:cxnLst/>
              <a:rect l="l" t="t" r="r" b="b"/>
              <a:pathLst>
                <a:path w="1373" h="742" extrusionOk="0">
                  <a:moveTo>
                    <a:pt x="177" y="1"/>
                  </a:moveTo>
                  <a:cubicBezTo>
                    <a:pt x="109" y="1"/>
                    <a:pt x="41" y="46"/>
                    <a:pt x="41" y="137"/>
                  </a:cubicBezTo>
                  <a:cubicBezTo>
                    <a:pt x="1" y="217"/>
                    <a:pt x="41" y="338"/>
                    <a:pt x="162" y="338"/>
                  </a:cubicBezTo>
                  <a:cubicBezTo>
                    <a:pt x="445" y="500"/>
                    <a:pt x="807" y="580"/>
                    <a:pt x="1090" y="742"/>
                  </a:cubicBezTo>
                  <a:lnTo>
                    <a:pt x="1170" y="742"/>
                  </a:lnTo>
                  <a:cubicBezTo>
                    <a:pt x="1211" y="742"/>
                    <a:pt x="1332" y="701"/>
                    <a:pt x="1332" y="621"/>
                  </a:cubicBezTo>
                  <a:cubicBezTo>
                    <a:pt x="1372" y="580"/>
                    <a:pt x="1332" y="500"/>
                    <a:pt x="1211" y="419"/>
                  </a:cubicBezTo>
                  <a:cubicBezTo>
                    <a:pt x="928" y="298"/>
                    <a:pt x="565" y="177"/>
                    <a:pt x="243" y="16"/>
                  </a:cubicBezTo>
                  <a:cubicBezTo>
                    <a:pt x="223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1"/>
            <p:cNvSpPr/>
            <p:nvPr/>
          </p:nvSpPr>
          <p:spPr>
            <a:xfrm>
              <a:off x="6415742" y="5937255"/>
              <a:ext cx="68568" cy="40567"/>
            </a:xfrm>
            <a:custGeom>
              <a:avLst/>
              <a:gdLst/>
              <a:ahLst/>
              <a:cxnLst/>
              <a:rect l="l" t="t" r="r" b="b"/>
              <a:pathLst>
                <a:path w="1332" h="720" extrusionOk="0">
                  <a:moveTo>
                    <a:pt x="148" y="1"/>
                  </a:moveTo>
                  <a:cubicBezTo>
                    <a:pt x="81" y="1"/>
                    <a:pt x="41" y="58"/>
                    <a:pt x="41" y="115"/>
                  </a:cubicBezTo>
                  <a:cubicBezTo>
                    <a:pt x="1" y="236"/>
                    <a:pt x="41" y="316"/>
                    <a:pt x="122" y="316"/>
                  </a:cubicBezTo>
                  <a:cubicBezTo>
                    <a:pt x="444" y="437"/>
                    <a:pt x="807" y="558"/>
                    <a:pt x="1089" y="719"/>
                  </a:cubicBezTo>
                  <a:lnTo>
                    <a:pt x="1130" y="719"/>
                  </a:lnTo>
                  <a:cubicBezTo>
                    <a:pt x="1210" y="719"/>
                    <a:pt x="1291" y="679"/>
                    <a:pt x="1291" y="639"/>
                  </a:cubicBezTo>
                  <a:cubicBezTo>
                    <a:pt x="1331" y="518"/>
                    <a:pt x="1291" y="437"/>
                    <a:pt x="1210" y="437"/>
                  </a:cubicBezTo>
                  <a:cubicBezTo>
                    <a:pt x="888" y="276"/>
                    <a:pt x="525" y="155"/>
                    <a:pt x="243" y="34"/>
                  </a:cubicBezTo>
                  <a:cubicBezTo>
                    <a:pt x="207" y="10"/>
                    <a:pt x="175" y="1"/>
                    <a:pt x="1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1"/>
            <p:cNvSpPr/>
            <p:nvPr/>
          </p:nvSpPr>
          <p:spPr>
            <a:xfrm>
              <a:off x="6316081" y="5897364"/>
              <a:ext cx="70679" cy="37299"/>
            </a:xfrm>
            <a:custGeom>
              <a:avLst/>
              <a:gdLst/>
              <a:ahLst/>
              <a:cxnLst/>
              <a:rect l="l" t="t" r="r" b="b"/>
              <a:pathLst>
                <a:path w="1373" h="662" extrusionOk="0">
                  <a:moveTo>
                    <a:pt x="177" y="1"/>
                  </a:moveTo>
                  <a:cubicBezTo>
                    <a:pt x="109" y="1"/>
                    <a:pt x="41" y="46"/>
                    <a:pt x="41" y="137"/>
                  </a:cubicBezTo>
                  <a:cubicBezTo>
                    <a:pt x="1" y="218"/>
                    <a:pt x="41" y="339"/>
                    <a:pt x="162" y="339"/>
                  </a:cubicBezTo>
                  <a:cubicBezTo>
                    <a:pt x="445" y="419"/>
                    <a:pt x="807" y="581"/>
                    <a:pt x="1130" y="661"/>
                  </a:cubicBezTo>
                  <a:lnTo>
                    <a:pt x="1170" y="661"/>
                  </a:lnTo>
                  <a:cubicBezTo>
                    <a:pt x="1211" y="661"/>
                    <a:pt x="1332" y="621"/>
                    <a:pt x="1332" y="581"/>
                  </a:cubicBezTo>
                  <a:cubicBezTo>
                    <a:pt x="1372" y="460"/>
                    <a:pt x="1332" y="379"/>
                    <a:pt x="1211" y="379"/>
                  </a:cubicBezTo>
                  <a:cubicBezTo>
                    <a:pt x="928" y="258"/>
                    <a:pt x="566" y="137"/>
                    <a:pt x="243" y="16"/>
                  </a:cubicBezTo>
                  <a:cubicBezTo>
                    <a:pt x="223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1"/>
            <p:cNvSpPr/>
            <p:nvPr/>
          </p:nvSpPr>
          <p:spPr>
            <a:xfrm>
              <a:off x="5496148" y="5648330"/>
              <a:ext cx="70627" cy="31834"/>
            </a:xfrm>
            <a:custGeom>
              <a:avLst/>
              <a:gdLst/>
              <a:ahLst/>
              <a:cxnLst/>
              <a:rect l="l" t="t" r="r" b="b"/>
              <a:pathLst>
                <a:path w="1372" h="565" extrusionOk="0">
                  <a:moveTo>
                    <a:pt x="202" y="0"/>
                  </a:moveTo>
                  <a:cubicBezTo>
                    <a:pt x="121" y="0"/>
                    <a:pt x="0" y="41"/>
                    <a:pt x="0" y="161"/>
                  </a:cubicBezTo>
                  <a:cubicBezTo>
                    <a:pt x="0" y="242"/>
                    <a:pt x="41" y="363"/>
                    <a:pt x="161" y="363"/>
                  </a:cubicBezTo>
                  <a:cubicBezTo>
                    <a:pt x="524" y="403"/>
                    <a:pt x="807" y="484"/>
                    <a:pt x="1170" y="565"/>
                  </a:cubicBezTo>
                  <a:lnTo>
                    <a:pt x="1210" y="565"/>
                  </a:lnTo>
                  <a:cubicBezTo>
                    <a:pt x="1331" y="565"/>
                    <a:pt x="1371" y="524"/>
                    <a:pt x="1371" y="403"/>
                  </a:cubicBezTo>
                  <a:cubicBezTo>
                    <a:pt x="1371" y="323"/>
                    <a:pt x="1331" y="242"/>
                    <a:pt x="1210" y="202"/>
                  </a:cubicBezTo>
                  <a:cubicBezTo>
                    <a:pt x="847" y="161"/>
                    <a:pt x="565" y="4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1"/>
            <p:cNvSpPr/>
            <p:nvPr/>
          </p:nvSpPr>
          <p:spPr>
            <a:xfrm>
              <a:off x="5392318" y="5625568"/>
              <a:ext cx="70627" cy="31890"/>
            </a:xfrm>
            <a:custGeom>
              <a:avLst/>
              <a:gdLst/>
              <a:ahLst/>
              <a:cxnLst/>
              <a:rect l="l" t="t" r="r" b="b"/>
              <a:pathLst>
                <a:path w="1372" h="566" extrusionOk="0">
                  <a:moveTo>
                    <a:pt x="203" y="1"/>
                  </a:moveTo>
                  <a:cubicBezTo>
                    <a:pt x="122" y="1"/>
                    <a:pt x="1" y="41"/>
                    <a:pt x="1" y="162"/>
                  </a:cubicBezTo>
                  <a:cubicBezTo>
                    <a:pt x="1" y="243"/>
                    <a:pt x="41" y="364"/>
                    <a:pt x="162" y="364"/>
                  </a:cubicBezTo>
                  <a:cubicBezTo>
                    <a:pt x="525" y="404"/>
                    <a:pt x="807" y="445"/>
                    <a:pt x="1170" y="565"/>
                  </a:cubicBezTo>
                  <a:lnTo>
                    <a:pt x="1211" y="565"/>
                  </a:lnTo>
                  <a:cubicBezTo>
                    <a:pt x="1332" y="565"/>
                    <a:pt x="1372" y="525"/>
                    <a:pt x="1372" y="404"/>
                  </a:cubicBezTo>
                  <a:cubicBezTo>
                    <a:pt x="1372" y="364"/>
                    <a:pt x="1332" y="243"/>
                    <a:pt x="1211" y="203"/>
                  </a:cubicBezTo>
                  <a:cubicBezTo>
                    <a:pt x="848" y="162"/>
                    <a:pt x="525" y="122"/>
                    <a:pt x="2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1"/>
            <p:cNvSpPr/>
            <p:nvPr/>
          </p:nvSpPr>
          <p:spPr>
            <a:xfrm>
              <a:off x="5286480" y="5609679"/>
              <a:ext cx="70627" cy="27326"/>
            </a:xfrm>
            <a:custGeom>
              <a:avLst/>
              <a:gdLst/>
              <a:ahLst/>
              <a:cxnLst/>
              <a:rect l="l" t="t" r="r" b="b"/>
              <a:pathLst>
                <a:path w="1372" h="485" extrusionOk="0">
                  <a:moveTo>
                    <a:pt x="202" y="1"/>
                  </a:moveTo>
                  <a:cubicBezTo>
                    <a:pt x="81" y="1"/>
                    <a:pt x="0" y="41"/>
                    <a:pt x="0" y="122"/>
                  </a:cubicBezTo>
                  <a:cubicBezTo>
                    <a:pt x="0" y="243"/>
                    <a:pt x="41" y="323"/>
                    <a:pt x="162" y="323"/>
                  </a:cubicBezTo>
                  <a:cubicBezTo>
                    <a:pt x="484" y="404"/>
                    <a:pt x="807" y="444"/>
                    <a:pt x="1170" y="485"/>
                  </a:cubicBezTo>
                  <a:lnTo>
                    <a:pt x="1210" y="485"/>
                  </a:lnTo>
                  <a:cubicBezTo>
                    <a:pt x="1291" y="485"/>
                    <a:pt x="1371" y="444"/>
                    <a:pt x="1371" y="323"/>
                  </a:cubicBezTo>
                  <a:cubicBezTo>
                    <a:pt x="1371" y="243"/>
                    <a:pt x="1291" y="202"/>
                    <a:pt x="1210" y="122"/>
                  </a:cubicBezTo>
                  <a:cubicBezTo>
                    <a:pt x="847" y="81"/>
                    <a:pt x="484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1"/>
            <p:cNvSpPr/>
            <p:nvPr/>
          </p:nvSpPr>
          <p:spPr>
            <a:xfrm>
              <a:off x="5599926" y="5673290"/>
              <a:ext cx="70627" cy="31890"/>
            </a:xfrm>
            <a:custGeom>
              <a:avLst/>
              <a:gdLst/>
              <a:ahLst/>
              <a:cxnLst/>
              <a:rect l="l" t="t" r="r" b="b"/>
              <a:pathLst>
                <a:path w="1372" h="566" extrusionOk="0">
                  <a:moveTo>
                    <a:pt x="202" y="1"/>
                  </a:moveTo>
                  <a:cubicBezTo>
                    <a:pt x="121" y="1"/>
                    <a:pt x="0" y="41"/>
                    <a:pt x="0" y="162"/>
                  </a:cubicBezTo>
                  <a:cubicBezTo>
                    <a:pt x="0" y="283"/>
                    <a:pt x="41" y="364"/>
                    <a:pt x="162" y="364"/>
                  </a:cubicBezTo>
                  <a:cubicBezTo>
                    <a:pt x="525" y="404"/>
                    <a:pt x="807" y="525"/>
                    <a:pt x="1170" y="565"/>
                  </a:cubicBezTo>
                  <a:lnTo>
                    <a:pt x="1210" y="565"/>
                  </a:lnTo>
                  <a:cubicBezTo>
                    <a:pt x="1331" y="565"/>
                    <a:pt x="1372" y="525"/>
                    <a:pt x="1372" y="404"/>
                  </a:cubicBezTo>
                  <a:cubicBezTo>
                    <a:pt x="1372" y="323"/>
                    <a:pt x="1331" y="202"/>
                    <a:pt x="1210" y="202"/>
                  </a:cubicBezTo>
                  <a:cubicBezTo>
                    <a:pt x="847" y="162"/>
                    <a:pt x="565" y="8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1"/>
            <p:cNvSpPr/>
            <p:nvPr/>
          </p:nvSpPr>
          <p:spPr>
            <a:xfrm>
              <a:off x="5807535" y="5725576"/>
              <a:ext cx="70627" cy="31834"/>
            </a:xfrm>
            <a:custGeom>
              <a:avLst/>
              <a:gdLst/>
              <a:ahLst/>
              <a:cxnLst/>
              <a:rect l="l" t="t" r="r" b="b"/>
              <a:pathLst>
                <a:path w="1372" h="565" extrusionOk="0">
                  <a:moveTo>
                    <a:pt x="202" y="0"/>
                  </a:moveTo>
                  <a:cubicBezTo>
                    <a:pt x="121" y="0"/>
                    <a:pt x="0" y="41"/>
                    <a:pt x="0" y="81"/>
                  </a:cubicBezTo>
                  <a:cubicBezTo>
                    <a:pt x="0" y="202"/>
                    <a:pt x="40" y="283"/>
                    <a:pt x="121" y="283"/>
                  </a:cubicBezTo>
                  <a:cubicBezTo>
                    <a:pt x="444" y="404"/>
                    <a:pt x="766" y="444"/>
                    <a:pt x="1129" y="565"/>
                  </a:cubicBezTo>
                  <a:lnTo>
                    <a:pt x="1170" y="565"/>
                  </a:lnTo>
                  <a:cubicBezTo>
                    <a:pt x="1250" y="565"/>
                    <a:pt x="1331" y="484"/>
                    <a:pt x="1331" y="404"/>
                  </a:cubicBezTo>
                  <a:cubicBezTo>
                    <a:pt x="1371" y="363"/>
                    <a:pt x="1331" y="242"/>
                    <a:pt x="1210" y="242"/>
                  </a:cubicBezTo>
                  <a:cubicBezTo>
                    <a:pt x="847" y="162"/>
                    <a:pt x="565" y="8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1"/>
            <p:cNvSpPr/>
            <p:nvPr/>
          </p:nvSpPr>
          <p:spPr>
            <a:xfrm>
              <a:off x="5911314" y="5752395"/>
              <a:ext cx="70627" cy="34594"/>
            </a:xfrm>
            <a:custGeom>
              <a:avLst/>
              <a:gdLst/>
              <a:ahLst/>
              <a:cxnLst/>
              <a:rect l="l" t="t" r="r" b="b"/>
              <a:pathLst>
                <a:path w="1372" h="614" extrusionOk="0">
                  <a:moveTo>
                    <a:pt x="166" y="0"/>
                  </a:moveTo>
                  <a:cubicBezTo>
                    <a:pt x="90" y="0"/>
                    <a:pt x="0" y="94"/>
                    <a:pt x="0" y="129"/>
                  </a:cubicBezTo>
                  <a:cubicBezTo>
                    <a:pt x="0" y="210"/>
                    <a:pt x="41" y="331"/>
                    <a:pt x="121" y="331"/>
                  </a:cubicBezTo>
                  <a:cubicBezTo>
                    <a:pt x="444" y="411"/>
                    <a:pt x="767" y="532"/>
                    <a:pt x="1130" y="613"/>
                  </a:cubicBezTo>
                  <a:lnTo>
                    <a:pt x="1170" y="613"/>
                  </a:lnTo>
                  <a:cubicBezTo>
                    <a:pt x="1210" y="613"/>
                    <a:pt x="1331" y="573"/>
                    <a:pt x="1331" y="532"/>
                  </a:cubicBezTo>
                  <a:cubicBezTo>
                    <a:pt x="1371" y="411"/>
                    <a:pt x="1331" y="331"/>
                    <a:pt x="1210" y="331"/>
                  </a:cubicBezTo>
                  <a:cubicBezTo>
                    <a:pt x="847" y="210"/>
                    <a:pt x="565" y="129"/>
                    <a:pt x="202" y="8"/>
                  </a:cubicBezTo>
                  <a:cubicBezTo>
                    <a:pt x="191" y="3"/>
                    <a:pt x="179" y="0"/>
                    <a:pt x="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1"/>
            <p:cNvSpPr/>
            <p:nvPr/>
          </p:nvSpPr>
          <p:spPr>
            <a:xfrm>
              <a:off x="5703705" y="5696052"/>
              <a:ext cx="70627" cy="34087"/>
            </a:xfrm>
            <a:custGeom>
              <a:avLst/>
              <a:gdLst/>
              <a:ahLst/>
              <a:cxnLst/>
              <a:rect l="l" t="t" r="r" b="b"/>
              <a:pathLst>
                <a:path w="1372" h="605" extrusionOk="0">
                  <a:moveTo>
                    <a:pt x="202" y="0"/>
                  </a:moveTo>
                  <a:cubicBezTo>
                    <a:pt x="122" y="0"/>
                    <a:pt x="1" y="81"/>
                    <a:pt x="1" y="161"/>
                  </a:cubicBezTo>
                  <a:cubicBezTo>
                    <a:pt x="1" y="282"/>
                    <a:pt x="41" y="363"/>
                    <a:pt x="162" y="363"/>
                  </a:cubicBezTo>
                  <a:cubicBezTo>
                    <a:pt x="525" y="484"/>
                    <a:pt x="807" y="524"/>
                    <a:pt x="1170" y="605"/>
                  </a:cubicBezTo>
                  <a:lnTo>
                    <a:pt x="1211" y="605"/>
                  </a:lnTo>
                  <a:cubicBezTo>
                    <a:pt x="1332" y="605"/>
                    <a:pt x="1372" y="565"/>
                    <a:pt x="1372" y="484"/>
                  </a:cubicBezTo>
                  <a:cubicBezTo>
                    <a:pt x="1372" y="363"/>
                    <a:pt x="1332" y="282"/>
                    <a:pt x="1211" y="282"/>
                  </a:cubicBezTo>
                  <a:cubicBezTo>
                    <a:pt x="848" y="161"/>
                    <a:pt x="565" y="12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1"/>
            <p:cNvSpPr/>
            <p:nvPr/>
          </p:nvSpPr>
          <p:spPr>
            <a:xfrm>
              <a:off x="7364421" y="6464789"/>
              <a:ext cx="64398" cy="51497"/>
            </a:xfrm>
            <a:custGeom>
              <a:avLst/>
              <a:gdLst/>
              <a:ahLst/>
              <a:cxnLst/>
              <a:rect l="l" t="t" r="r" b="b"/>
              <a:pathLst>
                <a:path w="1251" h="914" extrusionOk="0">
                  <a:moveTo>
                    <a:pt x="191" y="0"/>
                  </a:moveTo>
                  <a:cubicBezTo>
                    <a:pt x="135" y="0"/>
                    <a:pt x="88" y="20"/>
                    <a:pt x="41" y="67"/>
                  </a:cubicBezTo>
                  <a:cubicBezTo>
                    <a:pt x="1" y="188"/>
                    <a:pt x="1" y="268"/>
                    <a:pt x="122" y="349"/>
                  </a:cubicBezTo>
                  <a:cubicBezTo>
                    <a:pt x="404" y="551"/>
                    <a:pt x="726" y="672"/>
                    <a:pt x="968" y="873"/>
                  </a:cubicBezTo>
                  <a:cubicBezTo>
                    <a:pt x="1009" y="873"/>
                    <a:pt x="1009" y="914"/>
                    <a:pt x="1049" y="914"/>
                  </a:cubicBezTo>
                  <a:cubicBezTo>
                    <a:pt x="1130" y="914"/>
                    <a:pt x="1170" y="873"/>
                    <a:pt x="1210" y="833"/>
                  </a:cubicBezTo>
                  <a:cubicBezTo>
                    <a:pt x="1251" y="752"/>
                    <a:pt x="1210" y="631"/>
                    <a:pt x="1170" y="591"/>
                  </a:cubicBezTo>
                  <a:cubicBezTo>
                    <a:pt x="847" y="389"/>
                    <a:pt x="605" y="228"/>
                    <a:pt x="323" y="27"/>
                  </a:cubicBezTo>
                  <a:cubicBezTo>
                    <a:pt x="273" y="10"/>
                    <a:pt x="230" y="0"/>
                    <a:pt x="1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1"/>
            <p:cNvSpPr/>
            <p:nvPr/>
          </p:nvSpPr>
          <p:spPr>
            <a:xfrm>
              <a:off x="7883417" y="6873723"/>
              <a:ext cx="62288" cy="58371"/>
            </a:xfrm>
            <a:custGeom>
              <a:avLst/>
              <a:gdLst/>
              <a:ahLst/>
              <a:cxnLst/>
              <a:rect l="l" t="t" r="r" b="b"/>
              <a:pathLst>
                <a:path w="1210" h="1036" extrusionOk="0">
                  <a:moveTo>
                    <a:pt x="207" y="1"/>
                  </a:moveTo>
                  <a:cubicBezTo>
                    <a:pt x="149" y="1"/>
                    <a:pt x="88" y="20"/>
                    <a:pt x="40" y="68"/>
                  </a:cubicBezTo>
                  <a:cubicBezTo>
                    <a:pt x="0" y="148"/>
                    <a:pt x="0" y="269"/>
                    <a:pt x="121" y="350"/>
                  </a:cubicBezTo>
                  <a:cubicBezTo>
                    <a:pt x="363" y="551"/>
                    <a:pt x="645" y="793"/>
                    <a:pt x="928" y="995"/>
                  </a:cubicBezTo>
                  <a:cubicBezTo>
                    <a:pt x="968" y="1035"/>
                    <a:pt x="968" y="1035"/>
                    <a:pt x="1008" y="1035"/>
                  </a:cubicBezTo>
                  <a:cubicBezTo>
                    <a:pt x="1049" y="1035"/>
                    <a:pt x="1129" y="1035"/>
                    <a:pt x="1170" y="995"/>
                  </a:cubicBezTo>
                  <a:cubicBezTo>
                    <a:pt x="1210" y="955"/>
                    <a:pt x="1210" y="793"/>
                    <a:pt x="1170" y="753"/>
                  </a:cubicBezTo>
                  <a:cubicBezTo>
                    <a:pt x="807" y="471"/>
                    <a:pt x="565" y="269"/>
                    <a:pt x="323" y="27"/>
                  </a:cubicBezTo>
                  <a:cubicBezTo>
                    <a:pt x="289" y="10"/>
                    <a:pt x="249" y="1"/>
                    <a:pt x="2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1"/>
            <p:cNvSpPr/>
            <p:nvPr/>
          </p:nvSpPr>
          <p:spPr>
            <a:xfrm>
              <a:off x="6803934" y="6124593"/>
              <a:ext cx="70627" cy="46370"/>
            </a:xfrm>
            <a:custGeom>
              <a:avLst/>
              <a:gdLst/>
              <a:ahLst/>
              <a:cxnLst/>
              <a:rect l="l" t="t" r="r" b="b"/>
              <a:pathLst>
                <a:path w="1372" h="823" extrusionOk="0">
                  <a:moveTo>
                    <a:pt x="239" y="1"/>
                  </a:moveTo>
                  <a:cubicBezTo>
                    <a:pt x="162" y="1"/>
                    <a:pt x="101" y="46"/>
                    <a:pt x="41" y="137"/>
                  </a:cubicBezTo>
                  <a:cubicBezTo>
                    <a:pt x="1" y="217"/>
                    <a:pt x="41" y="338"/>
                    <a:pt x="162" y="379"/>
                  </a:cubicBezTo>
                  <a:lnTo>
                    <a:pt x="1049" y="822"/>
                  </a:lnTo>
                  <a:lnTo>
                    <a:pt x="1170" y="822"/>
                  </a:lnTo>
                  <a:cubicBezTo>
                    <a:pt x="1210" y="822"/>
                    <a:pt x="1251" y="782"/>
                    <a:pt x="1331" y="742"/>
                  </a:cubicBezTo>
                  <a:cubicBezTo>
                    <a:pt x="1372" y="621"/>
                    <a:pt x="1331" y="540"/>
                    <a:pt x="1210" y="459"/>
                  </a:cubicBezTo>
                  <a:lnTo>
                    <a:pt x="323" y="16"/>
                  </a:lnTo>
                  <a:cubicBezTo>
                    <a:pt x="293" y="6"/>
                    <a:pt x="265" y="1"/>
                    <a:pt x="2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1"/>
            <p:cNvSpPr/>
            <p:nvPr/>
          </p:nvSpPr>
          <p:spPr>
            <a:xfrm>
              <a:off x="7800383" y="6798900"/>
              <a:ext cx="60229" cy="58202"/>
            </a:xfrm>
            <a:custGeom>
              <a:avLst/>
              <a:gdLst/>
              <a:ahLst/>
              <a:cxnLst/>
              <a:rect l="l" t="t" r="r" b="b"/>
              <a:pathLst>
                <a:path w="1170" h="1033" extrusionOk="0">
                  <a:moveTo>
                    <a:pt x="212" y="0"/>
                  </a:moveTo>
                  <a:cubicBezTo>
                    <a:pt x="159" y="0"/>
                    <a:pt x="92" y="28"/>
                    <a:pt x="40" y="105"/>
                  </a:cubicBezTo>
                  <a:cubicBezTo>
                    <a:pt x="0" y="145"/>
                    <a:pt x="0" y="307"/>
                    <a:pt x="121" y="347"/>
                  </a:cubicBezTo>
                  <a:cubicBezTo>
                    <a:pt x="363" y="549"/>
                    <a:pt x="645" y="750"/>
                    <a:pt x="928" y="992"/>
                  </a:cubicBezTo>
                  <a:cubicBezTo>
                    <a:pt x="968" y="992"/>
                    <a:pt x="968" y="1033"/>
                    <a:pt x="1008" y="1033"/>
                  </a:cubicBezTo>
                  <a:cubicBezTo>
                    <a:pt x="1049" y="1033"/>
                    <a:pt x="1129" y="1033"/>
                    <a:pt x="1170" y="992"/>
                  </a:cubicBezTo>
                  <a:cubicBezTo>
                    <a:pt x="1170" y="912"/>
                    <a:pt x="1170" y="791"/>
                    <a:pt x="1129" y="710"/>
                  </a:cubicBezTo>
                  <a:cubicBezTo>
                    <a:pt x="847" y="508"/>
                    <a:pt x="565" y="307"/>
                    <a:pt x="282" y="24"/>
                  </a:cubicBezTo>
                  <a:cubicBezTo>
                    <a:pt x="268" y="10"/>
                    <a:pt x="242" y="0"/>
                    <a:pt x="2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1"/>
            <p:cNvSpPr/>
            <p:nvPr/>
          </p:nvSpPr>
          <p:spPr>
            <a:xfrm>
              <a:off x="7625978" y="6660298"/>
              <a:ext cx="66509" cy="55948"/>
            </a:xfrm>
            <a:custGeom>
              <a:avLst/>
              <a:gdLst/>
              <a:ahLst/>
              <a:cxnLst/>
              <a:rect l="l" t="t" r="r" b="b"/>
              <a:pathLst>
                <a:path w="1292" h="993" extrusionOk="0">
                  <a:moveTo>
                    <a:pt x="207" y="0"/>
                  </a:moveTo>
                  <a:cubicBezTo>
                    <a:pt x="149" y="0"/>
                    <a:pt x="107" y="29"/>
                    <a:pt x="81" y="105"/>
                  </a:cubicBezTo>
                  <a:cubicBezTo>
                    <a:pt x="1" y="186"/>
                    <a:pt x="1" y="307"/>
                    <a:pt x="122" y="347"/>
                  </a:cubicBezTo>
                  <a:cubicBezTo>
                    <a:pt x="404" y="549"/>
                    <a:pt x="686" y="750"/>
                    <a:pt x="968" y="952"/>
                  </a:cubicBezTo>
                  <a:cubicBezTo>
                    <a:pt x="1009" y="952"/>
                    <a:pt x="1009" y="992"/>
                    <a:pt x="1089" y="992"/>
                  </a:cubicBezTo>
                  <a:cubicBezTo>
                    <a:pt x="1130" y="992"/>
                    <a:pt x="1170" y="992"/>
                    <a:pt x="1210" y="952"/>
                  </a:cubicBezTo>
                  <a:cubicBezTo>
                    <a:pt x="1291" y="831"/>
                    <a:pt x="1291" y="670"/>
                    <a:pt x="1170" y="629"/>
                  </a:cubicBezTo>
                  <a:cubicBezTo>
                    <a:pt x="928" y="428"/>
                    <a:pt x="606" y="226"/>
                    <a:pt x="323" y="25"/>
                  </a:cubicBezTo>
                  <a:cubicBezTo>
                    <a:pt x="279" y="10"/>
                    <a:pt x="240" y="0"/>
                    <a:pt x="2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1"/>
            <p:cNvSpPr/>
            <p:nvPr/>
          </p:nvSpPr>
          <p:spPr>
            <a:xfrm>
              <a:off x="8045313" y="7023482"/>
              <a:ext cx="56110" cy="58540"/>
            </a:xfrm>
            <a:custGeom>
              <a:avLst/>
              <a:gdLst/>
              <a:ahLst/>
              <a:cxnLst/>
              <a:rect l="l" t="t" r="r" b="b"/>
              <a:pathLst>
                <a:path w="1090" h="1039" extrusionOk="0">
                  <a:moveTo>
                    <a:pt x="162" y="0"/>
                  </a:moveTo>
                  <a:cubicBezTo>
                    <a:pt x="111" y="0"/>
                    <a:pt x="61" y="11"/>
                    <a:pt x="41" y="31"/>
                  </a:cubicBezTo>
                  <a:cubicBezTo>
                    <a:pt x="1" y="71"/>
                    <a:pt x="1" y="232"/>
                    <a:pt x="41" y="273"/>
                  </a:cubicBezTo>
                  <a:cubicBezTo>
                    <a:pt x="283" y="555"/>
                    <a:pt x="525" y="757"/>
                    <a:pt x="807" y="999"/>
                  </a:cubicBezTo>
                  <a:cubicBezTo>
                    <a:pt x="847" y="1039"/>
                    <a:pt x="847" y="1039"/>
                    <a:pt x="888" y="1039"/>
                  </a:cubicBezTo>
                  <a:cubicBezTo>
                    <a:pt x="928" y="1039"/>
                    <a:pt x="1009" y="1039"/>
                    <a:pt x="1049" y="999"/>
                  </a:cubicBezTo>
                  <a:cubicBezTo>
                    <a:pt x="1089" y="958"/>
                    <a:pt x="1089" y="797"/>
                    <a:pt x="1049" y="757"/>
                  </a:cubicBezTo>
                  <a:cubicBezTo>
                    <a:pt x="847" y="515"/>
                    <a:pt x="565" y="273"/>
                    <a:pt x="283" y="31"/>
                  </a:cubicBezTo>
                  <a:cubicBezTo>
                    <a:pt x="263" y="11"/>
                    <a:pt x="212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1"/>
            <p:cNvSpPr/>
            <p:nvPr/>
          </p:nvSpPr>
          <p:spPr>
            <a:xfrm>
              <a:off x="7964339" y="6946799"/>
              <a:ext cx="60280" cy="55723"/>
            </a:xfrm>
            <a:custGeom>
              <a:avLst/>
              <a:gdLst/>
              <a:ahLst/>
              <a:cxnLst/>
              <a:rect l="l" t="t" r="r" b="b"/>
              <a:pathLst>
                <a:path w="1171" h="989" extrusionOk="0">
                  <a:moveTo>
                    <a:pt x="162" y="0"/>
                  </a:moveTo>
                  <a:cubicBezTo>
                    <a:pt x="112" y="0"/>
                    <a:pt x="61" y="21"/>
                    <a:pt x="41" y="61"/>
                  </a:cubicBezTo>
                  <a:cubicBezTo>
                    <a:pt x="1" y="101"/>
                    <a:pt x="1" y="263"/>
                    <a:pt x="41" y="303"/>
                  </a:cubicBezTo>
                  <a:cubicBezTo>
                    <a:pt x="283" y="505"/>
                    <a:pt x="565" y="747"/>
                    <a:pt x="848" y="948"/>
                  </a:cubicBezTo>
                  <a:cubicBezTo>
                    <a:pt x="888" y="988"/>
                    <a:pt x="888" y="988"/>
                    <a:pt x="969" y="988"/>
                  </a:cubicBezTo>
                  <a:cubicBezTo>
                    <a:pt x="1009" y="988"/>
                    <a:pt x="1049" y="988"/>
                    <a:pt x="1090" y="948"/>
                  </a:cubicBezTo>
                  <a:cubicBezTo>
                    <a:pt x="1170" y="908"/>
                    <a:pt x="1170" y="747"/>
                    <a:pt x="1090" y="706"/>
                  </a:cubicBezTo>
                  <a:cubicBezTo>
                    <a:pt x="848" y="505"/>
                    <a:pt x="606" y="303"/>
                    <a:pt x="283" y="61"/>
                  </a:cubicBezTo>
                  <a:cubicBezTo>
                    <a:pt x="263" y="21"/>
                    <a:pt x="213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1"/>
            <p:cNvSpPr/>
            <p:nvPr/>
          </p:nvSpPr>
          <p:spPr>
            <a:xfrm>
              <a:off x="8124177" y="7102981"/>
              <a:ext cx="58221" cy="58596"/>
            </a:xfrm>
            <a:custGeom>
              <a:avLst/>
              <a:gdLst/>
              <a:ahLst/>
              <a:cxnLst/>
              <a:rect l="l" t="t" r="r" b="b"/>
              <a:pathLst>
                <a:path w="1131" h="1040" extrusionOk="0">
                  <a:moveTo>
                    <a:pt x="182" y="1"/>
                  </a:moveTo>
                  <a:cubicBezTo>
                    <a:pt x="132" y="1"/>
                    <a:pt x="82" y="11"/>
                    <a:pt x="41" y="31"/>
                  </a:cubicBezTo>
                  <a:cubicBezTo>
                    <a:pt x="1" y="112"/>
                    <a:pt x="1" y="233"/>
                    <a:pt x="41" y="313"/>
                  </a:cubicBezTo>
                  <a:cubicBezTo>
                    <a:pt x="324" y="555"/>
                    <a:pt x="565" y="757"/>
                    <a:pt x="807" y="999"/>
                  </a:cubicBezTo>
                  <a:cubicBezTo>
                    <a:pt x="888" y="1039"/>
                    <a:pt x="888" y="1039"/>
                    <a:pt x="928" y="1039"/>
                  </a:cubicBezTo>
                  <a:cubicBezTo>
                    <a:pt x="969" y="1039"/>
                    <a:pt x="1009" y="1039"/>
                    <a:pt x="1049" y="999"/>
                  </a:cubicBezTo>
                  <a:cubicBezTo>
                    <a:pt x="1130" y="959"/>
                    <a:pt x="1130" y="797"/>
                    <a:pt x="1049" y="757"/>
                  </a:cubicBezTo>
                  <a:cubicBezTo>
                    <a:pt x="807" y="515"/>
                    <a:pt x="565" y="233"/>
                    <a:pt x="324" y="31"/>
                  </a:cubicBezTo>
                  <a:cubicBezTo>
                    <a:pt x="283" y="11"/>
                    <a:pt x="233" y="1"/>
                    <a:pt x="1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1"/>
            <p:cNvSpPr/>
            <p:nvPr/>
          </p:nvSpPr>
          <p:spPr>
            <a:xfrm>
              <a:off x="7540885" y="6592123"/>
              <a:ext cx="64398" cy="55948"/>
            </a:xfrm>
            <a:custGeom>
              <a:avLst/>
              <a:gdLst/>
              <a:ahLst/>
              <a:cxnLst/>
              <a:rect l="l" t="t" r="r" b="b"/>
              <a:pathLst>
                <a:path w="1251" h="993" extrusionOk="0">
                  <a:moveTo>
                    <a:pt x="204" y="1"/>
                  </a:moveTo>
                  <a:cubicBezTo>
                    <a:pt x="143" y="1"/>
                    <a:pt x="92" y="29"/>
                    <a:pt x="41" y="105"/>
                  </a:cubicBezTo>
                  <a:cubicBezTo>
                    <a:pt x="0" y="186"/>
                    <a:pt x="0" y="307"/>
                    <a:pt x="121" y="347"/>
                  </a:cubicBezTo>
                  <a:cubicBezTo>
                    <a:pt x="404" y="549"/>
                    <a:pt x="646" y="751"/>
                    <a:pt x="968" y="952"/>
                  </a:cubicBezTo>
                  <a:cubicBezTo>
                    <a:pt x="1008" y="952"/>
                    <a:pt x="1008" y="993"/>
                    <a:pt x="1049" y="993"/>
                  </a:cubicBezTo>
                  <a:cubicBezTo>
                    <a:pt x="1129" y="993"/>
                    <a:pt x="1170" y="952"/>
                    <a:pt x="1210" y="952"/>
                  </a:cubicBezTo>
                  <a:cubicBezTo>
                    <a:pt x="1250" y="831"/>
                    <a:pt x="1210" y="710"/>
                    <a:pt x="1170" y="630"/>
                  </a:cubicBezTo>
                  <a:cubicBezTo>
                    <a:pt x="847" y="428"/>
                    <a:pt x="605" y="226"/>
                    <a:pt x="323" y="25"/>
                  </a:cubicBezTo>
                  <a:cubicBezTo>
                    <a:pt x="279" y="10"/>
                    <a:pt x="240" y="1"/>
                    <a:pt x="2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1"/>
            <p:cNvSpPr/>
            <p:nvPr/>
          </p:nvSpPr>
          <p:spPr>
            <a:xfrm>
              <a:off x="7715240" y="6731177"/>
              <a:ext cx="62339" cy="55497"/>
            </a:xfrm>
            <a:custGeom>
              <a:avLst/>
              <a:gdLst/>
              <a:ahLst/>
              <a:cxnLst/>
              <a:rect l="l" t="t" r="r" b="b"/>
              <a:pathLst>
                <a:path w="1211" h="985" extrusionOk="0">
                  <a:moveTo>
                    <a:pt x="161" y="1"/>
                  </a:moveTo>
                  <a:cubicBezTo>
                    <a:pt x="110" y="1"/>
                    <a:pt x="63" y="31"/>
                    <a:pt x="41" y="97"/>
                  </a:cubicBezTo>
                  <a:cubicBezTo>
                    <a:pt x="1" y="178"/>
                    <a:pt x="1" y="299"/>
                    <a:pt x="81" y="339"/>
                  </a:cubicBezTo>
                  <a:cubicBezTo>
                    <a:pt x="404" y="541"/>
                    <a:pt x="646" y="743"/>
                    <a:pt x="888" y="944"/>
                  </a:cubicBezTo>
                  <a:cubicBezTo>
                    <a:pt x="969" y="944"/>
                    <a:pt x="969" y="984"/>
                    <a:pt x="1009" y="984"/>
                  </a:cubicBezTo>
                  <a:cubicBezTo>
                    <a:pt x="1049" y="984"/>
                    <a:pt x="1089" y="984"/>
                    <a:pt x="1170" y="944"/>
                  </a:cubicBezTo>
                  <a:cubicBezTo>
                    <a:pt x="1210" y="783"/>
                    <a:pt x="1210" y="702"/>
                    <a:pt x="1089" y="662"/>
                  </a:cubicBezTo>
                  <a:cubicBezTo>
                    <a:pt x="848" y="420"/>
                    <a:pt x="525" y="218"/>
                    <a:pt x="283" y="57"/>
                  </a:cubicBezTo>
                  <a:cubicBezTo>
                    <a:pt x="247" y="21"/>
                    <a:pt x="202" y="1"/>
                    <a:pt x="1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1"/>
            <p:cNvSpPr/>
            <p:nvPr/>
          </p:nvSpPr>
          <p:spPr>
            <a:xfrm>
              <a:off x="7453683" y="6530654"/>
              <a:ext cx="64398" cy="51553"/>
            </a:xfrm>
            <a:custGeom>
              <a:avLst/>
              <a:gdLst/>
              <a:ahLst/>
              <a:cxnLst/>
              <a:rect l="l" t="t" r="r" b="b"/>
              <a:pathLst>
                <a:path w="1251" h="915" extrusionOk="0">
                  <a:moveTo>
                    <a:pt x="171" y="0"/>
                  </a:moveTo>
                  <a:cubicBezTo>
                    <a:pt x="116" y="0"/>
                    <a:pt x="65" y="20"/>
                    <a:pt x="41" y="67"/>
                  </a:cubicBezTo>
                  <a:cubicBezTo>
                    <a:pt x="1" y="188"/>
                    <a:pt x="1" y="269"/>
                    <a:pt x="81" y="309"/>
                  </a:cubicBezTo>
                  <a:cubicBezTo>
                    <a:pt x="404" y="511"/>
                    <a:pt x="646" y="713"/>
                    <a:pt x="928" y="874"/>
                  </a:cubicBezTo>
                  <a:cubicBezTo>
                    <a:pt x="968" y="874"/>
                    <a:pt x="968" y="914"/>
                    <a:pt x="1049" y="914"/>
                  </a:cubicBezTo>
                  <a:cubicBezTo>
                    <a:pt x="1089" y="914"/>
                    <a:pt x="1130" y="874"/>
                    <a:pt x="1210" y="874"/>
                  </a:cubicBezTo>
                  <a:cubicBezTo>
                    <a:pt x="1251" y="713"/>
                    <a:pt x="1251" y="632"/>
                    <a:pt x="1130" y="592"/>
                  </a:cubicBezTo>
                  <a:cubicBezTo>
                    <a:pt x="847" y="390"/>
                    <a:pt x="605" y="188"/>
                    <a:pt x="283" y="27"/>
                  </a:cubicBezTo>
                  <a:cubicBezTo>
                    <a:pt x="249" y="10"/>
                    <a:pt x="209" y="0"/>
                    <a:pt x="1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1"/>
            <p:cNvSpPr/>
            <p:nvPr/>
          </p:nvSpPr>
          <p:spPr>
            <a:xfrm>
              <a:off x="6899424" y="6175752"/>
              <a:ext cx="68568" cy="42877"/>
            </a:xfrm>
            <a:custGeom>
              <a:avLst/>
              <a:gdLst/>
              <a:ahLst/>
              <a:cxnLst/>
              <a:rect l="l" t="t" r="r" b="b"/>
              <a:pathLst>
                <a:path w="1332" h="761" extrusionOk="0">
                  <a:moveTo>
                    <a:pt x="222" y="1"/>
                  </a:moveTo>
                  <a:cubicBezTo>
                    <a:pt x="156" y="1"/>
                    <a:pt x="109" y="48"/>
                    <a:pt x="81" y="75"/>
                  </a:cubicBezTo>
                  <a:cubicBezTo>
                    <a:pt x="1" y="156"/>
                    <a:pt x="81" y="277"/>
                    <a:pt x="122" y="317"/>
                  </a:cubicBezTo>
                  <a:lnTo>
                    <a:pt x="1009" y="761"/>
                  </a:lnTo>
                  <a:lnTo>
                    <a:pt x="1130" y="761"/>
                  </a:lnTo>
                  <a:cubicBezTo>
                    <a:pt x="1170" y="761"/>
                    <a:pt x="1210" y="721"/>
                    <a:pt x="1291" y="680"/>
                  </a:cubicBezTo>
                  <a:cubicBezTo>
                    <a:pt x="1331" y="640"/>
                    <a:pt x="1331" y="519"/>
                    <a:pt x="1210" y="479"/>
                  </a:cubicBezTo>
                  <a:lnTo>
                    <a:pt x="323" y="35"/>
                  </a:lnTo>
                  <a:cubicBezTo>
                    <a:pt x="286" y="10"/>
                    <a:pt x="252" y="1"/>
                    <a:pt x="2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1"/>
            <p:cNvSpPr/>
            <p:nvPr/>
          </p:nvSpPr>
          <p:spPr>
            <a:xfrm>
              <a:off x="7086236" y="6285846"/>
              <a:ext cx="70627" cy="46426"/>
            </a:xfrm>
            <a:custGeom>
              <a:avLst/>
              <a:gdLst/>
              <a:ahLst/>
              <a:cxnLst/>
              <a:rect l="l" t="t" r="r" b="b"/>
              <a:pathLst>
                <a:path w="1372" h="824" extrusionOk="0">
                  <a:moveTo>
                    <a:pt x="234" y="1"/>
                  </a:moveTo>
                  <a:cubicBezTo>
                    <a:pt x="159" y="1"/>
                    <a:pt x="100" y="38"/>
                    <a:pt x="41" y="97"/>
                  </a:cubicBezTo>
                  <a:cubicBezTo>
                    <a:pt x="1" y="178"/>
                    <a:pt x="41" y="299"/>
                    <a:pt x="122" y="339"/>
                  </a:cubicBezTo>
                  <a:cubicBezTo>
                    <a:pt x="404" y="501"/>
                    <a:pt x="727" y="702"/>
                    <a:pt x="1009" y="823"/>
                  </a:cubicBezTo>
                  <a:lnTo>
                    <a:pt x="1130" y="823"/>
                  </a:lnTo>
                  <a:cubicBezTo>
                    <a:pt x="1170" y="823"/>
                    <a:pt x="1211" y="783"/>
                    <a:pt x="1291" y="743"/>
                  </a:cubicBezTo>
                  <a:cubicBezTo>
                    <a:pt x="1372" y="702"/>
                    <a:pt x="1332" y="581"/>
                    <a:pt x="1211" y="541"/>
                  </a:cubicBezTo>
                  <a:cubicBezTo>
                    <a:pt x="928" y="380"/>
                    <a:pt x="606" y="178"/>
                    <a:pt x="324" y="17"/>
                  </a:cubicBezTo>
                  <a:cubicBezTo>
                    <a:pt x="291" y="6"/>
                    <a:pt x="262" y="1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1"/>
            <p:cNvSpPr/>
            <p:nvPr/>
          </p:nvSpPr>
          <p:spPr>
            <a:xfrm>
              <a:off x="6992856" y="6229052"/>
              <a:ext cx="70627" cy="46426"/>
            </a:xfrm>
            <a:custGeom>
              <a:avLst/>
              <a:gdLst/>
              <a:ahLst/>
              <a:cxnLst/>
              <a:rect l="l" t="t" r="r" b="b"/>
              <a:pathLst>
                <a:path w="1372" h="824" extrusionOk="0">
                  <a:moveTo>
                    <a:pt x="234" y="1"/>
                  </a:moveTo>
                  <a:cubicBezTo>
                    <a:pt x="162" y="1"/>
                    <a:pt x="110" y="38"/>
                    <a:pt x="81" y="97"/>
                  </a:cubicBezTo>
                  <a:cubicBezTo>
                    <a:pt x="0" y="178"/>
                    <a:pt x="81" y="299"/>
                    <a:pt x="121" y="339"/>
                  </a:cubicBezTo>
                  <a:cubicBezTo>
                    <a:pt x="403" y="501"/>
                    <a:pt x="726" y="622"/>
                    <a:pt x="1008" y="823"/>
                  </a:cubicBezTo>
                  <a:lnTo>
                    <a:pt x="1129" y="823"/>
                  </a:lnTo>
                  <a:cubicBezTo>
                    <a:pt x="1170" y="823"/>
                    <a:pt x="1210" y="783"/>
                    <a:pt x="1291" y="742"/>
                  </a:cubicBezTo>
                  <a:cubicBezTo>
                    <a:pt x="1371" y="702"/>
                    <a:pt x="1331" y="581"/>
                    <a:pt x="1210" y="541"/>
                  </a:cubicBezTo>
                  <a:cubicBezTo>
                    <a:pt x="928" y="380"/>
                    <a:pt x="605" y="178"/>
                    <a:pt x="323" y="17"/>
                  </a:cubicBezTo>
                  <a:cubicBezTo>
                    <a:pt x="290" y="6"/>
                    <a:pt x="261" y="1"/>
                    <a:pt x="2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1"/>
            <p:cNvSpPr/>
            <p:nvPr/>
          </p:nvSpPr>
          <p:spPr>
            <a:xfrm>
              <a:off x="7179668" y="6346188"/>
              <a:ext cx="68568" cy="47440"/>
            </a:xfrm>
            <a:custGeom>
              <a:avLst/>
              <a:gdLst/>
              <a:ahLst/>
              <a:cxnLst/>
              <a:rect l="l" t="t" r="r" b="b"/>
              <a:pathLst>
                <a:path w="1332" h="842" extrusionOk="0">
                  <a:moveTo>
                    <a:pt x="222" y="0"/>
                  </a:moveTo>
                  <a:cubicBezTo>
                    <a:pt x="156" y="0"/>
                    <a:pt x="109" y="47"/>
                    <a:pt x="81" y="75"/>
                  </a:cubicBezTo>
                  <a:cubicBezTo>
                    <a:pt x="1" y="156"/>
                    <a:pt x="81" y="277"/>
                    <a:pt x="122" y="317"/>
                  </a:cubicBezTo>
                  <a:cubicBezTo>
                    <a:pt x="404" y="478"/>
                    <a:pt x="726" y="680"/>
                    <a:pt x="1009" y="841"/>
                  </a:cubicBezTo>
                  <a:lnTo>
                    <a:pt x="1130" y="841"/>
                  </a:lnTo>
                  <a:cubicBezTo>
                    <a:pt x="1170" y="841"/>
                    <a:pt x="1210" y="760"/>
                    <a:pt x="1291" y="720"/>
                  </a:cubicBezTo>
                  <a:cubicBezTo>
                    <a:pt x="1331" y="680"/>
                    <a:pt x="1291" y="559"/>
                    <a:pt x="1210" y="518"/>
                  </a:cubicBezTo>
                  <a:cubicBezTo>
                    <a:pt x="928" y="357"/>
                    <a:pt x="605" y="156"/>
                    <a:pt x="323" y="35"/>
                  </a:cubicBezTo>
                  <a:cubicBezTo>
                    <a:pt x="286" y="10"/>
                    <a:pt x="252" y="0"/>
                    <a:pt x="2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1"/>
            <p:cNvSpPr/>
            <p:nvPr/>
          </p:nvSpPr>
          <p:spPr>
            <a:xfrm>
              <a:off x="5182650" y="5591537"/>
              <a:ext cx="70679" cy="29580"/>
            </a:xfrm>
            <a:custGeom>
              <a:avLst/>
              <a:gdLst/>
              <a:ahLst/>
              <a:cxnLst/>
              <a:rect l="l" t="t" r="r" b="b"/>
              <a:pathLst>
                <a:path w="1373" h="525" extrusionOk="0">
                  <a:moveTo>
                    <a:pt x="203" y="0"/>
                  </a:moveTo>
                  <a:cubicBezTo>
                    <a:pt x="82" y="0"/>
                    <a:pt x="1" y="40"/>
                    <a:pt x="1" y="161"/>
                  </a:cubicBezTo>
                  <a:cubicBezTo>
                    <a:pt x="1" y="242"/>
                    <a:pt x="41" y="363"/>
                    <a:pt x="162" y="363"/>
                  </a:cubicBezTo>
                  <a:cubicBezTo>
                    <a:pt x="485" y="403"/>
                    <a:pt x="848" y="444"/>
                    <a:pt x="1170" y="524"/>
                  </a:cubicBezTo>
                  <a:lnTo>
                    <a:pt x="1211" y="524"/>
                  </a:lnTo>
                  <a:cubicBezTo>
                    <a:pt x="1291" y="524"/>
                    <a:pt x="1372" y="444"/>
                    <a:pt x="1372" y="363"/>
                  </a:cubicBezTo>
                  <a:cubicBezTo>
                    <a:pt x="1372" y="242"/>
                    <a:pt x="1251" y="161"/>
                    <a:pt x="1211" y="161"/>
                  </a:cubicBezTo>
                  <a:cubicBezTo>
                    <a:pt x="848" y="121"/>
                    <a:pt x="485" y="40"/>
                    <a:pt x="2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1"/>
            <p:cNvSpPr/>
            <p:nvPr/>
          </p:nvSpPr>
          <p:spPr>
            <a:xfrm>
              <a:off x="7270989" y="6402982"/>
              <a:ext cx="68568" cy="51948"/>
            </a:xfrm>
            <a:custGeom>
              <a:avLst/>
              <a:gdLst/>
              <a:ahLst/>
              <a:cxnLst/>
              <a:rect l="l" t="t" r="r" b="b"/>
              <a:pathLst>
                <a:path w="1332" h="922" extrusionOk="0">
                  <a:moveTo>
                    <a:pt x="221" y="0"/>
                  </a:moveTo>
                  <a:cubicBezTo>
                    <a:pt x="153" y="0"/>
                    <a:pt x="97" y="47"/>
                    <a:pt x="41" y="75"/>
                  </a:cubicBezTo>
                  <a:cubicBezTo>
                    <a:pt x="1" y="156"/>
                    <a:pt x="41" y="277"/>
                    <a:pt x="122" y="317"/>
                  </a:cubicBezTo>
                  <a:cubicBezTo>
                    <a:pt x="404" y="519"/>
                    <a:pt x="727" y="680"/>
                    <a:pt x="969" y="882"/>
                  </a:cubicBezTo>
                  <a:cubicBezTo>
                    <a:pt x="1009" y="882"/>
                    <a:pt x="1009" y="922"/>
                    <a:pt x="1049" y="922"/>
                  </a:cubicBezTo>
                  <a:cubicBezTo>
                    <a:pt x="1090" y="922"/>
                    <a:pt x="1170" y="882"/>
                    <a:pt x="1211" y="841"/>
                  </a:cubicBezTo>
                  <a:cubicBezTo>
                    <a:pt x="1332" y="720"/>
                    <a:pt x="1332" y="640"/>
                    <a:pt x="1211" y="559"/>
                  </a:cubicBezTo>
                  <a:cubicBezTo>
                    <a:pt x="928" y="357"/>
                    <a:pt x="606" y="236"/>
                    <a:pt x="324" y="35"/>
                  </a:cubicBezTo>
                  <a:cubicBezTo>
                    <a:pt x="286" y="10"/>
                    <a:pt x="252" y="0"/>
                    <a:pt x="2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1"/>
            <p:cNvSpPr/>
            <p:nvPr/>
          </p:nvSpPr>
          <p:spPr>
            <a:xfrm>
              <a:off x="2102082" y="5579536"/>
              <a:ext cx="68517" cy="30200"/>
            </a:xfrm>
            <a:custGeom>
              <a:avLst/>
              <a:gdLst/>
              <a:ahLst/>
              <a:cxnLst/>
              <a:rect l="l" t="t" r="r" b="b"/>
              <a:pathLst>
                <a:path w="1331" h="536" extrusionOk="0">
                  <a:moveTo>
                    <a:pt x="1212" y="1"/>
                  </a:moveTo>
                  <a:cubicBezTo>
                    <a:pt x="1198" y="1"/>
                    <a:pt x="1184" y="4"/>
                    <a:pt x="1170" y="11"/>
                  </a:cubicBezTo>
                  <a:cubicBezTo>
                    <a:pt x="807" y="52"/>
                    <a:pt x="444" y="132"/>
                    <a:pt x="161" y="173"/>
                  </a:cubicBezTo>
                  <a:cubicBezTo>
                    <a:pt x="41" y="173"/>
                    <a:pt x="0" y="253"/>
                    <a:pt x="0" y="374"/>
                  </a:cubicBezTo>
                  <a:cubicBezTo>
                    <a:pt x="0" y="455"/>
                    <a:pt x="121" y="536"/>
                    <a:pt x="161" y="536"/>
                  </a:cubicBezTo>
                  <a:cubicBezTo>
                    <a:pt x="524" y="455"/>
                    <a:pt x="847" y="415"/>
                    <a:pt x="1170" y="374"/>
                  </a:cubicBezTo>
                  <a:cubicBezTo>
                    <a:pt x="1250" y="374"/>
                    <a:pt x="1331" y="253"/>
                    <a:pt x="1331" y="173"/>
                  </a:cubicBezTo>
                  <a:cubicBezTo>
                    <a:pt x="1331" y="73"/>
                    <a:pt x="1276" y="1"/>
                    <a:pt x="12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1"/>
            <p:cNvSpPr/>
            <p:nvPr/>
          </p:nvSpPr>
          <p:spPr>
            <a:xfrm>
              <a:off x="2737263" y="5507418"/>
              <a:ext cx="68568" cy="25072"/>
            </a:xfrm>
            <a:custGeom>
              <a:avLst/>
              <a:gdLst/>
              <a:ahLst/>
              <a:cxnLst/>
              <a:rect l="l" t="t" r="r" b="b"/>
              <a:pathLst>
                <a:path w="1332" h="445" extrusionOk="0">
                  <a:moveTo>
                    <a:pt x="1170" y="1"/>
                  </a:moveTo>
                  <a:cubicBezTo>
                    <a:pt x="807" y="41"/>
                    <a:pt x="445" y="41"/>
                    <a:pt x="162" y="82"/>
                  </a:cubicBezTo>
                  <a:cubicBezTo>
                    <a:pt x="82" y="82"/>
                    <a:pt x="1" y="203"/>
                    <a:pt x="1" y="283"/>
                  </a:cubicBezTo>
                  <a:cubicBezTo>
                    <a:pt x="1" y="404"/>
                    <a:pt x="122" y="445"/>
                    <a:pt x="162" y="445"/>
                  </a:cubicBezTo>
                  <a:cubicBezTo>
                    <a:pt x="525" y="404"/>
                    <a:pt x="888" y="404"/>
                    <a:pt x="1170" y="324"/>
                  </a:cubicBezTo>
                  <a:cubicBezTo>
                    <a:pt x="1291" y="324"/>
                    <a:pt x="1332" y="243"/>
                    <a:pt x="1332" y="122"/>
                  </a:cubicBezTo>
                  <a:cubicBezTo>
                    <a:pt x="1332" y="41"/>
                    <a:pt x="1291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1"/>
            <p:cNvSpPr/>
            <p:nvPr/>
          </p:nvSpPr>
          <p:spPr>
            <a:xfrm>
              <a:off x="5074753" y="5575592"/>
              <a:ext cx="70627" cy="27326"/>
            </a:xfrm>
            <a:custGeom>
              <a:avLst/>
              <a:gdLst/>
              <a:ahLst/>
              <a:cxnLst/>
              <a:rect l="l" t="t" r="r" b="b"/>
              <a:pathLst>
                <a:path w="1372" h="485" extrusionOk="0">
                  <a:moveTo>
                    <a:pt x="202" y="1"/>
                  </a:moveTo>
                  <a:cubicBezTo>
                    <a:pt x="121" y="1"/>
                    <a:pt x="0" y="41"/>
                    <a:pt x="0" y="122"/>
                  </a:cubicBezTo>
                  <a:cubicBezTo>
                    <a:pt x="0" y="243"/>
                    <a:pt x="81" y="323"/>
                    <a:pt x="161" y="323"/>
                  </a:cubicBezTo>
                  <a:cubicBezTo>
                    <a:pt x="524" y="404"/>
                    <a:pt x="887" y="444"/>
                    <a:pt x="1169" y="485"/>
                  </a:cubicBezTo>
                  <a:cubicBezTo>
                    <a:pt x="1290" y="485"/>
                    <a:pt x="1331" y="444"/>
                    <a:pt x="1331" y="323"/>
                  </a:cubicBezTo>
                  <a:cubicBezTo>
                    <a:pt x="1371" y="243"/>
                    <a:pt x="1331" y="202"/>
                    <a:pt x="1210" y="122"/>
                  </a:cubicBezTo>
                  <a:cubicBezTo>
                    <a:pt x="887" y="81"/>
                    <a:pt x="524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1"/>
            <p:cNvSpPr/>
            <p:nvPr/>
          </p:nvSpPr>
          <p:spPr>
            <a:xfrm>
              <a:off x="3266657" y="5477894"/>
              <a:ext cx="72686" cy="22762"/>
            </a:xfrm>
            <a:custGeom>
              <a:avLst/>
              <a:gdLst/>
              <a:ahLst/>
              <a:cxnLst/>
              <a:rect l="l" t="t" r="r" b="b"/>
              <a:pathLst>
                <a:path w="1412" h="404" extrusionOk="0">
                  <a:moveTo>
                    <a:pt x="1210" y="1"/>
                  </a:moveTo>
                  <a:cubicBezTo>
                    <a:pt x="887" y="1"/>
                    <a:pt x="524" y="1"/>
                    <a:pt x="161" y="41"/>
                  </a:cubicBezTo>
                  <a:cubicBezTo>
                    <a:pt x="81" y="41"/>
                    <a:pt x="0" y="162"/>
                    <a:pt x="0" y="243"/>
                  </a:cubicBezTo>
                  <a:cubicBezTo>
                    <a:pt x="0" y="364"/>
                    <a:pt x="121" y="404"/>
                    <a:pt x="161" y="404"/>
                  </a:cubicBezTo>
                  <a:cubicBezTo>
                    <a:pt x="524" y="404"/>
                    <a:pt x="887" y="404"/>
                    <a:pt x="1210" y="364"/>
                  </a:cubicBezTo>
                  <a:cubicBezTo>
                    <a:pt x="1331" y="364"/>
                    <a:pt x="1371" y="243"/>
                    <a:pt x="1371" y="202"/>
                  </a:cubicBezTo>
                  <a:cubicBezTo>
                    <a:pt x="1411" y="41"/>
                    <a:pt x="1331" y="1"/>
                    <a:pt x="12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1"/>
            <p:cNvSpPr/>
            <p:nvPr/>
          </p:nvSpPr>
          <p:spPr>
            <a:xfrm>
              <a:off x="2525536" y="5525166"/>
              <a:ext cx="70061" cy="27777"/>
            </a:xfrm>
            <a:custGeom>
              <a:avLst/>
              <a:gdLst/>
              <a:ahLst/>
              <a:cxnLst/>
              <a:rect l="l" t="t" r="r" b="b"/>
              <a:pathLst>
                <a:path w="1361" h="493" extrusionOk="0">
                  <a:moveTo>
                    <a:pt x="1205" y="1"/>
                  </a:moveTo>
                  <a:cubicBezTo>
                    <a:pt x="1193" y="1"/>
                    <a:pt x="1181" y="3"/>
                    <a:pt x="1170" y="9"/>
                  </a:cubicBezTo>
                  <a:cubicBezTo>
                    <a:pt x="807" y="89"/>
                    <a:pt x="444" y="89"/>
                    <a:pt x="162" y="130"/>
                  </a:cubicBezTo>
                  <a:cubicBezTo>
                    <a:pt x="41" y="130"/>
                    <a:pt x="1" y="210"/>
                    <a:pt x="1" y="331"/>
                  </a:cubicBezTo>
                  <a:cubicBezTo>
                    <a:pt x="1" y="412"/>
                    <a:pt x="81" y="492"/>
                    <a:pt x="162" y="492"/>
                  </a:cubicBezTo>
                  <a:cubicBezTo>
                    <a:pt x="485" y="412"/>
                    <a:pt x="848" y="412"/>
                    <a:pt x="1170" y="372"/>
                  </a:cubicBezTo>
                  <a:cubicBezTo>
                    <a:pt x="1251" y="372"/>
                    <a:pt x="1291" y="291"/>
                    <a:pt x="1291" y="170"/>
                  </a:cubicBezTo>
                  <a:cubicBezTo>
                    <a:pt x="1361" y="100"/>
                    <a:pt x="1280" y="1"/>
                    <a:pt x="12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1"/>
            <p:cNvSpPr/>
            <p:nvPr/>
          </p:nvSpPr>
          <p:spPr>
            <a:xfrm>
              <a:off x="2949041" y="5489275"/>
              <a:ext cx="68517" cy="22762"/>
            </a:xfrm>
            <a:custGeom>
              <a:avLst/>
              <a:gdLst/>
              <a:ahLst/>
              <a:cxnLst/>
              <a:rect l="l" t="t" r="r" b="b"/>
              <a:pathLst>
                <a:path w="1331" h="404" extrusionOk="0">
                  <a:moveTo>
                    <a:pt x="1210" y="0"/>
                  </a:moveTo>
                  <a:cubicBezTo>
                    <a:pt x="847" y="0"/>
                    <a:pt x="484" y="41"/>
                    <a:pt x="121" y="41"/>
                  </a:cubicBezTo>
                  <a:cubicBezTo>
                    <a:pt x="41" y="41"/>
                    <a:pt x="0" y="162"/>
                    <a:pt x="0" y="242"/>
                  </a:cubicBezTo>
                  <a:cubicBezTo>
                    <a:pt x="0" y="363"/>
                    <a:pt x="81" y="404"/>
                    <a:pt x="121" y="404"/>
                  </a:cubicBezTo>
                  <a:cubicBezTo>
                    <a:pt x="484" y="404"/>
                    <a:pt x="847" y="363"/>
                    <a:pt x="1129" y="363"/>
                  </a:cubicBezTo>
                  <a:cubicBezTo>
                    <a:pt x="1250" y="363"/>
                    <a:pt x="1291" y="242"/>
                    <a:pt x="1291" y="162"/>
                  </a:cubicBezTo>
                  <a:cubicBezTo>
                    <a:pt x="1331" y="121"/>
                    <a:pt x="1291" y="0"/>
                    <a:pt x="12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1"/>
            <p:cNvSpPr/>
            <p:nvPr/>
          </p:nvSpPr>
          <p:spPr>
            <a:xfrm>
              <a:off x="3160768" y="5480204"/>
              <a:ext cx="72686" cy="22762"/>
            </a:xfrm>
            <a:custGeom>
              <a:avLst/>
              <a:gdLst/>
              <a:ahLst/>
              <a:cxnLst/>
              <a:rect l="l" t="t" r="r" b="b"/>
              <a:pathLst>
                <a:path w="1412" h="404" extrusionOk="0">
                  <a:moveTo>
                    <a:pt x="1210" y="0"/>
                  </a:moveTo>
                  <a:cubicBezTo>
                    <a:pt x="847" y="0"/>
                    <a:pt x="525" y="0"/>
                    <a:pt x="162" y="81"/>
                  </a:cubicBezTo>
                  <a:cubicBezTo>
                    <a:pt x="41" y="81"/>
                    <a:pt x="0" y="161"/>
                    <a:pt x="0" y="282"/>
                  </a:cubicBezTo>
                  <a:cubicBezTo>
                    <a:pt x="0" y="363"/>
                    <a:pt x="121" y="403"/>
                    <a:pt x="162" y="403"/>
                  </a:cubicBezTo>
                  <a:cubicBezTo>
                    <a:pt x="525" y="403"/>
                    <a:pt x="847" y="363"/>
                    <a:pt x="1210" y="363"/>
                  </a:cubicBezTo>
                  <a:cubicBezTo>
                    <a:pt x="1331" y="363"/>
                    <a:pt x="1372" y="282"/>
                    <a:pt x="1372" y="161"/>
                  </a:cubicBezTo>
                  <a:cubicBezTo>
                    <a:pt x="1412" y="81"/>
                    <a:pt x="1331" y="0"/>
                    <a:pt x="12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1"/>
            <p:cNvSpPr/>
            <p:nvPr/>
          </p:nvSpPr>
          <p:spPr>
            <a:xfrm>
              <a:off x="3054879" y="5484712"/>
              <a:ext cx="72738" cy="22762"/>
            </a:xfrm>
            <a:custGeom>
              <a:avLst/>
              <a:gdLst/>
              <a:ahLst/>
              <a:cxnLst/>
              <a:rect l="l" t="t" r="r" b="b"/>
              <a:pathLst>
                <a:path w="1413" h="404" extrusionOk="0">
                  <a:moveTo>
                    <a:pt x="1211" y="1"/>
                  </a:moveTo>
                  <a:cubicBezTo>
                    <a:pt x="848" y="1"/>
                    <a:pt x="485" y="41"/>
                    <a:pt x="162" y="41"/>
                  </a:cubicBezTo>
                  <a:cubicBezTo>
                    <a:pt x="41" y="41"/>
                    <a:pt x="1" y="122"/>
                    <a:pt x="1" y="243"/>
                  </a:cubicBezTo>
                  <a:cubicBezTo>
                    <a:pt x="1" y="323"/>
                    <a:pt x="81" y="404"/>
                    <a:pt x="162" y="404"/>
                  </a:cubicBezTo>
                  <a:cubicBezTo>
                    <a:pt x="485" y="404"/>
                    <a:pt x="848" y="323"/>
                    <a:pt x="1170" y="323"/>
                  </a:cubicBezTo>
                  <a:cubicBezTo>
                    <a:pt x="1251" y="323"/>
                    <a:pt x="1291" y="243"/>
                    <a:pt x="1291" y="122"/>
                  </a:cubicBezTo>
                  <a:cubicBezTo>
                    <a:pt x="1412" y="81"/>
                    <a:pt x="1291" y="1"/>
                    <a:pt x="12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1"/>
            <p:cNvSpPr/>
            <p:nvPr/>
          </p:nvSpPr>
          <p:spPr>
            <a:xfrm>
              <a:off x="2631425" y="5514235"/>
              <a:ext cx="68568" cy="27326"/>
            </a:xfrm>
            <a:custGeom>
              <a:avLst/>
              <a:gdLst/>
              <a:ahLst/>
              <a:cxnLst/>
              <a:rect l="l" t="t" r="r" b="b"/>
              <a:pathLst>
                <a:path w="1332" h="485" extrusionOk="0">
                  <a:moveTo>
                    <a:pt x="1170" y="1"/>
                  </a:moveTo>
                  <a:cubicBezTo>
                    <a:pt x="807" y="82"/>
                    <a:pt x="444" y="82"/>
                    <a:pt x="162" y="122"/>
                  </a:cubicBezTo>
                  <a:cubicBezTo>
                    <a:pt x="41" y="122"/>
                    <a:pt x="0" y="203"/>
                    <a:pt x="0" y="324"/>
                  </a:cubicBezTo>
                  <a:cubicBezTo>
                    <a:pt x="0" y="404"/>
                    <a:pt x="121" y="485"/>
                    <a:pt x="162" y="485"/>
                  </a:cubicBezTo>
                  <a:cubicBezTo>
                    <a:pt x="525" y="404"/>
                    <a:pt x="847" y="404"/>
                    <a:pt x="1170" y="364"/>
                  </a:cubicBezTo>
                  <a:cubicBezTo>
                    <a:pt x="1250" y="364"/>
                    <a:pt x="1331" y="283"/>
                    <a:pt x="1331" y="162"/>
                  </a:cubicBezTo>
                  <a:cubicBezTo>
                    <a:pt x="1331" y="82"/>
                    <a:pt x="1250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1"/>
            <p:cNvSpPr/>
            <p:nvPr/>
          </p:nvSpPr>
          <p:spPr>
            <a:xfrm>
              <a:off x="2419698" y="5536997"/>
              <a:ext cx="68517" cy="27326"/>
            </a:xfrm>
            <a:custGeom>
              <a:avLst/>
              <a:gdLst/>
              <a:ahLst/>
              <a:cxnLst/>
              <a:rect l="l" t="t" r="r" b="b"/>
              <a:pathLst>
                <a:path w="1331" h="485" extrusionOk="0">
                  <a:moveTo>
                    <a:pt x="1129" y="0"/>
                  </a:moveTo>
                  <a:cubicBezTo>
                    <a:pt x="807" y="81"/>
                    <a:pt x="444" y="81"/>
                    <a:pt x="121" y="121"/>
                  </a:cubicBezTo>
                  <a:cubicBezTo>
                    <a:pt x="40" y="121"/>
                    <a:pt x="0" y="202"/>
                    <a:pt x="0" y="323"/>
                  </a:cubicBezTo>
                  <a:cubicBezTo>
                    <a:pt x="0" y="403"/>
                    <a:pt x="81" y="484"/>
                    <a:pt x="121" y="484"/>
                  </a:cubicBezTo>
                  <a:cubicBezTo>
                    <a:pt x="484" y="403"/>
                    <a:pt x="847" y="403"/>
                    <a:pt x="1129" y="363"/>
                  </a:cubicBezTo>
                  <a:cubicBezTo>
                    <a:pt x="1250" y="363"/>
                    <a:pt x="1290" y="282"/>
                    <a:pt x="1290" y="162"/>
                  </a:cubicBezTo>
                  <a:cubicBezTo>
                    <a:pt x="1331" y="81"/>
                    <a:pt x="1250" y="0"/>
                    <a:pt x="11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1"/>
            <p:cNvSpPr/>
            <p:nvPr/>
          </p:nvSpPr>
          <p:spPr>
            <a:xfrm>
              <a:off x="1996192" y="5593791"/>
              <a:ext cx="70627" cy="29580"/>
            </a:xfrm>
            <a:custGeom>
              <a:avLst/>
              <a:gdLst/>
              <a:ahLst/>
              <a:cxnLst/>
              <a:rect l="l" t="t" r="r" b="b"/>
              <a:pathLst>
                <a:path w="1372" h="525" extrusionOk="0">
                  <a:moveTo>
                    <a:pt x="1170" y="0"/>
                  </a:moveTo>
                  <a:cubicBezTo>
                    <a:pt x="807" y="81"/>
                    <a:pt x="444" y="121"/>
                    <a:pt x="162" y="162"/>
                  </a:cubicBezTo>
                  <a:cubicBezTo>
                    <a:pt x="41" y="162"/>
                    <a:pt x="1" y="283"/>
                    <a:pt x="1" y="363"/>
                  </a:cubicBezTo>
                  <a:cubicBezTo>
                    <a:pt x="1" y="484"/>
                    <a:pt x="81" y="525"/>
                    <a:pt x="162" y="525"/>
                  </a:cubicBezTo>
                  <a:lnTo>
                    <a:pt x="202" y="525"/>
                  </a:lnTo>
                  <a:cubicBezTo>
                    <a:pt x="565" y="484"/>
                    <a:pt x="888" y="404"/>
                    <a:pt x="1210" y="363"/>
                  </a:cubicBezTo>
                  <a:cubicBezTo>
                    <a:pt x="1291" y="363"/>
                    <a:pt x="1372" y="283"/>
                    <a:pt x="1372" y="162"/>
                  </a:cubicBezTo>
                  <a:cubicBezTo>
                    <a:pt x="1372" y="81"/>
                    <a:pt x="1251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1"/>
            <p:cNvSpPr/>
            <p:nvPr/>
          </p:nvSpPr>
          <p:spPr>
            <a:xfrm>
              <a:off x="1786525" y="5632385"/>
              <a:ext cx="68568" cy="27326"/>
            </a:xfrm>
            <a:custGeom>
              <a:avLst/>
              <a:gdLst/>
              <a:ahLst/>
              <a:cxnLst/>
              <a:rect l="l" t="t" r="r" b="b"/>
              <a:pathLst>
                <a:path w="1332" h="485" extrusionOk="0">
                  <a:moveTo>
                    <a:pt x="1130" y="1"/>
                  </a:moveTo>
                  <a:cubicBezTo>
                    <a:pt x="767" y="41"/>
                    <a:pt x="485" y="82"/>
                    <a:pt x="122" y="122"/>
                  </a:cubicBezTo>
                  <a:cubicBezTo>
                    <a:pt x="41" y="122"/>
                    <a:pt x="1" y="243"/>
                    <a:pt x="1" y="324"/>
                  </a:cubicBezTo>
                  <a:cubicBezTo>
                    <a:pt x="1" y="444"/>
                    <a:pt x="81" y="485"/>
                    <a:pt x="122" y="485"/>
                  </a:cubicBezTo>
                  <a:lnTo>
                    <a:pt x="202" y="485"/>
                  </a:lnTo>
                  <a:cubicBezTo>
                    <a:pt x="525" y="444"/>
                    <a:pt x="888" y="404"/>
                    <a:pt x="1210" y="324"/>
                  </a:cubicBezTo>
                  <a:cubicBezTo>
                    <a:pt x="1291" y="324"/>
                    <a:pt x="1331" y="243"/>
                    <a:pt x="1331" y="122"/>
                  </a:cubicBezTo>
                  <a:cubicBezTo>
                    <a:pt x="1291" y="41"/>
                    <a:pt x="1251" y="1"/>
                    <a:pt x="1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1"/>
            <p:cNvSpPr/>
            <p:nvPr/>
          </p:nvSpPr>
          <p:spPr>
            <a:xfrm>
              <a:off x="1890303" y="5613623"/>
              <a:ext cx="68568" cy="30200"/>
            </a:xfrm>
            <a:custGeom>
              <a:avLst/>
              <a:gdLst/>
              <a:ahLst/>
              <a:cxnLst/>
              <a:rect l="l" t="t" r="r" b="b"/>
              <a:pathLst>
                <a:path w="1332" h="536" extrusionOk="0">
                  <a:moveTo>
                    <a:pt x="1190" y="1"/>
                  </a:moveTo>
                  <a:cubicBezTo>
                    <a:pt x="1172" y="1"/>
                    <a:pt x="1151" y="4"/>
                    <a:pt x="1130" y="11"/>
                  </a:cubicBezTo>
                  <a:cubicBezTo>
                    <a:pt x="767" y="52"/>
                    <a:pt x="445" y="132"/>
                    <a:pt x="122" y="173"/>
                  </a:cubicBezTo>
                  <a:cubicBezTo>
                    <a:pt x="41" y="173"/>
                    <a:pt x="1" y="253"/>
                    <a:pt x="1" y="374"/>
                  </a:cubicBezTo>
                  <a:cubicBezTo>
                    <a:pt x="1" y="455"/>
                    <a:pt x="82" y="536"/>
                    <a:pt x="122" y="536"/>
                  </a:cubicBezTo>
                  <a:lnTo>
                    <a:pt x="203" y="536"/>
                  </a:lnTo>
                  <a:cubicBezTo>
                    <a:pt x="525" y="455"/>
                    <a:pt x="888" y="415"/>
                    <a:pt x="1211" y="374"/>
                  </a:cubicBezTo>
                  <a:cubicBezTo>
                    <a:pt x="1291" y="374"/>
                    <a:pt x="1332" y="253"/>
                    <a:pt x="1332" y="173"/>
                  </a:cubicBezTo>
                  <a:cubicBezTo>
                    <a:pt x="1332" y="73"/>
                    <a:pt x="1277" y="1"/>
                    <a:pt x="11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1"/>
            <p:cNvSpPr/>
            <p:nvPr/>
          </p:nvSpPr>
          <p:spPr>
            <a:xfrm>
              <a:off x="2311749" y="5548322"/>
              <a:ext cx="70627" cy="27326"/>
            </a:xfrm>
            <a:custGeom>
              <a:avLst/>
              <a:gdLst/>
              <a:ahLst/>
              <a:cxnLst/>
              <a:rect l="l" t="t" r="r" b="b"/>
              <a:pathLst>
                <a:path w="1372" h="485" extrusionOk="0">
                  <a:moveTo>
                    <a:pt x="1170" y="1"/>
                  </a:moveTo>
                  <a:cubicBezTo>
                    <a:pt x="807" y="81"/>
                    <a:pt x="484" y="122"/>
                    <a:pt x="161" y="122"/>
                  </a:cubicBezTo>
                  <a:cubicBezTo>
                    <a:pt x="81" y="122"/>
                    <a:pt x="0" y="202"/>
                    <a:pt x="0" y="323"/>
                  </a:cubicBezTo>
                  <a:cubicBezTo>
                    <a:pt x="0" y="404"/>
                    <a:pt x="121" y="485"/>
                    <a:pt x="161" y="485"/>
                  </a:cubicBezTo>
                  <a:cubicBezTo>
                    <a:pt x="524" y="404"/>
                    <a:pt x="887" y="364"/>
                    <a:pt x="1170" y="364"/>
                  </a:cubicBezTo>
                  <a:cubicBezTo>
                    <a:pt x="1291" y="364"/>
                    <a:pt x="1331" y="283"/>
                    <a:pt x="1331" y="162"/>
                  </a:cubicBezTo>
                  <a:cubicBezTo>
                    <a:pt x="1371" y="81"/>
                    <a:pt x="1291" y="1"/>
                    <a:pt x="11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1"/>
            <p:cNvSpPr/>
            <p:nvPr/>
          </p:nvSpPr>
          <p:spPr>
            <a:xfrm>
              <a:off x="2205860" y="5564267"/>
              <a:ext cx="70627" cy="27326"/>
            </a:xfrm>
            <a:custGeom>
              <a:avLst/>
              <a:gdLst/>
              <a:ahLst/>
              <a:cxnLst/>
              <a:rect l="l" t="t" r="r" b="b"/>
              <a:pathLst>
                <a:path w="1372" h="485" extrusionOk="0">
                  <a:moveTo>
                    <a:pt x="1170" y="0"/>
                  </a:moveTo>
                  <a:cubicBezTo>
                    <a:pt x="807" y="40"/>
                    <a:pt x="444" y="81"/>
                    <a:pt x="162" y="121"/>
                  </a:cubicBezTo>
                  <a:cubicBezTo>
                    <a:pt x="41" y="121"/>
                    <a:pt x="0" y="242"/>
                    <a:pt x="0" y="323"/>
                  </a:cubicBezTo>
                  <a:cubicBezTo>
                    <a:pt x="0" y="444"/>
                    <a:pt x="121" y="484"/>
                    <a:pt x="162" y="484"/>
                  </a:cubicBezTo>
                  <a:cubicBezTo>
                    <a:pt x="525" y="444"/>
                    <a:pt x="847" y="403"/>
                    <a:pt x="1170" y="323"/>
                  </a:cubicBezTo>
                  <a:cubicBezTo>
                    <a:pt x="1251" y="323"/>
                    <a:pt x="1331" y="242"/>
                    <a:pt x="1331" y="121"/>
                  </a:cubicBezTo>
                  <a:cubicBezTo>
                    <a:pt x="1372" y="40"/>
                    <a:pt x="1251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1"/>
            <p:cNvSpPr/>
            <p:nvPr/>
          </p:nvSpPr>
          <p:spPr>
            <a:xfrm>
              <a:off x="8203092" y="7182537"/>
              <a:ext cx="54000" cy="58540"/>
            </a:xfrm>
            <a:custGeom>
              <a:avLst/>
              <a:gdLst/>
              <a:ahLst/>
              <a:cxnLst/>
              <a:rect l="l" t="t" r="r" b="b"/>
              <a:pathLst>
                <a:path w="1049" h="1039" extrusionOk="0">
                  <a:moveTo>
                    <a:pt x="162" y="0"/>
                  </a:moveTo>
                  <a:cubicBezTo>
                    <a:pt x="111" y="0"/>
                    <a:pt x="61" y="10"/>
                    <a:pt x="41" y="31"/>
                  </a:cubicBezTo>
                  <a:cubicBezTo>
                    <a:pt x="0" y="111"/>
                    <a:pt x="0" y="232"/>
                    <a:pt x="41" y="313"/>
                  </a:cubicBezTo>
                  <a:cubicBezTo>
                    <a:pt x="283" y="555"/>
                    <a:pt x="525" y="756"/>
                    <a:pt x="807" y="998"/>
                  </a:cubicBezTo>
                  <a:cubicBezTo>
                    <a:pt x="847" y="1039"/>
                    <a:pt x="887" y="1039"/>
                    <a:pt x="887" y="1039"/>
                  </a:cubicBezTo>
                  <a:cubicBezTo>
                    <a:pt x="968" y="1039"/>
                    <a:pt x="1008" y="1039"/>
                    <a:pt x="1008" y="998"/>
                  </a:cubicBezTo>
                  <a:cubicBezTo>
                    <a:pt x="1049" y="958"/>
                    <a:pt x="1049" y="797"/>
                    <a:pt x="1008" y="756"/>
                  </a:cubicBezTo>
                  <a:cubicBezTo>
                    <a:pt x="807" y="474"/>
                    <a:pt x="525" y="232"/>
                    <a:pt x="283" y="31"/>
                  </a:cubicBezTo>
                  <a:cubicBezTo>
                    <a:pt x="262" y="10"/>
                    <a:pt x="212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1"/>
            <p:cNvSpPr/>
            <p:nvPr/>
          </p:nvSpPr>
          <p:spPr>
            <a:xfrm>
              <a:off x="2841093" y="5498346"/>
              <a:ext cx="70627" cy="22762"/>
            </a:xfrm>
            <a:custGeom>
              <a:avLst/>
              <a:gdLst/>
              <a:ahLst/>
              <a:cxnLst/>
              <a:rect l="l" t="t" r="r" b="b"/>
              <a:pathLst>
                <a:path w="1372" h="404" extrusionOk="0">
                  <a:moveTo>
                    <a:pt x="1210" y="1"/>
                  </a:moveTo>
                  <a:cubicBezTo>
                    <a:pt x="847" y="1"/>
                    <a:pt x="524" y="41"/>
                    <a:pt x="162" y="41"/>
                  </a:cubicBezTo>
                  <a:cubicBezTo>
                    <a:pt x="81" y="41"/>
                    <a:pt x="0" y="162"/>
                    <a:pt x="0" y="243"/>
                  </a:cubicBezTo>
                  <a:cubicBezTo>
                    <a:pt x="0" y="364"/>
                    <a:pt x="121" y="404"/>
                    <a:pt x="162" y="404"/>
                  </a:cubicBezTo>
                  <a:cubicBezTo>
                    <a:pt x="524" y="404"/>
                    <a:pt x="887" y="364"/>
                    <a:pt x="1170" y="364"/>
                  </a:cubicBezTo>
                  <a:cubicBezTo>
                    <a:pt x="1291" y="364"/>
                    <a:pt x="1331" y="243"/>
                    <a:pt x="1331" y="162"/>
                  </a:cubicBezTo>
                  <a:cubicBezTo>
                    <a:pt x="1371" y="41"/>
                    <a:pt x="1331" y="1"/>
                    <a:pt x="12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1"/>
            <p:cNvSpPr/>
            <p:nvPr/>
          </p:nvSpPr>
          <p:spPr>
            <a:xfrm>
              <a:off x="4439520" y="5514235"/>
              <a:ext cx="70627" cy="22819"/>
            </a:xfrm>
            <a:custGeom>
              <a:avLst/>
              <a:gdLst/>
              <a:ahLst/>
              <a:cxnLst/>
              <a:rect l="l" t="t" r="r" b="b"/>
              <a:pathLst>
                <a:path w="1372" h="405" extrusionOk="0">
                  <a:moveTo>
                    <a:pt x="202" y="1"/>
                  </a:moveTo>
                  <a:cubicBezTo>
                    <a:pt x="121" y="1"/>
                    <a:pt x="0" y="82"/>
                    <a:pt x="0" y="162"/>
                  </a:cubicBezTo>
                  <a:cubicBezTo>
                    <a:pt x="0" y="283"/>
                    <a:pt x="41" y="364"/>
                    <a:pt x="162" y="364"/>
                  </a:cubicBezTo>
                  <a:cubicBezTo>
                    <a:pt x="524" y="364"/>
                    <a:pt x="887" y="404"/>
                    <a:pt x="1170" y="404"/>
                  </a:cubicBezTo>
                  <a:cubicBezTo>
                    <a:pt x="1250" y="404"/>
                    <a:pt x="1331" y="364"/>
                    <a:pt x="1331" y="283"/>
                  </a:cubicBezTo>
                  <a:cubicBezTo>
                    <a:pt x="1371" y="162"/>
                    <a:pt x="1331" y="82"/>
                    <a:pt x="1210" y="82"/>
                  </a:cubicBezTo>
                  <a:cubicBezTo>
                    <a:pt x="887" y="82"/>
                    <a:pt x="524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1"/>
            <p:cNvSpPr/>
            <p:nvPr/>
          </p:nvSpPr>
          <p:spPr>
            <a:xfrm>
              <a:off x="4227794" y="5498346"/>
              <a:ext cx="70627" cy="22762"/>
            </a:xfrm>
            <a:custGeom>
              <a:avLst/>
              <a:gdLst/>
              <a:ahLst/>
              <a:cxnLst/>
              <a:rect l="l" t="t" r="r" b="b"/>
              <a:pathLst>
                <a:path w="1372" h="404" extrusionOk="0">
                  <a:moveTo>
                    <a:pt x="202" y="1"/>
                  </a:moveTo>
                  <a:cubicBezTo>
                    <a:pt x="81" y="1"/>
                    <a:pt x="40" y="41"/>
                    <a:pt x="0" y="162"/>
                  </a:cubicBezTo>
                  <a:cubicBezTo>
                    <a:pt x="0" y="243"/>
                    <a:pt x="40" y="364"/>
                    <a:pt x="161" y="364"/>
                  </a:cubicBezTo>
                  <a:lnTo>
                    <a:pt x="1129" y="404"/>
                  </a:lnTo>
                  <a:cubicBezTo>
                    <a:pt x="1250" y="404"/>
                    <a:pt x="1290" y="364"/>
                    <a:pt x="1290" y="243"/>
                  </a:cubicBezTo>
                  <a:cubicBezTo>
                    <a:pt x="1371" y="162"/>
                    <a:pt x="1290" y="41"/>
                    <a:pt x="1210" y="41"/>
                  </a:cubicBezTo>
                  <a:lnTo>
                    <a:pt x="2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1"/>
            <p:cNvSpPr/>
            <p:nvPr/>
          </p:nvSpPr>
          <p:spPr>
            <a:xfrm>
              <a:off x="4547469" y="5521053"/>
              <a:ext cx="68517" cy="25072"/>
            </a:xfrm>
            <a:custGeom>
              <a:avLst/>
              <a:gdLst/>
              <a:ahLst/>
              <a:cxnLst/>
              <a:rect l="l" t="t" r="r" b="b"/>
              <a:pathLst>
                <a:path w="1331" h="445" extrusionOk="0">
                  <a:moveTo>
                    <a:pt x="202" y="1"/>
                  </a:moveTo>
                  <a:cubicBezTo>
                    <a:pt x="81" y="1"/>
                    <a:pt x="0" y="41"/>
                    <a:pt x="0" y="162"/>
                  </a:cubicBezTo>
                  <a:cubicBezTo>
                    <a:pt x="0" y="243"/>
                    <a:pt x="41" y="364"/>
                    <a:pt x="121" y="364"/>
                  </a:cubicBezTo>
                  <a:cubicBezTo>
                    <a:pt x="484" y="404"/>
                    <a:pt x="847" y="404"/>
                    <a:pt x="1129" y="445"/>
                  </a:cubicBezTo>
                  <a:cubicBezTo>
                    <a:pt x="1250" y="445"/>
                    <a:pt x="1291" y="404"/>
                    <a:pt x="1291" y="283"/>
                  </a:cubicBezTo>
                  <a:cubicBezTo>
                    <a:pt x="1331" y="203"/>
                    <a:pt x="1291" y="82"/>
                    <a:pt x="1210" y="82"/>
                  </a:cubicBezTo>
                  <a:cubicBezTo>
                    <a:pt x="847" y="41"/>
                    <a:pt x="484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1"/>
            <p:cNvSpPr/>
            <p:nvPr/>
          </p:nvSpPr>
          <p:spPr>
            <a:xfrm>
              <a:off x="4333631" y="5507418"/>
              <a:ext cx="70627" cy="22819"/>
            </a:xfrm>
            <a:custGeom>
              <a:avLst/>
              <a:gdLst/>
              <a:ahLst/>
              <a:cxnLst/>
              <a:rect l="l" t="t" r="r" b="b"/>
              <a:pathLst>
                <a:path w="1372" h="405" extrusionOk="0">
                  <a:moveTo>
                    <a:pt x="202" y="1"/>
                  </a:moveTo>
                  <a:cubicBezTo>
                    <a:pt x="122" y="1"/>
                    <a:pt x="1" y="41"/>
                    <a:pt x="1" y="122"/>
                  </a:cubicBezTo>
                  <a:cubicBezTo>
                    <a:pt x="1" y="243"/>
                    <a:pt x="41" y="324"/>
                    <a:pt x="162" y="324"/>
                  </a:cubicBezTo>
                  <a:cubicBezTo>
                    <a:pt x="485" y="324"/>
                    <a:pt x="847" y="404"/>
                    <a:pt x="1170" y="404"/>
                  </a:cubicBezTo>
                  <a:cubicBezTo>
                    <a:pt x="1251" y="404"/>
                    <a:pt x="1331" y="324"/>
                    <a:pt x="1331" y="243"/>
                  </a:cubicBezTo>
                  <a:cubicBezTo>
                    <a:pt x="1372" y="122"/>
                    <a:pt x="1331" y="41"/>
                    <a:pt x="1210" y="41"/>
                  </a:cubicBezTo>
                  <a:cubicBezTo>
                    <a:pt x="847" y="41"/>
                    <a:pt x="485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1"/>
            <p:cNvSpPr/>
            <p:nvPr/>
          </p:nvSpPr>
          <p:spPr>
            <a:xfrm>
              <a:off x="4862974" y="5552886"/>
              <a:ext cx="70627" cy="25072"/>
            </a:xfrm>
            <a:custGeom>
              <a:avLst/>
              <a:gdLst/>
              <a:ahLst/>
              <a:cxnLst/>
              <a:rect l="l" t="t" r="r" b="b"/>
              <a:pathLst>
                <a:path w="1372" h="445" extrusionOk="0">
                  <a:moveTo>
                    <a:pt x="202" y="0"/>
                  </a:moveTo>
                  <a:cubicBezTo>
                    <a:pt x="122" y="0"/>
                    <a:pt x="1" y="41"/>
                    <a:pt x="1" y="121"/>
                  </a:cubicBezTo>
                  <a:cubicBezTo>
                    <a:pt x="1" y="242"/>
                    <a:pt x="41" y="323"/>
                    <a:pt x="162" y="323"/>
                  </a:cubicBezTo>
                  <a:cubicBezTo>
                    <a:pt x="525" y="404"/>
                    <a:pt x="848" y="404"/>
                    <a:pt x="1170" y="444"/>
                  </a:cubicBezTo>
                  <a:cubicBezTo>
                    <a:pt x="1251" y="444"/>
                    <a:pt x="1332" y="404"/>
                    <a:pt x="1332" y="283"/>
                  </a:cubicBezTo>
                  <a:cubicBezTo>
                    <a:pt x="1372" y="202"/>
                    <a:pt x="1291" y="81"/>
                    <a:pt x="1211" y="81"/>
                  </a:cubicBezTo>
                  <a:cubicBezTo>
                    <a:pt x="848" y="41"/>
                    <a:pt x="525" y="4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1"/>
            <p:cNvSpPr/>
            <p:nvPr/>
          </p:nvSpPr>
          <p:spPr>
            <a:xfrm>
              <a:off x="4653307" y="5530180"/>
              <a:ext cx="68568" cy="25016"/>
            </a:xfrm>
            <a:custGeom>
              <a:avLst/>
              <a:gdLst/>
              <a:ahLst/>
              <a:cxnLst/>
              <a:rect l="l" t="t" r="r" b="b"/>
              <a:pathLst>
                <a:path w="1332" h="444" extrusionOk="0">
                  <a:moveTo>
                    <a:pt x="202" y="0"/>
                  </a:moveTo>
                  <a:cubicBezTo>
                    <a:pt x="81" y="0"/>
                    <a:pt x="1" y="41"/>
                    <a:pt x="1" y="121"/>
                  </a:cubicBezTo>
                  <a:cubicBezTo>
                    <a:pt x="1" y="242"/>
                    <a:pt x="41" y="323"/>
                    <a:pt x="162" y="323"/>
                  </a:cubicBezTo>
                  <a:cubicBezTo>
                    <a:pt x="485" y="403"/>
                    <a:pt x="848" y="403"/>
                    <a:pt x="1170" y="444"/>
                  </a:cubicBezTo>
                  <a:cubicBezTo>
                    <a:pt x="1251" y="444"/>
                    <a:pt x="1291" y="403"/>
                    <a:pt x="1291" y="283"/>
                  </a:cubicBezTo>
                  <a:cubicBezTo>
                    <a:pt x="1332" y="202"/>
                    <a:pt x="1251" y="81"/>
                    <a:pt x="1211" y="81"/>
                  </a:cubicBezTo>
                  <a:cubicBezTo>
                    <a:pt x="848" y="41"/>
                    <a:pt x="485" y="41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1"/>
            <p:cNvSpPr/>
            <p:nvPr/>
          </p:nvSpPr>
          <p:spPr>
            <a:xfrm>
              <a:off x="4757137" y="5541505"/>
              <a:ext cx="72686" cy="25072"/>
            </a:xfrm>
            <a:custGeom>
              <a:avLst/>
              <a:gdLst/>
              <a:ahLst/>
              <a:cxnLst/>
              <a:rect l="l" t="t" r="r" b="b"/>
              <a:pathLst>
                <a:path w="1412" h="445" extrusionOk="0">
                  <a:moveTo>
                    <a:pt x="202" y="1"/>
                  </a:moveTo>
                  <a:cubicBezTo>
                    <a:pt x="81" y="1"/>
                    <a:pt x="0" y="41"/>
                    <a:pt x="0" y="122"/>
                  </a:cubicBezTo>
                  <a:cubicBezTo>
                    <a:pt x="0" y="243"/>
                    <a:pt x="40" y="323"/>
                    <a:pt x="161" y="323"/>
                  </a:cubicBezTo>
                  <a:cubicBezTo>
                    <a:pt x="484" y="364"/>
                    <a:pt x="847" y="364"/>
                    <a:pt x="1170" y="444"/>
                  </a:cubicBezTo>
                  <a:cubicBezTo>
                    <a:pt x="1250" y="444"/>
                    <a:pt x="1291" y="404"/>
                    <a:pt x="1291" y="283"/>
                  </a:cubicBezTo>
                  <a:cubicBezTo>
                    <a:pt x="1412" y="202"/>
                    <a:pt x="1291" y="82"/>
                    <a:pt x="1210" y="82"/>
                  </a:cubicBezTo>
                  <a:cubicBezTo>
                    <a:pt x="847" y="41"/>
                    <a:pt x="484" y="4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1"/>
            <p:cNvSpPr/>
            <p:nvPr/>
          </p:nvSpPr>
          <p:spPr>
            <a:xfrm>
              <a:off x="3480443" y="5475640"/>
              <a:ext cx="72738" cy="15945"/>
            </a:xfrm>
            <a:custGeom>
              <a:avLst/>
              <a:gdLst/>
              <a:ahLst/>
              <a:cxnLst/>
              <a:rect l="l" t="t" r="r" b="b"/>
              <a:pathLst>
                <a:path w="1413" h="283" extrusionOk="0">
                  <a:moveTo>
                    <a:pt x="162" y="0"/>
                  </a:moveTo>
                  <a:cubicBezTo>
                    <a:pt x="41" y="0"/>
                    <a:pt x="1" y="81"/>
                    <a:pt x="1" y="162"/>
                  </a:cubicBezTo>
                  <a:cubicBezTo>
                    <a:pt x="1" y="242"/>
                    <a:pt x="81" y="283"/>
                    <a:pt x="162" y="283"/>
                  </a:cubicBezTo>
                  <a:lnTo>
                    <a:pt x="1210" y="283"/>
                  </a:lnTo>
                  <a:cubicBezTo>
                    <a:pt x="1291" y="283"/>
                    <a:pt x="1372" y="202"/>
                    <a:pt x="1372" y="162"/>
                  </a:cubicBezTo>
                  <a:cubicBezTo>
                    <a:pt x="1412" y="41"/>
                    <a:pt x="1291" y="0"/>
                    <a:pt x="12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1"/>
            <p:cNvSpPr/>
            <p:nvPr/>
          </p:nvSpPr>
          <p:spPr>
            <a:xfrm>
              <a:off x="3696340" y="5475640"/>
              <a:ext cx="68568" cy="15945"/>
            </a:xfrm>
            <a:custGeom>
              <a:avLst/>
              <a:gdLst/>
              <a:ahLst/>
              <a:cxnLst/>
              <a:rect l="l" t="t" r="r" b="b"/>
              <a:pathLst>
                <a:path w="1332" h="283" extrusionOk="0">
                  <a:moveTo>
                    <a:pt x="122" y="0"/>
                  </a:moveTo>
                  <a:cubicBezTo>
                    <a:pt x="41" y="0"/>
                    <a:pt x="1" y="41"/>
                    <a:pt x="1" y="162"/>
                  </a:cubicBezTo>
                  <a:cubicBezTo>
                    <a:pt x="1" y="242"/>
                    <a:pt x="41" y="283"/>
                    <a:pt x="122" y="283"/>
                  </a:cubicBezTo>
                  <a:lnTo>
                    <a:pt x="1210" y="283"/>
                  </a:lnTo>
                  <a:cubicBezTo>
                    <a:pt x="1291" y="283"/>
                    <a:pt x="1331" y="242"/>
                    <a:pt x="1331" y="162"/>
                  </a:cubicBezTo>
                  <a:cubicBezTo>
                    <a:pt x="1331" y="81"/>
                    <a:pt x="1251" y="0"/>
                    <a:pt x="12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1"/>
            <p:cNvSpPr/>
            <p:nvPr/>
          </p:nvSpPr>
          <p:spPr>
            <a:xfrm>
              <a:off x="3588391" y="5475640"/>
              <a:ext cx="70627" cy="15945"/>
            </a:xfrm>
            <a:custGeom>
              <a:avLst/>
              <a:gdLst/>
              <a:ahLst/>
              <a:cxnLst/>
              <a:rect l="l" t="t" r="r" b="b"/>
              <a:pathLst>
                <a:path w="1372" h="283" extrusionOk="0">
                  <a:moveTo>
                    <a:pt x="162" y="0"/>
                  </a:moveTo>
                  <a:cubicBezTo>
                    <a:pt x="81" y="0"/>
                    <a:pt x="1" y="81"/>
                    <a:pt x="1" y="162"/>
                  </a:cubicBezTo>
                  <a:cubicBezTo>
                    <a:pt x="1" y="242"/>
                    <a:pt x="122" y="283"/>
                    <a:pt x="162" y="283"/>
                  </a:cubicBezTo>
                  <a:lnTo>
                    <a:pt x="1210" y="283"/>
                  </a:lnTo>
                  <a:cubicBezTo>
                    <a:pt x="1331" y="283"/>
                    <a:pt x="1372" y="202"/>
                    <a:pt x="1372" y="162"/>
                  </a:cubicBezTo>
                  <a:cubicBezTo>
                    <a:pt x="1372" y="41"/>
                    <a:pt x="1291" y="0"/>
                    <a:pt x="12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1"/>
            <p:cNvSpPr/>
            <p:nvPr/>
          </p:nvSpPr>
          <p:spPr>
            <a:xfrm>
              <a:off x="3374605" y="5475640"/>
              <a:ext cx="72686" cy="15945"/>
            </a:xfrm>
            <a:custGeom>
              <a:avLst/>
              <a:gdLst/>
              <a:ahLst/>
              <a:cxnLst/>
              <a:rect l="l" t="t" r="r" b="b"/>
              <a:pathLst>
                <a:path w="1412" h="283" extrusionOk="0">
                  <a:moveTo>
                    <a:pt x="121" y="0"/>
                  </a:moveTo>
                  <a:cubicBezTo>
                    <a:pt x="40" y="0"/>
                    <a:pt x="0" y="81"/>
                    <a:pt x="0" y="162"/>
                  </a:cubicBezTo>
                  <a:cubicBezTo>
                    <a:pt x="0" y="242"/>
                    <a:pt x="81" y="283"/>
                    <a:pt x="121" y="283"/>
                  </a:cubicBezTo>
                  <a:lnTo>
                    <a:pt x="1210" y="283"/>
                  </a:lnTo>
                  <a:cubicBezTo>
                    <a:pt x="1290" y="283"/>
                    <a:pt x="1331" y="202"/>
                    <a:pt x="1331" y="162"/>
                  </a:cubicBezTo>
                  <a:cubicBezTo>
                    <a:pt x="1411" y="41"/>
                    <a:pt x="1290" y="0"/>
                    <a:pt x="12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1"/>
            <p:cNvSpPr/>
            <p:nvPr/>
          </p:nvSpPr>
          <p:spPr>
            <a:xfrm>
              <a:off x="3802229" y="5475640"/>
              <a:ext cx="70627" cy="20509"/>
            </a:xfrm>
            <a:custGeom>
              <a:avLst/>
              <a:gdLst/>
              <a:ahLst/>
              <a:cxnLst/>
              <a:rect l="l" t="t" r="r" b="b"/>
              <a:pathLst>
                <a:path w="1372" h="364" extrusionOk="0">
                  <a:moveTo>
                    <a:pt x="161" y="0"/>
                  </a:moveTo>
                  <a:cubicBezTo>
                    <a:pt x="41" y="0"/>
                    <a:pt x="0" y="41"/>
                    <a:pt x="0" y="162"/>
                  </a:cubicBezTo>
                  <a:cubicBezTo>
                    <a:pt x="0" y="242"/>
                    <a:pt x="41" y="283"/>
                    <a:pt x="161" y="283"/>
                  </a:cubicBezTo>
                  <a:cubicBezTo>
                    <a:pt x="484" y="283"/>
                    <a:pt x="847" y="283"/>
                    <a:pt x="1210" y="363"/>
                  </a:cubicBezTo>
                  <a:cubicBezTo>
                    <a:pt x="1291" y="363"/>
                    <a:pt x="1371" y="283"/>
                    <a:pt x="1371" y="202"/>
                  </a:cubicBezTo>
                  <a:cubicBezTo>
                    <a:pt x="1371" y="162"/>
                    <a:pt x="1291" y="41"/>
                    <a:pt x="1210" y="41"/>
                  </a:cubicBezTo>
                  <a:cubicBezTo>
                    <a:pt x="847" y="41"/>
                    <a:pt x="484" y="41"/>
                    <a:pt x="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1"/>
            <p:cNvSpPr/>
            <p:nvPr/>
          </p:nvSpPr>
          <p:spPr>
            <a:xfrm>
              <a:off x="4117735" y="5491529"/>
              <a:ext cx="72738" cy="22762"/>
            </a:xfrm>
            <a:custGeom>
              <a:avLst/>
              <a:gdLst/>
              <a:ahLst/>
              <a:cxnLst/>
              <a:rect l="l" t="t" r="r" b="b"/>
              <a:pathLst>
                <a:path w="1413" h="404" extrusionOk="0">
                  <a:moveTo>
                    <a:pt x="202" y="1"/>
                  </a:moveTo>
                  <a:cubicBezTo>
                    <a:pt x="122" y="1"/>
                    <a:pt x="81" y="81"/>
                    <a:pt x="1" y="162"/>
                  </a:cubicBezTo>
                  <a:cubicBezTo>
                    <a:pt x="1" y="283"/>
                    <a:pt x="81" y="323"/>
                    <a:pt x="162" y="364"/>
                  </a:cubicBezTo>
                  <a:cubicBezTo>
                    <a:pt x="525" y="364"/>
                    <a:pt x="888" y="404"/>
                    <a:pt x="1170" y="404"/>
                  </a:cubicBezTo>
                  <a:cubicBezTo>
                    <a:pt x="1291" y="404"/>
                    <a:pt x="1331" y="364"/>
                    <a:pt x="1331" y="283"/>
                  </a:cubicBezTo>
                  <a:cubicBezTo>
                    <a:pt x="1412" y="122"/>
                    <a:pt x="1372" y="81"/>
                    <a:pt x="1291" y="81"/>
                  </a:cubicBezTo>
                  <a:cubicBezTo>
                    <a:pt x="928" y="81"/>
                    <a:pt x="565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1"/>
            <p:cNvSpPr/>
            <p:nvPr/>
          </p:nvSpPr>
          <p:spPr>
            <a:xfrm>
              <a:off x="4011897" y="5484712"/>
              <a:ext cx="72686" cy="22762"/>
            </a:xfrm>
            <a:custGeom>
              <a:avLst/>
              <a:gdLst/>
              <a:ahLst/>
              <a:cxnLst/>
              <a:rect l="l" t="t" r="r" b="b"/>
              <a:pathLst>
                <a:path w="1412" h="404" extrusionOk="0">
                  <a:moveTo>
                    <a:pt x="202" y="1"/>
                  </a:moveTo>
                  <a:cubicBezTo>
                    <a:pt x="121" y="1"/>
                    <a:pt x="40" y="41"/>
                    <a:pt x="0" y="122"/>
                  </a:cubicBezTo>
                  <a:cubicBezTo>
                    <a:pt x="0" y="243"/>
                    <a:pt x="40" y="283"/>
                    <a:pt x="161" y="323"/>
                  </a:cubicBezTo>
                  <a:cubicBezTo>
                    <a:pt x="524" y="323"/>
                    <a:pt x="847" y="404"/>
                    <a:pt x="1170" y="404"/>
                  </a:cubicBezTo>
                  <a:cubicBezTo>
                    <a:pt x="1250" y="404"/>
                    <a:pt x="1331" y="323"/>
                    <a:pt x="1331" y="243"/>
                  </a:cubicBezTo>
                  <a:cubicBezTo>
                    <a:pt x="1412" y="122"/>
                    <a:pt x="1371" y="41"/>
                    <a:pt x="1250" y="41"/>
                  </a:cubicBezTo>
                  <a:cubicBezTo>
                    <a:pt x="928" y="41"/>
                    <a:pt x="565" y="1"/>
                    <a:pt x="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1"/>
            <p:cNvSpPr/>
            <p:nvPr/>
          </p:nvSpPr>
          <p:spPr>
            <a:xfrm>
              <a:off x="3906008" y="5480204"/>
              <a:ext cx="72686" cy="22762"/>
            </a:xfrm>
            <a:custGeom>
              <a:avLst/>
              <a:gdLst/>
              <a:ahLst/>
              <a:cxnLst/>
              <a:rect l="l" t="t" r="r" b="b"/>
              <a:pathLst>
                <a:path w="1412" h="404" extrusionOk="0">
                  <a:moveTo>
                    <a:pt x="202" y="0"/>
                  </a:moveTo>
                  <a:cubicBezTo>
                    <a:pt x="81" y="0"/>
                    <a:pt x="41" y="81"/>
                    <a:pt x="0" y="161"/>
                  </a:cubicBezTo>
                  <a:cubicBezTo>
                    <a:pt x="0" y="282"/>
                    <a:pt x="41" y="323"/>
                    <a:pt x="162" y="363"/>
                  </a:cubicBezTo>
                  <a:cubicBezTo>
                    <a:pt x="484" y="363"/>
                    <a:pt x="847" y="363"/>
                    <a:pt x="1210" y="403"/>
                  </a:cubicBezTo>
                  <a:cubicBezTo>
                    <a:pt x="1291" y="403"/>
                    <a:pt x="1372" y="363"/>
                    <a:pt x="1372" y="282"/>
                  </a:cubicBezTo>
                  <a:cubicBezTo>
                    <a:pt x="1412" y="121"/>
                    <a:pt x="1372" y="81"/>
                    <a:pt x="1251" y="81"/>
                  </a:cubicBezTo>
                  <a:cubicBezTo>
                    <a:pt x="888" y="81"/>
                    <a:pt x="565" y="0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1"/>
            <p:cNvSpPr/>
            <p:nvPr/>
          </p:nvSpPr>
          <p:spPr>
            <a:xfrm>
              <a:off x="4968864" y="5564267"/>
              <a:ext cx="70627" cy="25016"/>
            </a:xfrm>
            <a:custGeom>
              <a:avLst/>
              <a:gdLst/>
              <a:ahLst/>
              <a:cxnLst/>
              <a:rect l="l" t="t" r="r" b="b"/>
              <a:pathLst>
                <a:path w="1372" h="444" extrusionOk="0">
                  <a:moveTo>
                    <a:pt x="202" y="0"/>
                  </a:moveTo>
                  <a:cubicBezTo>
                    <a:pt x="121" y="0"/>
                    <a:pt x="0" y="40"/>
                    <a:pt x="0" y="121"/>
                  </a:cubicBezTo>
                  <a:cubicBezTo>
                    <a:pt x="0" y="242"/>
                    <a:pt x="41" y="323"/>
                    <a:pt x="162" y="323"/>
                  </a:cubicBezTo>
                  <a:cubicBezTo>
                    <a:pt x="525" y="403"/>
                    <a:pt x="888" y="444"/>
                    <a:pt x="1170" y="444"/>
                  </a:cubicBezTo>
                  <a:cubicBezTo>
                    <a:pt x="1250" y="444"/>
                    <a:pt x="1331" y="403"/>
                    <a:pt x="1331" y="282"/>
                  </a:cubicBezTo>
                  <a:cubicBezTo>
                    <a:pt x="1371" y="202"/>
                    <a:pt x="1331" y="121"/>
                    <a:pt x="1210" y="81"/>
                  </a:cubicBezTo>
                  <a:cubicBezTo>
                    <a:pt x="888" y="40"/>
                    <a:pt x="525" y="0"/>
                    <a:pt x="2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1"/>
            <p:cNvSpPr/>
            <p:nvPr/>
          </p:nvSpPr>
          <p:spPr>
            <a:xfrm>
              <a:off x="8927586" y="6662777"/>
              <a:ext cx="64398" cy="53469"/>
            </a:xfrm>
            <a:custGeom>
              <a:avLst/>
              <a:gdLst/>
              <a:ahLst/>
              <a:cxnLst/>
              <a:rect l="l" t="t" r="r" b="b"/>
              <a:pathLst>
                <a:path w="1251" h="949" extrusionOk="0">
                  <a:moveTo>
                    <a:pt x="1054" y="1"/>
                  </a:moveTo>
                  <a:cubicBezTo>
                    <a:pt x="1008" y="1"/>
                    <a:pt x="968" y="21"/>
                    <a:pt x="928" y="61"/>
                  </a:cubicBezTo>
                  <a:cubicBezTo>
                    <a:pt x="645" y="263"/>
                    <a:pt x="403" y="464"/>
                    <a:pt x="81" y="626"/>
                  </a:cubicBezTo>
                  <a:cubicBezTo>
                    <a:pt x="0" y="706"/>
                    <a:pt x="0" y="787"/>
                    <a:pt x="40" y="908"/>
                  </a:cubicBezTo>
                  <a:cubicBezTo>
                    <a:pt x="81" y="948"/>
                    <a:pt x="121" y="948"/>
                    <a:pt x="202" y="948"/>
                  </a:cubicBezTo>
                  <a:cubicBezTo>
                    <a:pt x="242" y="948"/>
                    <a:pt x="242" y="948"/>
                    <a:pt x="282" y="908"/>
                  </a:cubicBezTo>
                  <a:cubicBezTo>
                    <a:pt x="524" y="706"/>
                    <a:pt x="847" y="505"/>
                    <a:pt x="1129" y="303"/>
                  </a:cubicBezTo>
                  <a:cubicBezTo>
                    <a:pt x="1250" y="263"/>
                    <a:pt x="1250" y="142"/>
                    <a:pt x="1210" y="61"/>
                  </a:cubicBezTo>
                  <a:cubicBezTo>
                    <a:pt x="1149" y="21"/>
                    <a:pt x="1099" y="1"/>
                    <a:pt x="10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1"/>
            <p:cNvSpPr/>
            <p:nvPr/>
          </p:nvSpPr>
          <p:spPr>
            <a:xfrm>
              <a:off x="9099882" y="6528738"/>
              <a:ext cx="64398" cy="51159"/>
            </a:xfrm>
            <a:custGeom>
              <a:avLst/>
              <a:gdLst/>
              <a:ahLst/>
              <a:cxnLst/>
              <a:rect l="l" t="t" r="r" b="b"/>
              <a:pathLst>
                <a:path w="1251" h="908" extrusionOk="0">
                  <a:moveTo>
                    <a:pt x="1119" y="0"/>
                  </a:moveTo>
                  <a:cubicBezTo>
                    <a:pt x="1079" y="0"/>
                    <a:pt x="1028" y="21"/>
                    <a:pt x="968" y="61"/>
                  </a:cubicBezTo>
                  <a:cubicBezTo>
                    <a:pt x="686" y="263"/>
                    <a:pt x="403" y="464"/>
                    <a:pt x="121" y="626"/>
                  </a:cubicBezTo>
                  <a:cubicBezTo>
                    <a:pt x="0" y="666"/>
                    <a:pt x="0" y="747"/>
                    <a:pt x="81" y="868"/>
                  </a:cubicBezTo>
                  <a:cubicBezTo>
                    <a:pt x="121" y="908"/>
                    <a:pt x="161" y="908"/>
                    <a:pt x="202" y="908"/>
                  </a:cubicBezTo>
                  <a:cubicBezTo>
                    <a:pt x="282" y="908"/>
                    <a:pt x="282" y="908"/>
                    <a:pt x="323" y="868"/>
                  </a:cubicBezTo>
                  <a:cubicBezTo>
                    <a:pt x="605" y="666"/>
                    <a:pt x="887" y="464"/>
                    <a:pt x="1170" y="303"/>
                  </a:cubicBezTo>
                  <a:cubicBezTo>
                    <a:pt x="1250" y="263"/>
                    <a:pt x="1250" y="142"/>
                    <a:pt x="1210" y="61"/>
                  </a:cubicBezTo>
                  <a:cubicBezTo>
                    <a:pt x="1190" y="21"/>
                    <a:pt x="1159" y="0"/>
                    <a:pt x="1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1"/>
            <p:cNvSpPr/>
            <p:nvPr/>
          </p:nvSpPr>
          <p:spPr>
            <a:xfrm>
              <a:off x="9012679" y="6594603"/>
              <a:ext cx="64398" cy="53469"/>
            </a:xfrm>
            <a:custGeom>
              <a:avLst/>
              <a:gdLst/>
              <a:ahLst/>
              <a:cxnLst/>
              <a:rect l="l" t="t" r="r" b="b"/>
              <a:pathLst>
                <a:path w="1251" h="949" extrusionOk="0">
                  <a:moveTo>
                    <a:pt x="1099" y="1"/>
                  </a:moveTo>
                  <a:cubicBezTo>
                    <a:pt x="1049" y="1"/>
                    <a:pt x="988" y="21"/>
                    <a:pt x="928" y="61"/>
                  </a:cubicBezTo>
                  <a:cubicBezTo>
                    <a:pt x="646" y="263"/>
                    <a:pt x="404" y="465"/>
                    <a:pt x="81" y="626"/>
                  </a:cubicBezTo>
                  <a:cubicBezTo>
                    <a:pt x="0" y="707"/>
                    <a:pt x="0" y="787"/>
                    <a:pt x="41" y="908"/>
                  </a:cubicBezTo>
                  <a:cubicBezTo>
                    <a:pt x="81" y="949"/>
                    <a:pt x="121" y="949"/>
                    <a:pt x="202" y="949"/>
                  </a:cubicBezTo>
                  <a:cubicBezTo>
                    <a:pt x="242" y="949"/>
                    <a:pt x="242" y="949"/>
                    <a:pt x="283" y="908"/>
                  </a:cubicBezTo>
                  <a:cubicBezTo>
                    <a:pt x="605" y="707"/>
                    <a:pt x="847" y="505"/>
                    <a:pt x="1130" y="303"/>
                  </a:cubicBezTo>
                  <a:cubicBezTo>
                    <a:pt x="1251" y="263"/>
                    <a:pt x="1251" y="142"/>
                    <a:pt x="1210" y="61"/>
                  </a:cubicBezTo>
                  <a:cubicBezTo>
                    <a:pt x="1190" y="21"/>
                    <a:pt x="1150" y="1"/>
                    <a:pt x="1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1"/>
            <p:cNvSpPr/>
            <p:nvPr/>
          </p:nvSpPr>
          <p:spPr>
            <a:xfrm>
              <a:off x="9189143" y="6467043"/>
              <a:ext cx="64398" cy="53807"/>
            </a:xfrm>
            <a:custGeom>
              <a:avLst/>
              <a:gdLst/>
              <a:ahLst/>
              <a:cxnLst/>
              <a:rect l="l" t="t" r="r" b="b"/>
              <a:pathLst>
                <a:path w="1251" h="955" extrusionOk="0">
                  <a:moveTo>
                    <a:pt x="1080" y="0"/>
                  </a:moveTo>
                  <a:cubicBezTo>
                    <a:pt x="1042" y="0"/>
                    <a:pt x="1001" y="10"/>
                    <a:pt x="968" y="27"/>
                  </a:cubicBezTo>
                  <a:cubicBezTo>
                    <a:pt x="645" y="228"/>
                    <a:pt x="363" y="390"/>
                    <a:pt x="81" y="591"/>
                  </a:cubicBezTo>
                  <a:cubicBezTo>
                    <a:pt x="0" y="632"/>
                    <a:pt x="0" y="753"/>
                    <a:pt x="40" y="833"/>
                  </a:cubicBezTo>
                  <a:cubicBezTo>
                    <a:pt x="81" y="874"/>
                    <a:pt x="121" y="954"/>
                    <a:pt x="202" y="954"/>
                  </a:cubicBezTo>
                  <a:cubicBezTo>
                    <a:pt x="242" y="954"/>
                    <a:pt x="242" y="954"/>
                    <a:pt x="282" y="874"/>
                  </a:cubicBezTo>
                  <a:cubicBezTo>
                    <a:pt x="605" y="672"/>
                    <a:pt x="847" y="551"/>
                    <a:pt x="1129" y="349"/>
                  </a:cubicBezTo>
                  <a:cubicBezTo>
                    <a:pt x="1250" y="309"/>
                    <a:pt x="1250" y="188"/>
                    <a:pt x="1210" y="67"/>
                  </a:cubicBezTo>
                  <a:cubicBezTo>
                    <a:pt x="1186" y="20"/>
                    <a:pt x="1135" y="0"/>
                    <a:pt x="10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1"/>
            <p:cNvSpPr/>
            <p:nvPr/>
          </p:nvSpPr>
          <p:spPr>
            <a:xfrm>
              <a:off x="8279896" y="7260345"/>
              <a:ext cx="50911" cy="39834"/>
            </a:xfrm>
            <a:custGeom>
              <a:avLst/>
              <a:gdLst/>
              <a:ahLst/>
              <a:cxnLst/>
              <a:rect l="l" t="t" r="r" b="b"/>
              <a:pathLst>
                <a:path w="989" h="707" extrusionOk="0">
                  <a:moveTo>
                    <a:pt x="968" y="0"/>
                  </a:moveTo>
                  <a:cubicBezTo>
                    <a:pt x="948" y="0"/>
                    <a:pt x="908" y="21"/>
                    <a:pt x="888" y="61"/>
                  </a:cubicBezTo>
                  <a:lnTo>
                    <a:pt x="565" y="384"/>
                  </a:lnTo>
                  <a:lnTo>
                    <a:pt x="323" y="101"/>
                  </a:lnTo>
                  <a:cubicBezTo>
                    <a:pt x="283" y="81"/>
                    <a:pt x="232" y="71"/>
                    <a:pt x="182" y="71"/>
                  </a:cubicBezTo>
                  <a:cubicBezTo>
                    <a:pt x="131" y="71"/>
                    <a:pt x="81" y="81"/>
                    <a:pt x="41" y="101"/>
                  </a:cubicBezTo>
                  <a:cubicBezTo>
                    <a:pt x="0" y="182"/>
                    <a:pt x="0" y="343"/>
                    <a:pt x="41" y="384"/>
                  </a:cubicBezTo>
                  <a:lnTo>
                    <a:pt x="404" y="706"/>
                  </a:lnTo>
                  <a:lnTo>
                    <a:pt x="525" y="706"/>
                  </a:lnTo>
                  <a:lnTo>
                    <a:pt x="928" y="303"/>
                  </a:lnTo>
                  <a:cubicBezTo>
                    <a:pt x="968" y="263"/>
                    <a:pt x="968" y="182"/>
                    <a:pt x="928" y="61"/>
                  </a:cubicBezTo>
                  <a:cubicBezTo>
                    <a:pt x="988" y="21"/>
                    <a:pt x="988" y="0"/>
                    <a:pt x="9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1"/>
            <p:cNvSpPr/>
            <p:nvPr/>
          </p:nvSpPr>
          <p:spPr>
            <a:xfrm>
              <a:off x="8674317" y="6873498"/>
              <a:ext cx="66457" cy="56343"/>
            </a:xfrm>
            <a:custGeom>
              <a:avLst/>
              <a:gdLst/>
              <a:ahLst/>
              <a:cxnLst/>
              <a:rect l="l" t="t" r="r" b="b"/>
              <a:pathLst>
                <a:path w="1291" h="1000" extrusionOk="0">
                  <a:moveTo>
                    <a:pt x="1054" y="1"/>
                  </a:moveTo>
                  <a:cubicBezTo>
                    <a:pt x="998" y="1"/>
                    <a:pt x="948" y="11"/>
                    <a:pt x="928" y="31"/>
                  </a:cubicBezTo>
                  <a:cubicBezTo>
                    <a:pt x="686" y="233"/>
                    <a:pt x="363" y="475"/>
                    <a:pt x="121" y="676"/>
                  </a:cubicBezTo>
                  <a:cubicBezTo>
                    <a:pt x="41" y="757"/>
                    <a:pt x="0" y="838"/>
                    <a:pt x="121" y="959"/>
                  </a:cubicBezTo>
                  <a:cubicBezTo>
                    <a:pt x="162" y="999"/>
                    <a:pt x="202" y="999"/>
                    <a:pt x="283" y="999"/>
                  </a:cubicBezTo>
                  <a:cubicBezTo>
                    <a:pt x="323" y="999"/>
                    <a:pt x="363" y="999"/>
                    <a:pt x="363" y="959"/>
                  </a:cubicBezTo>
                  <a:cubicBezTo>
                    <a:pt x="605" y="757"/>
                    <a:pt x="887" y="475"/>
                    <a:pt x="1170" y="273"/>
                  </a:cubicBezTo>
                  <a:cubicBezTo>
                    <a:pt x="1210" y="233"/>
                    <a:pt x="1291" y="152"/>
                    <a:pt x="1210" y="31"/>
                  </a:cubicBezTo>
                  <a:cubicBezTo>
                    <a:pt x="1170" y="11"/>
                    <a:pt x="1109" y="1"/>
                    <a:pt x="10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1"/>
            <p:cNvSpPr/>
            <p:nvPr/>
          </p:nvSpPr>
          <p:spPr>
            <a:xfrm>
              <a:off x="8844553" y="6730951"/>
              <a:ext cx="60229" cy="53469"/>
            </a:xfrm>
            <a:custGeom>
              <a:avLst/>
              <a:gdLst/>
              <a:ahLst/>
              <a:cxnLst/>
              <a:rect l="l" t="t" r="r" b="b"/>
              <a:pathLst>
                <a:path w="1170" h="949" extrusionOk="0">
                  <a:moveTo>
                    <a:pt x="993" y="1"/>
                  </a:moveTo>
                  <a:cubicBezTo>
                    <a:pt x="948" y="1"/>
                    <a:pt x="907" y="21"/>
                    <a:pt x="887" y="61"/>
                  </a:cubicBezTo>
                  <a:cubicBezTo>
                    <a:pt x="605" y="263"/>
                    <a:pt x="323" y="464"/>
                    <a:pt x="81" y="666"/>
                  </a:cubicBezTo>
                  <a:cubicBezTo>
                    <a:pt x="40" y="706"/>
                    <a:pt x="0" y="787"/>
                    <a:pt x="40" y="908"/>
                  </a:cubicBezTo>
                  <a:cubicBezTo>
                    <a:pt x="81" y="948"/>
                    <a:pt x="121" y="948"/>
                    <a:pt x="161" y="948"/>
                  </a:cubicBezTo>
                  <a:cubicBezTo>
                    <a:pt x="242" y="948"/>
                    <a:pt x="242" y="948"/>
                    <a:pt x="282" y="908"/>
                  </a:cubicBezTo>
                  <a:cubicBezTo>
                    <a:pt x="524" y="706"/>
                    <a:pt x="847" y="505"/>
                    <a:pt x="1089" y="303"/>
                  </a:cubicBezTo>
                  <a:cubicBezTo>
                    <a:pt x="1169" y="263"/>
                    <a:pt x="1169" y="142"/>
                    <a:pt x="1129" y="61"/>
                  </a:cubicBezTo>
                  <a:cubicBezTo>
                    <a:pt x="1089" y="21"/>
                    <a:pt x="1038" y="1"/>
                    <a:pt x="9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1"/>
            <p:cNvSpPr/>
            <p:nvPr/>
          </p:nvSpPr>
          <p:spPr>
            <a:xfrm>
              <a:off x="8437675" y="7101291"/>
              <a:ext cx="58170" cy="60286"/>
            </a:xfrm>
            <a:custGeom>
              <a:avLst/>
              <a:gdLst/>
              <a:ahLst/>
              <a:cxnLst/>
              <a:rect l="l" t="t" r="r" b="b"/>
              <a:pathLst>
                <a:path w="1130" h="1070" extrusionOk="0">
                  <a:moveTo>
                    <a:pt x="938" y="1"/>
                  </a:moveTo>
                  <a:cubicBezTo>
                    <a:pt x="897" y="1"/>
                    <a:pt x="867" y="21"/>
                    <a:pt x="847" y="61"/>
                  </a:cubicBezTo>
                  <a:cubicBezTo>
                    <a:pt x="565" y="343"/>
                    <a:pt x="323" y="545"/>
                    <a:pt x="81" y="787"/>
                  </a:cubicBezTo>
                  <a:cubicBezTo>
                    <a:pt x="0" y="827"/>
                    <a:pt x="0" y="948"/>
                    <a:pt x="81" y="1029"/>
                  </a:cubicBezTo>
                  <a:cubicBezTo>
                    <a:pt x="121" y="1069"/>
                    <a:pt x="161" y="1069"/>
                    <a:pt x="242" y="1069"/>
                  </a:cubicBezTo>
                  <a:cubicBezTo>
                    <a:pt x="282" y="1069"/>
                    <a:pt x="323" y="1069"/>
                    <a:pt x="323" y="1029"/>
                  </a:cubicBezTo>
                  <a:cubicBezTo>
                    <a:pt x="565" y="787"/>
                    <a:pt x="847" y="585"/>
                    <a:pt x="1089" y="343"/>
                  </a:cubicBezTo>
                  <a:cubicBezTo>
                    <a:pt x="1129" y="263"/>
                    <a:pt x="1129" y="182"/>
                    <a:pt x="1089" y="61"/>
                  </a:cubicBezTo>
                  <a:cubicBezTo>
                    <a:pt x="1028" y="21"/>
                    <a:pt x="978" y="1"/>
                    <a:pt x="9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1"/>
            <p:cNvSpPr/>
            <p:nvPr/>
          </p:nvSpPr>
          <p:spPr>
            <a:xfrm>
              <a:off x="8360871" y="7180226"/>
              <a:ext cx="54000" cy="58596"/>
            </a:xfrm>
            <a:custGeom>
              <a:avLst/>
              <a:gdLst/>
              <a:ahLst/>
              <a:cxnLst/>
              <a:rect l="l" t="t" r="r" b="b"/>
              <a:pathLst>
                <a:path w="1049" h="1040" extrusionOk="0">
                  <a:moveTo>
                    <a:pt x="907" y="1"/>
                  </a:moveTo>
                  <a:cubicBezTo>
                    <a:pt x="867" y="1"/>
                    <a:pt x="827" y="11"/>
                    <a:pt x="807" y="31"/>
                  </a:cubicBezTo>
                  <a:cubicBezTo>
                    <a:pt x="565" y="273"/>
                    <a:pt x="323" y="475"/>
                    <a:pt x="40" y="757"/>
                  </a:cubicBezTo>
                  <a:cubicBezTo>
                    <a:pt x="0" y="797"/>
                    <a:pt x="0" y="878"/>
                    <a:pt x="40" y="999"/>
                  </a:cubicBezTo>
                  <a:cubicBezTo>
                    <a:pt x="121" y="1039"/>
                    <a:pt x="161" y="1039"/>
                    <a:pt x="161" y="1039"/>
                  </a:cubicBezTo>
                  <a:cubicBezTo>
                    <a:pt x="202" y="1039"/>
                    <a:pt x="242" y="1039"/>
                    <a:pt x="242" y="999"/>
                  </a:cubicBezTo>
                  <a:cubicBezTo>
                    <a:pt x="484" y="757"/>
                    <a:pt x="766" y="515"/>
                    <a:pt x="1008" y="273"/>
                  </a:cubicBezTo>
                  <a:cubicBezTo>
                    <a:pt x="1049" y="233"/>
                    <a:pt x="1049" y="112"/>
                    <a:pt x="1008" y="31"/>
                  </a:cubicBezTo>
                  <a:cubicBezTo>
                    <a:pt x="988" y="11"/>
                    <a:pt x="948" y="1"/>
                    <a:pt x="9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1"/>
            <p:cNvSpPr/>
            <p:nvPr/>
          </p:nvSpPr>
          <p:spPr>
            <a:xfrm>
              <a:off x="8514479" y="7023482"/>
              <a:ext cx="62288" cy="58540"/>
            </a:xfrm>
            <a:custGeom>
              <a:avLst/>
              <a:gdLst/>
              <a:ahLst/>
              <a:cxnLst/>
              <a:rect l="l" t="t" r="r" b="b"/>
              <a:pathLst>
                <a:path w="1210" h="1039" extrusionOk="0">
                  <a:moveTo>
                    <a:pt x="998" y="0"/>
                  </a:moveTo>
                  <a:cubicBezTo>
                    <a:pt x="958" y="0"/>
                    <a:pt x="908" y="11"/>
                    <a:pt x="847" y="31"/>
                  </a:cubicBezTo>
                  <a:cubicBezTo>
                    <a:pt x="605" y="273"/>
                    <a:pt x="363" y="515"/>
                    <a:pt x="81" y="757"/>
                  </a:cubicBezTo>
                  <a:cubicBezTo>
                    <a:pt x="41" y="797"/>
                    <a:pt x="0" y="918"/>
                    <a:pt x="81" y="999"/>
                  </a:cubicBezTo>
                  <a:cubicBezTo>
                    <a:pt x="161" y="1039"/>
                    <a:pt x="202" y="1039"/>
                    <a:pt x="242" y="1039"/>
                  </a:cubicBezTo>
                  <a:cubicBezTo>
                    <a:pt x="282" y="1039"/>
                    <a:pt x="363" y="1039"/>
                    <a:pt x="363" y="999"/>
                  </a:cubicBezTo>
                  <a:cubicBezTo>
                    <a:pt x="605" y="797"/>
                    <a:pt x="847" y="555"/>
                    <a:pt x="1089" y="273"/>
                  </a:cubicBezTo>
                  <a:cubicBezTo>
                    <a:pt x="1170" y="232"/>
                    <a:pt x="1210" y="152"/>
                    <a:pt x="1089" y="31"/>
                  </a:cubicBezTo>
                  <a:cubicBezTo>
                    <a:pt x="1069" y="11"/>
                    <a:pt x="1039" y="0"/>
                    <a:pt x="9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1"/>
            <p:cNvSpPr/>
            <p:nvPr/>
          </p:nvSpPr>
          <p:spPr>
            <a:xfrm>
              <a:off x="8591284" y="6948884"/>
              <a:ext cx="66457" cy="58202"/>
            </a:xfrm>
            <a:custGeom>
              <a:avLst/>
              <a:gdLst/>
              <a:ahLst/>
              <a:cxnLst/>
              <a:rect l="l" t="t" r="r" b="b"/>
              <a:pathLst>
                <a:path w="1291" h="1033" extrusionOk="0">
                  <a:moveTo>
                    <a:pt x="1034" y="0"/>
                  </a:moveTo>
                  <a:cubicBezTo>
                    <a:pt x="997" y="0"/>
                    <a:pt x="959" y="17"/>
                    <a:pt x="928" y="64"/>
                  </a:cubicBezTo>
                  <a:cubicBezTo>
                    <a:pt x="686" y="266"/>
                    <a:pt x="404" y="508"/>
                    <a:pt x="121" y="710"/>
                  </a:cubicBezTo>
                  <a:cubicBezTo>
                    <a:pt x="41" y="750"/>
                    <a:pt x="0" y="871"/>
                    <a:pt x="121" y="951"/>
                  </a:cubicBezTo>
                  <a:cubicBezTo>
                    <a:pt x="162" y="1032"/>
                    <a:pt x="202" y="1032"/>
                    <a:pt x="283" y="1032"/>
                  </a:cubicBezTo>
                  <a:cubicBezTo>
                    <a:pt x="323" y="1032"/>
                    <a:pt x="363" y="1032"/>
                    <a:pt x="363" y="951"/>
                  </a:cubicBezTo>
                  <a:cubicBezTo>
                    <a:pt x="605" y="750"/>
                    <a:pt x="887" y="508"/>
                    <a:pt x="1170" y="306"/>
                  </a:cubicBezTo>
                  <a:cubicBezTo>
                    <a:pt x="1210" y="266"/>
                    <a:pt x="1291" y="145"/>
                    <a:pt x="1170" y="64"/>
                  </a:cubicBezTo>
                  <a:cubicBezTo>
                    <a:pt x="1145" y="40"/>
                    <a:pt x="1091" y="0"/>
                    <a:pt x="10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1"/>
            <p:cNvSpPr/>
            <p:nvPr/>
          </p:nvSpPr>
          <p:spPr>
            <a:xfrm>
              <a:off x="8757350" y="6803070"/>
              <a:ext cx="62339" cy="56286"/>
            </a:xfrm>
            <a:custGeom>
              <a:avLst/>
              <a:gdLst/>
              <a:ahLst/>
              <a:cxnLst/>
              <a:rect l="l" t="t" r="r" b="b"/>
              <a:pathLst>
                <a:path w="1211" h="999" extrusionOk="0">
                  <a:moveTo>
                    <a:pt x="1064" y="1"/>
                  </a:moveTo>
                  <a:cubicBezTo>
                    <a:pt x="1019" y="1"/>
                    <a:pt x="968" y="11"/>
                    <a:pt x="928" y="31"/>
                  </a:cubicBezTo>
                  <a:cubicBezTo>
                    <a:pt x="686" y="233"/>
                    <a:pt x="363" y="434"/>
                    <a:pt x="121" y="676"/>
                  </a:cubicBezTo>
                  <a:cubicBezTo>
                    <a:pt x="41" y="717"/>
                    <a:pt x="0" y="838"/>
                    <a:pt x="41" y="918"/>
                  </a:cubicBezTo>
                  <a:cubicBezTo>
                    <a:pt x="121" y="999"/>
                    <a:pt x="162" y="999"/>
                    <a:pt x="202" y="999"/>
                  </a:cubicBezTo>
                  <a:cubicBezTo>
                    <a:pt x="283" y="999"/>
                    <a:pt x="283" y="999"/>
                    <a:pt x="323" y="918"/>
                  </a:cubicBezTo>
                  <a:cubicBezTo>
                    <a:pt x="565" y="717"/>
                    <a:pt x="847" y="515"/>
                    <a:pt x="1129" y="273"/>
                  </a:cubicBezTo>
                  <a:cubicBezTo>
                    <a:pt x="1170" y="233"/>
                    <a:pt x="1210" y="112"/>
                    <a:pt x="1170" y="31"/>
                  </a:cubicBezTo>
                  <a:cubicBezTo>
                    <a:pt x="1150" y="11"/>
                    <a:pt x="1109" y="1"/>
                    <a:pt x="10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4" name="Google Shape;1564;p41"/>
          <p:cNvGrpSpPr/>
          <p:nvPr/>
        </p:nvGrpSpPr>
        <p:grpSpPr>
          <a:xfrm>
            <a:off x="4436900" y="3056658"/>
            <a:ext cx="445925" cy="410275"/>
            <a:chOff x="2869075" y="2813950"/>
            <a:chExt cx="445925" cy="410275"/>
          </a:xfrm>
        </p:grpSpPr>
        <p:sp>
          <p:nvSpPr>
            <p:cNvPr id="1565" name="Google Shape;1565;p41"/>
            <p:cNvSpPr/>
            <p:nvPr/>
          </p:nvSpPr>
          <p:spPr>
            <a:xfrm>
              <a:off x="2871923" y="2816913"/>
              <a:ext cx="425075" cy="404350"/>
            </a:xfrm>
            <a:custGeom>
              <a:avLst/>
              <a:gdLst/>
              <a:ahLst/>
              <a:cxnLst/>
              <a:rect l="l" t="t" r="r" b="b"/>
              <a:pathLst>
                <a:path w="17003" h="16174" extrusionOk="0">
                  <a:moveTo>
                    <a:pt x="8912" y="0"/>
                  </a:moveTo>
                  <a:cubicBezTo>
                    <a:pt x="7102" y="0"/>
                    <a:pt x="5293" y="605"/>
                    <a:pt x="3811" y="1809"/>
                  </a:cubicBezTo>
                  <a:cubicBezTo>
                    <a:pt x="894" y="4190"/>
                    <a:pt x="1" y="8262"/>
                    <a:pt x="1656" y="11644"/>
                  </a:cubicBezTo>
                  <a:cubicBezTo>
                    <a:pt x="3036" y="14463"/>
                    <a:pt x="5882" y="16174"/>
                    <a:pt x="8915" y="16174"/>
                  </a:cubicBezTo>
                  <a:cubicBezTo>
                    <a:pt x="9520" y="16174"/>
                    <a:pt x="10131" y="16106"/>
                    <a:pt x="10740" y="15966"/>
                  </a:cubicBezTo>
                  <a:cubicBezTo>
                    <a:pt x="14407" y="15108"/>
                    <a:pt x="17003" y="11846"/>
                    <a:pt x="17003" y="8084"/>
                  </a:cubicBezTo>
                  <a:cubicBezTo>
                    <a:pt x="17003" y="6083"/>
                    <a:pt x="16265" y="4166"/>
                    <a:pt x="14943" y="2690"/>
                  </a:cubicBezTo>
                  <a:cubicBezTo>
                    <a:pt x="14610" y="2321"/>
                    <a:pt x="14264" y="2000"/>
                    <a:pt x="13871" y="1702"/>
                  </a:cubicBezTo>
                  <a:cubicBezTo>
                    <a:pt x="12414" y="566"/>
                    <a:pt x="10662" y="0"/>
                    <a:pt x="89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6" name="Google Shape;1566;p41"/>
            <p:cNvGrpSpPr/>
            <p:nvPr/>
          </p:nvGrpSpPr>
          <p:grpSpPr>
            <a:xfrm>
              <a:off x="2869075" y="2813950"/>
              <a:ext cx="445925" cy="410275"/>
              <a:chOff x="6099975" y="2540550"/>
              <a:chExt cx="445925" cy="410275"/>
            </a:xfrm>
          </p:grpSpPr>
          <p:sp>
            <p:nvSpPr>
              <p:cNvPr id="1567" name="Google Shape;1567;p41"/>
              <p:cNvSpPr/>
              <p:nvPr/>
            </p:nvSpPr>
            <p:spPr>
              <a:xfrm>
                <a:off x="6099975" y="2543400"/>
                <a:ext cx="367925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14717" h="13372" extrusionOk="0">
                    <a:moveTo>
                      <a:pt x="8914" y="0"/>
                    </a:moveTo>
                    <a:cubicBezTo>
                      <a:pt x="7099" y="0"/>
                      <a:pt x="5285" y="611"/>
                      <a:pt x="3799" y="1830"/>
                    </a:cubicBezTo>
                    <a:cubicBezTo>
                      <a:pt x="882" y="4211"/>
                      <a:pt x="1" y="8295"/>
                      <a:pt x="1679" y="11676"/>
                    </a:cubicBezTo>
                    <a:cubicBezTo>
                      <a:pt x="3125" y="12797"/>
                      <a:pt x="4871" y="13371"/>
                      <a:pt x="6630" y="13371"/>
                    </a:cubicBezTo>
                    <a:cubicBezTo>
                      <a:pt x="7842" y="13371"/>
                      <a:pt x="9061" y="13099"/>
                      <a:pt x="10192" y="12546"/>
                    </a:cubicBezTo>
                    <a:cubicBezTo>
                      <a:pt x="12955" y="11188"/>
                      <a:pt x="14717" y="8366"/>
                      <a:pt x="14717" y="5283"/>
                    </a:cubicBezTo>
                    <a:cubicBezTo>
                      <a:pt x="14717" y="4045"/>
                      <a:pt x="14431" y="2818"/>
                      <a:pt x="13871" y="1699"/>
                    </a:cubicBezTo>
                    <a:cubicBezTo>
                      <a:pt x="12411" y="566"/>
                      <a:pt x="10662" y="0"/>
                      <a:pt x="89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41"/>
              <p:cNvSpPr/>
              <p:nvPr/>
            </p:nvSpPr>
            <p:spPr>
              <a:xfrm>
                <a:off x="6170225" y="2608475"/>
                <a:ext cx="305725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2906" extrusionOk="0">
                    <a:moveTo>
                      <a:pt x="191" y="1"/>
                    </a:moveTo>
                    <a:lnTo>
                      <a:pt x="1" y="179"/>
                    </a:lnTo>
                    <a:cubicBezTo>
                      <a:pt x="1560" y="1918"/>
                      <a:pt x="3787" y="2906"/>
                      <a:pt x="6120" y="2906"/>
                    </a:cubicBezTo>
                    <a:cubicBezTo>
                      <a:pt x="8442" y="2906"/>
                      <a:pt x="10669" y="1918"/>
                      <a:pt x="12228" y="179"/>
                    </a:cubicBezTo>
                    <a:lnTo>
                      <a:pt x="12026" y="1"/>
                    </a:lnTo>
                    <a:cubicBezTo>
                      <a:pt x="10448" y="1763"/>
                      <a:pt x="8281" y="2644"/>
                      <a:pt x="6113" y="2644"/>
                    </a:cubicBezTo>
                    <a:cubicBezTo>
                      <a:pt x="3945" y="2644"/>
                      <a:pt x="1775" y="1763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41"/>
              <p:cNvSpPr/>
              <p:nvPr/>
            </p:nvSpPr>
            <p:spPr>
              <a:xfrm>
                <a:off x="6170225" y="2810150"/>
                <a:ext cx="305725" cy="725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2900" extrusionOk="0">
                    <a:moveTo>
                      <a:pt x="6114" y="0"/>
                    </a:moveTo>
                    <a:cubicBezTo>
                      <a:pt x="3873" y="0"/>
                      <a:pt x="1632" y="911"/>
                      <a:pt x="1" y="2733"/>
                    </a:cubicBezTo>
                    <a:lnTo>
                      <a:pt x="191" y="2899"/>
                    </a:lnTo>
                    <a:cubicBezTo>
                      <a:pt x="1775" y="1143"/>
                      <a:pt x="3945" y="265"/>
                      <a:pt x="6113" y="265"/>
                    </a:cubicBezTo>
                    <a:cubicBezTo>
                      <a:pt x="8281" y="265"/>
                      <a:pt x="10448" y="1143"/>
                      <a:pt x="12026" y="2899"/>
                    </a:cubicBezTo>
                    <a:lnTo>
                      <a:pt x="12228" y="2733"/>
                    </a:lnTo>
                    <a:cubicBezTo>
                      <a:pt x="10597" y="911"/>
                      <a:pt x="8356" y="0"/>
                      <a:pt x="61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41"/>
              <p:cNvSpPr/>
              <p:nvPr/>
            </p:nvSpPr>
            <p:spPr>
              <a:xfrm>
                <a:off x="6102075" y="2540550"/>
                <a:ext cx="443825" cy="410275"/>
              </a:xfrm>
              <a:custGeom>
                <a:avLst/>
                <a:gdLst/>
                <a:ahLst/>
                <a:cxnLst/>
                <a:rect l="l" t="t" r="r" b="b"/>
                <a:pathLst>
                  <a:path w="17753" h="16411" extrusionOk="0">
                    <a:moveTo>
                      <a:pt x="8846" y="253"/>
                    </a:moveTo>
                    <a:cubicBezTo>
                      <a:pt x="11097" y="265"/>
                      <a:pt x="13240" y="1218"/>
                      <a:pt x="14752" y="2896"/>
                    </a:cubicBezTo>
                    <a:cubicBezTo>
                      <a:pt x="17264" y="5694"/>
                      <a:pt x="17467" y="9850"/>
                      <a:pt x="15264" y="12886"/>
                    </a:cubicBezTo>
                    <a:cubicBezTo>
                      <a:pt x="13727" y="14993"/>
                      <a:pt x="11319" y="16153"/>
                      <a:pt x="8843" y="16153"/>
                    </a:cubicBezTo>
                    <a:cubicBezTo>
                      <a:pt x="7751" y="16153"/>
                      <a:pt x="6645" y="15928"/>
                      <a:pt x="5596" y="15458"/>
                    </a:cubicBezTo>
                    <a:cubicBezTo>
                      <a:pt x="2167" y="13934"/>
                      <a:pt x="286" y="10219"/>
                      <a:pt x="1060" y="6552"/>
                    </a:cubicBezTo>
                    <a:cubicBezTo>
                      <a:pt x="1846" y="2873"/>
                      <a:pt x="5084" y="253"/>
                      <a:pt x="8846" y="253"/>
                    </a:cubicBezTo>
                    <a:close/>
                    <a:moveTo>
                      <a:pt x="8836" y="1"/>
                    </a:moveTo>
                    <a:cubicBezTo>
                      <a:pt x="7710" y="1"/>
                      <a:pt x="6570" y="233"/>
                      <a:pt x="5489" y="718"/>
                    </a:cubicBezTo>
                    <a:cubicBezTo>
                      <a:pt x="1953" y="2301"/>
                      <a:pt x="0" y="6135"/>
                      <a:pt x="810" y="9921"/>
                    </a:cubicBezTo>
                    <a:cubicBezTo>
                      <a:pt x="1618" y="13699"/>
                      <a:pt x="4950" y="16410"/>
                      <a:pt x="8821" y="16410"/>
                    </a:cubicBezTo>
                    <a:cubicBezTo>
                      <a:pt x="8829" y="16410"/>
                      <a:pt x="8838" y="16410"/>
                      <a:pt x="8846" y="16410"/>
                    </a:cubicBezTo>
                    <a:cubicBezTo>
                      <a:pt x="11168" y="16410"/>
                      <a:pt x="13383" y="15422"/>
                      <a:pt x="14942" y="13683"/>
                    </a:cubicBezTo>
                    <a:cubicBezTo>
                      <a:pt x="17526" y="10802"/>
                      <a:pt x="17752" y="6504"/>
                      <a:pt x="15466" y="3373"/>
                    </a:cubicBezTo>
                    <a:cubicBezTo>
                      <a:pt x="13879" y="1199"/>
                      <a:pt x="11392" y="1"/>
                      <a:pt x="8836" y="1"/>
                    </a:cubicBezTo>
                    <a:close/>
                  </a:path>
                </a:pathLst>
              </a:custGeom>
              <a:solidFill>
                <a:srgbClr val="3332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71" name="Google Shape;1571;p41"/>
          <p:cNvSpPr txBox="1">
            <a:spLocks noGrp="1"/>
          </p:cNvSpPr>
          <p:nvPr>
            <p:ph type="subTitle" idx="4294967295"/>
          </p:nvPr>
        </p:nvSpPr>
        <p:spPr>
          <a:xfrm>
            <a:off x="392022" y="308729"/>
            <a:ext cx="8520525" cy="28860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This way an individual who wants to play a sport can join a pre-existing team who require players, providing a better experience for everyone in that sport. It will pave way to a great environment to make new friendships. </a:t>
            </a:r>
          </a:p>
          <a:p>
            <a:pPr marL="285750" indent="-285750" algn="just"/>
            <a:endParaRPr lang="en-IN" sz="1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 algn="just"/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open-for-all website also decided to offer slot booking feature for online gaming centres. Many who do not have expensive gaming hardware can always spend some time relaxing by booking a slot in the gaming centre closest to their home and play a game of their choice.</a:t>
            </a:r>
          </a:p>
          <a:p>
            <a:pPr marL="285750" indent="-285750" algn="just"/>
            <a:endParaRPr lang="en-IN" sz="16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 algn="just"/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website will have 2 interfaces: </a:t>
            </a:r>
            <a:r>
              <a:rPr lang="en-IN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Admin</a:t>
            </a: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(to add and edit games) and </a:t>
            </a:r>
            <a:r>
              <a:rPr lang="en-IN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Player</a:t>
            </a: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(to book slots and avail features). It is made using MERN architecture.</a:t>
            </a:r>
            <a:endParaRPr sz="12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42"/>
          <p:cNvSpPr txBox="1">
            <a:spLocks noGrp="1"/>
          </p:cNvSpPr>
          <p:nvPr>
            <p:ph type="title"/>
          </p:nvPr>
        </p:nvSpPr>
        <p:spPr>
          <a:xfrm>
            <a:off x="267300" y="10"/>
            <a:ext cx="5308800" cy="12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Problem Statement </a:t>
            </a:r>
            <a:endParaRPr sz="3500" dirty="0"/>
          </a:p>
        </p:txBody>
      </p:sp>
      <p:sp>
        <p:nvSpPr>
          <p:cNvPr id="1577" name="Google Shape;1577;p42"/>
          <p:cNvSpPr txBox="1">
            <a:spLocks noGrp="1"/>
          </p:cNvSpPr>
          <p:nvPr>
            <p:ph type="subTitle" idx="1"/>
          </p:nvPr>
        </p:nvSpPr>
        <p:spPr>
          <a:xfrm>
            <a:off x="267310" y="934418"/>
            <a:ext cx="6298124" cy="27008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People have fallen into their busy schedules and have forgotten the importance of physical activities. Games and sports provide both physical and mental fitness.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How to make sports accessible to all? Such that everyone can connect with each other in order to build better relationships as well as improve team-building mentality.</a:t>
            </a:r>
            <a:endParaRPr dirty="0"/>
          </a:p>
        </p:txBody>
      </p:sp>
      <p:grpSp>
        <p:nvGrpSpPr>
          <p:cNvPr id="1578" name="Google Shape;1578;p42"/>
          <p:cNvGrpSpPr/>
          <p:nvPr/>
        </p:nvGrpSpPr>
        <p:grpSpPr>
          <a:xfrm>
            <a:off x="6949073" y="934436"/>
            <a:ext cx="1718596" cy="1916590"/>
            <a:chOff x="5963399" y="1174314"/>
            <a:chExt cx="2532934" cy="2896464"/>
          </a:xfrm>
        </p:grpSpPr>
        <p:sp>
          <p:nvSpPr>
            <p:cNvPr id="1579" name="Google Shape;1579;p42"/>
            <p:cNvSpPr/>
            <p:nvPr/>
          </p:nvSpPr>
          <p:spPr>
            <a:xfrm>
              <a:off x="5968842" y="1178850"/>
              <a:ext cx="2522826" cy="2051554"/>
            </a:xfrm>
            <a:custGeom>
              <a:avLst/>
              <a:gdLst/>
              <a:ahLst/>
              <a:cxnLst/>
              <a:rect l="l" t="t" r="r" b="b"/>
              <a:pathLst>
                <a:path w="38934" h="31661" extrusionOk="0">
                  <a:moveTo>
                    <a:pt x="19472" y="1"/>
                  </a:moveTo>
                  <a:cubicBezTo>
                    <a:pt x="12204" y="1"/>
                    <a:pt x="4937" y="2347"/>
                    <a:pt x="524" y="7039"/>
                  </a:cubicBezTo>
                  <a:cubicBezTo>
                    <a:pt x="179" y="7396"/>
                    <a:pt x="0" y="7872"/>
                    <a:pt x="0" y="8372"/>
                  </a:cubicBezTo>
                  <a:lnTo>
                    <a:pt x="0" y="23708"/>
                  </a:lnTo>
                  <a:cubicBezTo>
                    <a:pt x="0" y="24410"/>
                    <a:pt x="393" y="25053"/>
                    <a:pt x="1012" y="25374"/>
                  </a:cubicBezTo>
                  <a:lnTo>
                    <a:pt x="2655" y="26220"/>
                  </a:lnTo>
                  <a:lnTo>
                    <a:pt x="12788" y="31447"/>
                  </a:lnTo>
                  <a:cubicBezTo>
                    <a:pt x="13049" y="31590"/>
                    <a:pt x="13347" y="31661"/>
                    <a:pt x="13645" y="31661"/>
                  </a:cubicBezTo>
                  <a:lnTo>
                    <a:pt x="25289" y="31661"/>
                  </a:lnTo>
                  <a:cubicBezTo>
                    <a:pt x="25587" y="31661"/>
                    <a:pt x="25884" y="31590"/>
                    <a:pt x="26146" y="31447"/>
                  </a:cubicBezTo>
                  <a:lnTo>
                    <a:pt x="37922" y="25374"/>
                  </a:lnTo>
                  <a:cubicBezTo>
                    <a:pt x="38541" y="25053"/>
                    <a:pt x="38934" y="24410"/>
                    <a:pt x="38934" y="23708"/>
                  </a:cubicBezTo>
                  <a:lnTo>
                    <a:pt x="38934" y="8372"/>
                  </a:lnTo>
                  <a:cubicBezTo>
                    <a:pt x="38934" y="7872"/>
                    <a:pt x="38743" y="7396"/>
                    <a:pt x="38410" y="7039"/>
                  </a:cubicBezTo>
                  <a:cubicBezTo>
                    <a:pt x="37850" y="6444"/>
                    <a:pt x="37243" y="5884"/>
                    <a:pt x="36600" y="5360"/>
                  </a:cubicBezTo>
                  <a:cubicBezTo>
                    <a:pt x="32156" y="1787"/>
                    <a:pt x="25814" y="1"/>
                    <a:pt x="19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2"/>
            <p:cNvSpPr/>
            <p:nvPr/>
          </p:nvSpPr>
          <p:spPr>
            <a:xfrm>
              <a:off x="6140880" y="1526168"/>
              <a:ext cx="2350789" cy="1704239"/>
            </a:xfrm>
            <a:custGeom>
              <a:avLst/>
              <a:gdLst/>
              <a:ahLst/>
              <a:cxnLst/>
              <a:rect l="l" t="t" r="r" b="b"/>
              <a:pathLst>
                <a:path w="36279" h="26301" extrusionOk="0">
                  <a:moveTo>
                    <a:pt x="33933" y="0"/>
                  </a:moveTo>
                  <a:cubicBezTo>
                    <a:pt x="32612" y="2465"/>
                    <a:pt x="32088" y="5167"/>
                    <a:pt x="32040" y="7965"/>
                  </a:cubicBezTo>
                  <a:cubicBezTo>
                    <a:pt x="31992" y="10620"/>
                    <a:pt x="32088" y="13645"/>
                    <a:pt x="31052" y="16121"/>
                  </a:cubicBezTo>
                  <a:cubicBezTo>
                    <a:pt x="30159" y="18264"/>
                    <a:pt x="27980" y="20134"/>
                    <a:pt x="25992" y="21193"/>
                  </a:cubicBezTo>
                  <a:cubicBezTo>
                    <a:pt x="23619" y="22462"/>
                    <a:pt x="20390" y="23099"/>
                    <a:pt x="17328" y="23099"/>
                  </a:cubicBezTo>
                  <a:cubicBezTo>
                    <a:pt x="15505" y="23099"/>
                    <a:pt x="13741" y="22873"/>
                    <a:pt x="12252" y="22420"/>
                  </a:cubicBezTo>
                  <a:cubicBezTo>
                    <a:pt x="9191" y="21482"/>
                    <a:pt x="6183" y="19983"/>
                    <a:pt x="3339" y="19983"/>
                  </a:cubicBezTo>
                  <a:cubicBezTo>
                    <a:pt x="2389" y="19983"/>
                    <a:pt x="1457" y="20151"/>
                    <a:pt x="548" y="20562"/>
                  </a:cubicBezTo>
                  <a:cubicBezTo>
                    <a:pt x="358" y="20646"/>
                    <a:pt x="179" y="20741"/>
                    <a:pt x="0" y="20860"/>
                  </a:cubicBezTo>
                  <a:lnTo>
                    <a:pt x="10133" y="26087"/>
                  </a:lnTo>
                  <a:cubicBezTo>
                    <a:pt x="10394" y="26230"/>
                    <a:pt x="10692" y="26301"/>
                    <a:pt x="10990" y="26301"/>
                  </a:cubicBezTo>
                  <a:lnTo>
                    <a:pt x="22634" y="26301"/>
                  </a:lnTo>
                  <a:cubicBezTo>
                    <a:pt x="22932" y="26301"/>
                    <a:pt x="23229" y="26230"/>
                    <a:pt x="23491" y="26087"/>
                  </a:cubicBezTo>
                  <a:lnTo>
                    <a:pt x="35267" y="20014"/>
                  </a:lnTo>
                  <a:cubicBezTo>
                    <a:pt x="35886" y="19693"/>
                    <a:pt x="36279" y="19050"/>
                    <a:pt x="36279" y="18348"/>
                  </a:cubicBezTo>
                  <a:lnTo>
                    <a:pt x="36279" y="3012"/>
                  </a:lnTo>
                  <a:cubicBezTo>
                    <a:pt x="36279" y="2512"/>
                    <a:pt x="36088" y="2036"/>
                    <a:pt x="35755" y="1679"/>
                  </a:cubicBezTo>
                  <a:cubicBezTo>
                    <a:pt x="35183" y="1072"/>
                    <a:pt x="34576" y="512"/>
                    <a:pt x="339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2"/>
            <p:cNvSpPr/>
            <p:nvPr/>
          </p:nvSpPr>
          <p:spPr>
            <a:xfrm>
              <a:off x="5968842" y="1178979"/>
              <a:ext cx="2522826" cy="2051424"/>
            </a:xfrm>
            <a:custGeom>
              <a:avLst/>
              <a:gdLst/>
              <a:ahLst/>
              <a:cxnLst/>
              <a:rect l="l" t="t" r="r" b="b"/>
              <a:pathLst>
                <a:path w="38934" h="31659" extrusionOk="0">
                  <a:moveTo>
                    <a:pt x="19467" y="1274"/>
                  </a:moveTo>
                  <a:cubicBezTo>
                    <a:pt x="26837" y="1274"/>
                    <a:pt x="33576" y="3751"/>
                    <a:pt x="37481" y="7906"/>
                  </a:cubicBezTo>
                  <a:cubicBezTo>
                    <a:pt x="37600" y="8037"/>
                    <a:pt x="37660" y="8204"/>
                    <a:pt x="37660" y="8370"/>
                  </a:cubicBezTo>
                  <a:lnTo>
                    <a:pt x="37660" y="23706"/>
                  </a:lnTo>
                  <a:cubicBezTo>
                    <a:pt x="37660" y="23932"/>
                    <a:pt x="37529" y="24134"/>
                    <a:pt x="37338" y="24241"/>
                  </a:cubicBezTo>
                  <a:lnTo>
                    <a:pt x="25563" y="30314"/>
                  </a:lnTo>
                  <a:cubicBezTo>
                    <a:pt x="25480" y="30349"/>
                    <a:pt x="25384" y="30373"/>
                    <a:pt x="25289" y="30373"/>
                  </a:cubicBezTo>
                  <a:lnTo>
                    <a:pt x="13645" y="30373"/>
                  </a:lnTo>
                  <a:cubicBezTo>
                    <a:pt x="13550" y="30373"/>
                    <a:pt x="13454" y="30349"/>
                    <a:pt x="13371" y="30314"/>
                  </a:cubicBezTo>
                  <a:lnTo>
                    <a:pt x="1596" y="24241"/>
                  </a:lnTo>
                  <a:cubicBezTo>
                    <a:pt x="1393" y="24134"/>
                    <a:pt x="1274" y="23932"/>
                    <a:pt x="1274" y="23706"/>
                  </a:cubicBezTo>
                  <a:lnTo>
                    <a:pt x="1274" y="8370"/>
                  </a:lnTo>
                  <a:cubicBezTo>
                    <a:pt x="1274" y="8204"/>
                    <a:pt x="1334" y="8037"/>
                    <a:pt x="1441" y="7906"/>
                  </a:cubicBezTo>
                  <a:cubicBezTo>
                    <a:pt x="5358" y="3751"/>
                    <a:pt x="12085" y="1274"/>
                    <a:pt x="19467" y="1274"/>
                  </a:cubicBezTo>
                  <a:close/>
                  <a:moveTo>
                    <a:pt x="19467" y="0"/>
                  </a:moveTo>
                  <a:cubicBezTo>
                    <a:pt x="12192" y="0"/>
                    <a:pt x="4929" y="2346"/>
                    <a:pt x="512" y="7037"/>
                  </a:cubicBezTo>
                  <a:cubicBezTo>
                    <a:pt x="179" y="7394"/>
                    <a:pt x="0" y="7870"/>
                    <a:pt x="0" y="8370"/>
                  </a:cubicBezTo>
                  <a:lnTo>
                    <a:pt x="0" y="23706"/>
                  </a:lnTo>
                  <a:cubicBezTo>
                    <a:pt x="0" y="24408"/>
                    <a:pt x="393" y="25051"/>
                    <a:pt x="1012" y="25372"/>
                  </a:cubicBezTo>
                  <a:lnTo>
                    <a:pt x="12788" y="31445"/>
                  </a:lnTo>
                  <a:cubicBezTo>
                    <a:pt x="13049" y="31588"/>
                    <a:pt x="13347" y="31647"/>
                    <a:pt x="13645" y="31659"/>
                  </a:cubicBezTo>
                  <a:lnTo>
                    <a:pt x="25289" y="31659"/>
                  </a:lnTo>
                  <a:cubicBezTo>
                    <a:pt x="25587" y="31647"/>
                    <a:pt x="25884" y="31588"/>
                    <a:pt x="26146" y="31445"/>
                  </a:cubicBezTo>
                  <a:lnTo>
                    <a:pt x="37922" y="25372"/>
                  </a:lnTo>
                  <a:cubicBezTo>
                    <a:pt x="38541" y="25051"/>
                    <a:pt x="38934" y="24408"/>
                    <a:pt x="38934" y="23706"/>
                  </a:cubicBezTo>
                  <a:lnTo>
                    <a:pt x="38934" y="8370"/>
                  </a:lnTo>
                  <a:cubicBezTo>
                    <a:pt x="38934" y="7870"/>
                    <a:pt x="38743" y="7394"/>
                    <a:pt x="38410" y="7037"/>
                  </a:cubicBezTo>
                  <a:cubicBezTo>
                    <a:pt x="34004" y="2346"/>
                    <a:pt x="26730" y="0"/>
                    <a:pt x="19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2"/>
            <p:cNvSpPr/>
            <p:nvPr/>
          </p:nvSpPr>
          <p:spPr>
            <a:xfrm>
              <a:off x="5963399" y="1174314"/>
              <a:ext cx="2532934" cy="2060755"/>
            </a:xfrm>
            <a:custGeom>
              <a:avLst/>
              <a:gdLst/>
              <a:ahLst/>
              <a:cxnLst/>
              <a:rect l="l" t="t" r="r" b="b"/>
              <a:pathLst>
                <a:path w="39090" h="31803" extrusionOk="0">
                  <a:moveTo>
                    <a:pt x="19551" y="1418"/>
                  </a:moveTo>
                  <a:cubicBezTo>
                    <a:pt x="26909" y="1418"/>
                    <a:pt x="33624" y="3894"/>
                    <a:pt x="37517" y="8038"/>
                  </a:cubicBezTo>
                  <a:cubicBezTo>
                    <a:pt x="37613" y="8145"/>
                    <a:pt x="37672" y="8288"/>
                    <a:pt x="37672" y="8442"/>
                  </a:cubicBezTo>
                  <a:lnTo>
                    <a:pt x="37672" y="23778"/>
                  </a:lnTo>
                  <a:cubicBezTo>
                    <a:pt x="37660" y="23968"/>
                    <a:pt x="37553" y="24147"/>
                    <a:pt x="37387" y="24242"/>
                  </a:cubicBezTo>
                  <a:lnTo>
                    <a:pt x="25611" y="30314"/>
                  </a:lnTo>
                  <a:cubicBezTo>
                    <a:pt x="25540" y="30350"/>
                    <a:pt x="25456" y="30374"/>
                    <a:pt x="25373" y="30374"/>
                  </a:cubicBezTo>
                  <a:lnTo>
                    <a:pt x="13729" y="30374"/>
                  </a:lnTo>
                  <a:cubicBezTo>
                    <a:pt x="13645" y="30374"/>
                    <a:pt x="13562" y="30350"/>
                    <a:pt x="13491" y="30314"/>
                  </a:cubicBezTo>
                  <a:lnTo>
                    <a:pt x="1715" y="24242"/>
                  </a:lnTo>
                  <a:cubicBezTo>
                    <a:pt x="1549" y="24147"/>
                    <a:pt x="1442" y="23968"/>
                    <a:pt x="1442" y="23778"/>
                  </a:cubicBezTo>
                  <a:lnTo>
                    <a:pt x="1442" y="8442"/>
                  </a:lnTo>
                  <a:cubicBezTo>
                    <a:pt x="1430" y="8288"/>
                    <a:pt x="1489" y="8145"/>
                    <a:pt x="1584" y="8038"/>
                  </a:cubicBezTo>
                  <a:cubicBezTo>
                    <a:pt x="5478" y="3894"/>
                    <a:pt x="12193" y="1418"/>
                    <a:pt x="19551" y="1418"/>
                  </a:cubicBezTo>
                  <a:close/>
                  <a:moveTo>
                    <a:pt x="19551" y="1275"/>
                  </a:moveTo>
                  <a:cubicBezTo>
                    <a:pt x="12157" y="1275"/>
                    <a:pt x="5394" y="3763"/>
                    <a:pt x="1477" y="7930"/>
                  </a:cubicBezTo>
                  <a:cubicBezTo>
                    <a:pt x="1346" y="8073"/>
                    <a:pt x="1287" y="8252"/>
                    <a:pt x="1287" y="8442"/>
                  </a:cubicBezTo>
                  <a:lnTo>
                    <a:pt x="1287" y="23778"/>
                  </a:lnTo>
                  <a:cubicBezTo>
                    <a:pt x="1287" y="24028"/>
                    <a:pt x="1418" y="24254"/>
                    <a:pt x="1644" y="24373"/>
                  </a:cubicBezTo>
                  <a:lnTo>
                    <a:pt x="13419" y="30445"/>
                  </a:lnTo>
                  <a:cubicBezTo>
                    <a:pt x="13514" y="30505"/>
                    <a:pt x="13622" y="30528"/>
                    <a:pt x="13729" y="30528"/>
                  </a:cubicBezTo>
                  <a:lnTo>
                    <a:pt x="25373" y="30528"/>
                  </a:lnTo>
                  <a:cubicBezTo>
                    <a:pt x="25480" y="30528"/>
                    <a:pt x="25587" y="30505"/>
                    <a:pt x="25683" y="30457"/>
                  </a:cubicBezTo>
                  <a:lnTo>
                    <a:pt x="37458" y="24373"/>
                  </a:lnTo>
                  <a:cubicBezTo>
                    <a:pt x="37672" y="24266"/>
                    <a:pt x="37815" y="24028"/>
                    <a:pt x="37815" y="23778"/>
                  </a:cubicBezTo>
                  <a:lnTo>
                    <a:pt x="37815" y="8442"/>
                  </a:lnTo>
                  <a:cubicBezTo>
                    <a:pt x="37815" y="8252"/>
                    <a:pt x="37744" y="8073"/>
                    <a:pt x="37625" y="7930"/>
                  </a:cubicBezTo>
                  <a:cubicBezTo>
                    <a:pt x="33696" y="3763"/>
                    <a:pt x="26945" y="1275"/>
                    <a:pt x="19551" y="1275"/>
                  </a:cubicBezTo>
                  <a:close/>
                  <a:moveTo>
                    <a:pt x="19551" y="144"/>
                  </a:moveTo>
                  <a:cubicBezTo>
                    <a:pt x="27254" y="144"/>
                    <a:pt x="34315" y="2763"/>
                    <a:pt x="38446" y="7157"/>
                  </a:cubicBezTo>
                  <a:cubicBezTo>
                    <a:pt x="38768" y="7502"/>
                    <a:pt x="38946" y="7966"/>
                    <a:pt x="38946" y="8442"/>
                  </a:cubicBezTo>
                  <a:lnTo>
                    <a:pt x="38946" y="23778"/>
                  </a:lnTo>
                  <a:cubicBezTo>
                    <a:pt x="38946" y="24456"/>
                    <a:pt x="38565" y="25063"/>
                    <a:pt x="37970" y="25373"/>
                  </a:cubicBezTo>
                  <a:lnTo>
                    <a:pt x="26195" y="31457"/>
                  </a:lnTo>
                  <a:cubicBezTo>
                    <a:pt x="25945" y="31576"/>
                    <a:pt x="25659" y="31648"/>
                    <a:pt x="25373" y="31648"/>
                  </a:cubicBezTo>
                  <a:lnTo>
                    <a:pt x="13729" y="31648"/>
                  </a:lnTo>
                  <a:cubicBezTo>
                    <a:pt x="13443" y="31648"/>
                    <a:pt x="13157" y="31576"/>
                    <a:pt x="12907" y="31457"/>
                  </a:cubicBezTo>
                  <a:lnTo>
                    <a:pt x="1132" y="25373"/>
                  </a:lnTo>
                  <a:cubicBezTo>
                    <a:pt x="525" y="25063"/>
                    <a:pt x="156" y="24456"/>
                    <a:pt x="156" y="23778"/>
                  </a:cubicBezTo>
                  <a:lnTo>
                    <a:pt x="156" y="8442"/>
                  </a:lnTo>
                  <a:cubicBezTo>
                    <a:pt x="156" y="7966"/>
                    <a:pt x="334" y="7502"/>
                    <a:pt x="656" y="7157"/>
                  </a:cubicBezTo>
                  <a:cubicBezTo>
                    <a:pt x="4787" y="2763"/>
                    <a:pt x="11848" y="144"/>
                    <a:pt x="19551" y="144"/>
                  </a:cubicBezTo>
                  <a:close/>
                  <a:moveTo>
                    <a:pt x="19551" y="1"/>
                  </a:moveTo>
                  <a:cubicBezTo>
                    <a:pt x="11812" y="1"/>
                    <a:pt x="4704" y="2632"/>
                    <a:pt x="549" y="7061"/>
                  </a:cubicBezTo>
                  <a:cubicBezTo>
                    <a:pt x="203" y="7430"/>
                    <a:pt x="1" y="7930"/>
                    <a:pt x="13" y="8442"/>
                  </a:cubicBezTo>
                  <a:lnTo>
                    <a:pt x="13" y="23778"/>
                  </a:lnTo>
                  <a:cubicBezTo>
                    <a:pt x="1" y="24504"/>
                    <a:pt x="418" y="25171"/>
                    <a:pt x="1061" y="25504"/>
                  </a:cubicBezTo>
                  <a:lnTo>
                    <a:pt x="12836" y="31588"/>
                  </a:lnTo>
                  <a:cubicBezTo>
                    <a:pt x="13110" y="31731"/>
                    <a:pt x="13419" y="31802"/>
                    <a:pt x="13729" y="31802"/>
                  </a:cubicBezTo>
                  <a:lnTo>
                    <a:pt x="25373" y="31802"/>
                  </a:lnTo>
                  <a:cubicBezTo>
                    <a:pt x="25683" y="31802"/>
                    <a:pt x="25992" y="31731"/>
                    <a:pt x="26266" y="31588"/>
                  </a:cubicBezTo>
                  <a:lnTo>
                    <a:pt x="38041" y="25504"/>
                  </a:lnTo>
                  <a:cubicBezTo>
                    <a:pt x="38684" y="25171"/>
                    <a:pt x="39089" y="24504"/>
                    <a:pt x="39089" y="23778"/>
                  </a:cubicBezTo>
                  <a:lnTo>
                    <a:pt x="39089" y="8442"/>
                  </a:lnTo>
                  <a:cubicBezTo>
                    <a:pt x="39089" y="7930"/>
                    <a:pt x="38899" y="7430"/>
                    <a:pt x="38553" y="7061"/>
                  </a:cubicBezTo>
                  <a:cubicBezTo>
                    <a:pt x="34398" y="2632"/>
                    <a:pt x="27290" y="1"/>
                    <a:pt x="19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2"/>
            <p:cNvSpPr/>
            <p:nvPr/>
          </p:nvSpPr>
          <p:spPr>
            <a:xfrm>
              <a:off x="6600685" y="1701252"/>
              <a:ext cx="1259145" cy="882672"/>
            </a:xfrm>
            <a:custGeom>
              <a:avLst/>
              <a:gdLst/>
              <a:ahLst/>
              <a:cxnLst/>
              <a:rect l="l" t="t" r="r" b="b"/>
              <a:pathLst>
                <a:path w="19432" h="13622" extrusionOk="0">
                  <a:moveTo>
                    <a:pt x="18157" y="1275"/>
                  </a:moveTo>
                  <a:lnTo>
                    <a:pt x="18157" y="12348"/>
                  </a:lnTo>
                  <a:lnTo>
                    <a:pt x="1274" y="12348"/>
                  </a:lnTo>
                  <a:lnTo>
                    <a:pt x="1274" y="1275"/>
                  </a:lnTo>
                  <a:close/>
                  <a:moveTo>
                    <a:pt x="810" y="1"/>
                  </a:moveTo>
                  <a:cubicBezTo>
                    <a:pt x="370" y="1"/>
                    <a:pt x="0" y="370"/>
                    <a:pt x="0" y="822"/>
                  </a:cubicBezTo>
                  <a:lnTo>
                    <a:pt x="0" y="12800"/>
                  </a:lnTo>
                  <a:cubicBezTo>
                    <a:pt x="0" y="13252"/>
                    <a:pt x="358" y="13622"/>
                    <a:pt x="810" y="13622"/>
                  </a:cubicBezTo>
                  <a:lnTo>
                    <a:pt x="18610" y="13622"/>
                  </a:lnTo>
                  <a:cubicBezTo>
                    <a:pt x="19062" y="13622"/>
                    <a:pt x="19431" y="13252"/>
                    <a:pt x="19431" y="12800"/>
                  </a:cubicBezTo>
                  <a:lnTo>
                    <a:pt x="19431" y="822"/>
                  </a:lnTo>
                  <a:cubicBezTo>
                    <a:pt x="19431" y="370"/>
                    <a:pt x="19062" y="1"/>
                    <a:pt x="186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2"/>
            <p:cNvSpPr/>
            <p:nvPr/>
          </p:nvSpPr>
          <p:spPr>
            <a:xfrm>
              <a:off x="6595307" y="1696651"/>
              <a:ext cx="1269124" cy="891873"/>
            </a:xfrm>
            <a:custGeom>
              <a:avLst/>
              <a:gdLst/>
              <a:ahLst/>
              <a:cxnLst/>
              <a:rect l="l" t="t" r="r" b="b"/>
              <a:pathLst>
                <a:path w="19586" h="13764" extrusionOk="0">
                  <a:moveTo>
                    <a:pt x="18157" y="1429"/>
                  </a:moveTo>
                  <a:lnTo>
                    <a:pt x="18157" y="12335"/>
                  </a:lnTo>
                  <a:lnTo>
                    <a:pt x="1429" y="12335"/>
                  </a:lnTo>
                  <a:lnTo>
                    <a:pt x="1429" y="1429"/>
                  </a:lnTo>
                  <a:close/>
                  <a:moveTo>
                    <a:pt x="1286" y="1274"/>
                  </a:moveTo>
                  <a:lnTo>
                    <a:pt x="1286" y="12490"/>
                  </a:lnTo>
                  <a:lnTo>
                    <a:pt x="18312" y="12490"/>
                  </a:lnTo>
                  <a:lnTo>
                    <a:pt x="18312" y="1274"/>
                  </a:lnTo>
                  <a:close/>
                  <a:moveTo>
                    <a:pt x="18693" y="143"/>
                  </a:moveTo>
                  <a:cubicBezTo>
                    <a:pt x="19110" y="143"/>
                    <a:pt x="19443" y="477"/>
                    <a:pt x="19443" y="893"/>
                  </a:cubicBezTo>
                  <a:lnTo>
                    <a:pt x="19443" y="12871"/>
                  </a:lnTo>
                  <a:cubicBezTo>
                    <a:pt x="19443" y="13288"/>
                    <a:pt x="19110" y="13621"/>
                    <a:pt x="18693" y="13621"/>
                  </a:cubicBezTo>
                  <a:lnTo>
                    <a:pt x="893" y="13621"/>
                  </a:lnTo>
                  <a:cubicBezTo>
                    <a:pt x="488" y="13621"/>
                    <a:pt x="155" y="13288"/>
                    <a:pt x="155" y="12871"/>
                  </a:cubicBezTo>
                  <a:lnTo>
                    <a:pt x="155" y="893"/>
                  </a:lnTo>
                  <a:cubicBezTo>
                    <a:pt x="155" y="477"/>
                    <a:pt x="488" y="143"/>
                    <a:pt x="893" y="143"/>
                  </a:cubicBezTo>
                  <a:close/>
                  <a:moveTo>
                    <a:pt x="893" y="0"/>
                  </a:moveTo>
                  <a:cubicBezTo>
                    <a:pt x="405" y="0"/>
                    <a:pt x="0" y="393"/>
                    <a:pt x="0" y="893"/>
                  </a:cubicBezTo>
                  <a:lnTo>
                    <a:pt x="0" y="12871"/>
                  </a:lnTo>
                  <a:cubicBezTo>
                    <a:pt x="0" y="13359"/>
                    <a:pt x="405" y="13764"/>
                    <a:pt x="893" y="13764"/>
                  </a:cubicBezTo>
                  <a:lnTo>
                    <a:pt x="18693" y="13764"/>
                  </a:lnTo>
                  <a:cubicBezTo>
                    <a:pt x="19193" y="13764"/>
                    <a:pt x="19586" y="13359"/>
                    <a:pt x="19586" y="12871"/>
                  </a:cubicBezTo>
                  <a:lnTo>
                    <a:pt x="19586" y="893"/>
                  </a:lnTo>
                  <a:cubicBezTo>
                    <a:pt x="19586" y="393"/>
                    <a:pt x="19193" y="0"/>
                    <a:pt x="18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2"/>
            <p:cNvSpPr/>
            <p:nvPr/>
          </p:nvSpPr>
          <p:spPr>
            <a:xfrm>
              <a:off x="6504266" y="2701865"/>
              <a:ext cx="1451982" cy="110415"/>
            </a:xfrm>
            <a:custGeom>
              <a:avLst/>
              <a:gdLst/>
              <a:ahLst/>
              <a:cxnLst/>
              <a:rect l="l" t="t" r="r" b="b"/>
              <a:pathLst>
                <a:path w="22408" h="1704" extrusionOk="0">
                  <a:moveTo>
                    <a:pt x="859" y="1"/>
                  </a:moveTo>
                  <a:cubicBezTo>
                    <a:pt x="393" y="1"/>
                    <a:pt x="0" y="378"/>
                    <a:pt x="0" y="847"/>
                  </a:cubicBezTo>
                  <a:cubicBezTo>
                    <a:pt x="0" y="1323"/>
                    <a:pt x="405" y="1704"/>
                    <a:pt x="881" y="1704"/>
                  </a:cubicBezTo>
                  <a:lnTo>
                    <a:pt x="21527" y="1704"/>
                  </a:lnTo>
                  <a:cubicBezTo>
                    <a:pt x="22003" y="1704"/>
                    <a:pt x="22396" y="1323"/>
                    <a:pt x="22408" y="847"/>
                  </a:cubicBezTo>
                  <a:cubicBezTo>
                    <a:pt x="22396" y="378"/>
                    <a:pt x="22015" y="1"/>
                    <a:pt x="21548" y="1"/>
                  </a:cubicBezTo>
                  <a:cubicBezTo>
                    <a:pt x="21541" y="1"/>
                    <a:pt x="21534" y="1"/>
                    <a:pt x="21527" y="1"/>
                  </a:cubicBezTo>
                  <a:lnTo>
                    <a:pt x="881" y="1"/>
                  </a:lnTo>
                  <a:cubicBezTo>
                    <a:pt x="874" y="1"/>
                    <a:pt x="867" y="1"/>
                    <a:pt x="8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2"/>
            <p:cNvSpPr/>
            <p:nvPr/>
          </p:nvSpPr>
          <p:spPr>
            <a:xfrm>
              <a:off x="6498823" y="2696487"/>
              <a:ext cx="1462868" cy="120523"/>
            </a:xfrm>
            <a:custGeom>
              <a:avLst/>
              <a:gdLst/>
              <a:ahLst/>
              <a:cxnLst/>
              <a:rect l="l" t="t" r="r" b="b"/>
              <a:pathLst>
                <a:path w="22576" h="1860" extrusionOk="0">
                  <a:moveTo>
                    <a:pt x="21652" y="155"/>
                  </a:moveTo>
                  <a:cubicBezTo>
                    <a:pt x="22074" y="155"/>
                    <a:pt x="22420" y="503"/>
                    <a:pt x="22420" y="930"/>
                  </a:cubicBezTo>
                  <a:cubicBezTo>
                    <a:pt x="22420" y="1356"/>
                    <a:pt x="22074" y="1705"/>
                    <a:pt x="21652" y="1705"/>
                  </a:cubicBezTo>
                  <a:cubicBezTo>
                    <a:pt x="21638" y="1705"/>
                    <a:pt x="21625" y="1704"/>
                    <a:pt x="21611" y="1703"/>
                  </a:cubicBezTo>
                  <a:lnTo>
                    <a:pt x="965" y="1703"/>
                  </a:lnTo>
                  <a:cubicBezTo>
                    <a:pt x="951" y="1704"/>
                    <a:pt x="937" y="1705"/>
                    <a:pt x="924" y="1705"/>
                  </a:cubicBezTo>
                  <a:cubicBezTo>
                    <a:pt x="502" y="1705"/>
                    <a:pt x="156" y="1356"/>
                    <a:pt x="156" y="930"/>
                  </a:cubicBezTo>
                  <a:cubicBezTo>
                    <a:pt x="156" y="503"/>
                    <a:pt x="502" y="155"/>
                    <a:pt x="924" y="155"/>
                  </a:cubicBezTo>
                  <a:cubicBezTo>
                    <a:pt x="937" y="155"/>
                    <a:pt x="951" y="155"/>
                    <a:pt x="965" y="156"/>
                  </a:cubicBezTo>
                  <a:lnTo>
                    <a:pt x="21611" y="156"/>
                  </a:lnTo>
                  <a:cubicBezTo>
                    <a:pt x="21625" y="155"/>
                    <a:pt x="21638" y="155"/>
                    <a:pt x="21652" y="155"/>
                  </a:cubicBezTo>
                  <a:close/>
                  <a:moveTo>
                    <a:pt x="943" y="1"/>
                  </a:moveTo>
                  <a:cubicBezTo>
                    <a:pt x="429" y="1"/>
                    <a:pt x="1" y="413"/>
                    <a:pt x="1" y="930"/>
                  </a:cubicBezTo>
                  <a:cubicBezTo>
                    <a:pt x="1" y="1439"/>
                    <a:pt x="418" y="1859"/>
                    <a:pt x="924" y="1859"/>
                  </a:cubicBezTo>
                  <a:cubicBezTo>
                    <a:pt x="937" y="1859"/>
                    <a:pt x="951" y="1859"/>
                    <a:pt x="965" y="1858"/>
                  </a:cubicBezTo>
                  <a:lnTo>
                    <a:pt x="21611" y="1858"/>
                  </a:lnTo>
                  <a:cubicBezTo>
                    <a:pt x="21625" y="1859"/>
                    <a:pt x="21638" y="1859"/>
                    <a:pt x="21652" y="1859"/>
                  </a:cubicBezTo>
                  <a:cubicBezTo>
                    <a:pt x="22158" y="1859"/>
                    <a:pt x="22575" y="1439"/>
                    <a:pt x="22575" y="930"/>
                  </a:cubicBezTo>
                  <a:cubicBezTo>
                    <a:pt x="22575" y="413"/>
                    <a:pt x="22147" y="1"/>
                    <a:pt x="21633" y="1"/>
                  </a:cubicBezTo>
                  <a:cubicBezTo>
                    <a:pt x="21625" y="1"/>
                    <a:pt x="21618" y="1"/>
                    <a:pt x="21611" y="1"/>
                  </a:cubicBezTo>
                  <a:lnTo>
                    <a:pt x="965" y="1"/>
                  </a:lnTo>
                  <a:cubicBezTo>
                    <a:pt x="958" y="1"/>
                    <a:pt x="951" y="1"/>
                    <a:pt x="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2"/>
            <p:cNvSpPr/>
            <p:nvPr/>
          </p:nvSpPr>
          <p:spPr>
            <a:xfrm>
              <a:off x="6538933" y="2800682"/>
              <a:ext cx="1381871" cy="1270096"/>
            </a:xfrm>
            <a:custGeom>
              <a:avLst/>
              <a:gdLst/>
              <a:ahLst/>
              <a:cxnLst/>
              <a:rect l="l" t="t" r="r" b="b"/>
              <a:pathLst>
                <a:path w="21326" h="19601" extrusionOk="0">
                  <a:moveTo>
                    <a:pt x="2847" y="1536"/>
                  </a:moveTo>
                  <a:cubicBezTo>
                    <a:pt x="3108" y="2798"/>
                    <a:pt x="3454" y="4024"/>
                    <a:pt x="3894" y="5227"/>
                  </a:cubicBezTo>
                  <a:cubicBezTo>
                    <a:pt x="3799" y="5465"/>
                    <a:pt x="3716" y="5715"/>
                    <a:pt x="3620" y="5965"/>
                  </a:cubicBezTo>
                  <a:cubicBezTo>
                    <a:pt x="3561" y="6108"/>
                    <a:pt x="3501" y="6263"/>
                    <a:pt x="3430" y="6406"/>
                  </a:cubicBezTo>
                  <a:cubicBezTo>
                    <a:pt x="3394" y="6501"/>
                    <a:pt x="3359" y="6596"/>
                    <a:pt x="3311" y="6691"/>
                  </a:cubicBezTo>
                  <a:cubicBezTo>
                    <a:pt x="3263" y="6549"/>
                    <a:pt x="3216" y="6406"/>
                    <a:pt x="3156" y="6263"/>
                  </a:cubicBezTo>
                  <a:cubicBezTo>
                    <a:pt x="3073" y="6049"/>
                    <a:pt x="2989" y="5822"/>
                    <a:pt x="2894" y="5596"/>
                  </a:cubicBezTo>
                  <a:cubicBezTo>
                    <a:pt x="2692" y="5048"/>
                    <a:pt x="2466" y="4501"/>
                    <a:pt x="2227" y="3941"/>
                  </a:cubicBezTo>
                  <a:cubicBezTo>
                    <a:pt x="2525" y="2965"/>
                    <a:pt x="2727" y="2155"/>
                    <a:pt x="2847" y="1536"/>
                  </a:cubicBezTo>
                  <a:close/>
                  <a:moveTo>
                    <a:pt x="18432" y="1548"/>
                  </a:moveTo>
                  <a:cubicBezTo>
                    <a:pt x="18563" y="2167"/>
                    <a:pt x="18765" y="2989"/>
                    <a:pt x="19063" y="3989"/>
                  </a:cubicBezTo>
                  <a:cubicBezTo>
                    <a:pt x="18849" y="4513"/>
                    <a:pt x="18634" y="5060"/>
                    <a:pt x="18432" y="5596"/>
                  </a:cubicBezTo>
                  <a:lnTo>
                    <a:pt x="18420" y="5596"/>
                  </a:lnTo>
                  <a:cubicBezTo>
                    <a:pt x="18325" y="5822"/>
                    <a:pt x="18241" y="6049"/>
                    <a:pt x="18158" y="6275"/>
                  </a:cubicBezTo>
                  <a:cubicBezTo>
                    <a:pt x="18098" y="6418"/>
                    <a:pt x="18039" y="6584"/>
                    <a:pt x="17991" y="6739"/>
                  </a:cubicBezTo>
                  <a:cubicBezTo>
                    <a:pt x="17944" y="6632"/>
                    <a:pt x="17896" y="6525"/>
                    <a:pt x="17860" y="6430"/>
                  </a:cubicBezTo>
                  <a:cubicBezTo>
                    <a:pt x="17801" y="6275"/>
                    <a:pt x="17741" y="6132"/>
                    <a:pt x="17682" y="5977"/>
                  </a:cubicBezTo>
                  <a:cubicBezTo>
                    <a:pt x="17575" y="5727"/>
                    <a:pt x="17491" y="5477"/>
                    <a:pt x="17396" y="5239"/>
                  </a:cubicBezTo>
                  <a:cubicBezTo>
                    <a:pt x="17825" y="4036"/>
                    <a:pt x="18182" y="2798"/>
                    <a:pt x="18432" y="1548"/>
                  </a:cubicBezTo>
                  <a:close/>
                  <a:moveTo>
                    <a:pt x="13253" y="1536"/>
                  </a:moveTo>
                  <a:cubicBezTo>
                    <a:pt x="13515" y="2786"/>
                    <a:pt x="13860" y="4024"/>
                    <a:pt x="14300" y="5227"/>
                  </a:cubicBezTo>
                  <a:cubicBezTo>
                    <a:pt x="14157" y="5608"/>
                    <a:pt x="14003" y="6001"/>
                    <a:pt x="13848" y="6382"/>
                  </a:cubicBezTo>
                  <a:lnTo>
                    <a:pt x="13646" y="6870"/>
                  </a:lnTo>
                  <a:cubicBezTo>
                    <a:pt x="13526" y="7168"/>
                    <a:pt x="13395" y="7465"/>
                    <a:pt x="13253" y="7763"/>
                  </a:cubicBezTo>
                  <a:cubicBezTo>
                    <a:pt x="13122" y="7465"/>
                    <a:pt x="12991" y="7168"/>
                    <a:pt x="12872" y="6870"/>
                  </a:cubicBezTo>
                  <a:lnTo>
                    <a:pt x="12669" y="6382"/>
                  </a:lnTo>
                  <a:cubicBezTo>
                    <a:pt x="12503" y="5977"/>
                    <a:pt x="12348" y="5584"/>
                    <a:pt x="12217" y="5191"/>
                  </a:cubicBezTo>
                  <a:cubicBezTo>
                    <a:pt x="12645" y="4001"/>
                    <a:pt x="12991" y="2786"/>
                    <a:pt x="13253" y="1548"/>
                  </a:cubicBezTo>
                  <a:lnTo>
                    <a:pt x="13253" y="1536"/>
                  </a:lnTo>
                  <a:close/>
                  <a:moveTo>
                    <a:pt x="15848" y="1536"/>
                  </a:moveTo>
                  <a:cubicBezTo>
                    <a:pt x="16110" y="2786"/>
                    <a:pt x="16455" y="4013"/>
                    <a:pt x="16896" y="5215"/>
                  </a:cubicBezTo>
                  <a:cubicBezTo>
                    <a:pt x="16753" y="5608"/>
                    <a:pt x="16598" y="6001"/>
                    <a:pt x="16443" y="6382"/>
                  </a:cubicBezTo>
                  <a:cubicBezTo>
                    <a:pt x="16384" y="6549"/>
                    <a:pt x="16313" y="6703"/>
                    <a:pt x="16241" y="6870"/>
                  </a:cubicBezTo>
                  <a:cubicBezTo>
                    <a:pt x="16122" y="7168"/>
                    <a:pt x="15991" y="7465"/>
                    <a:pt x="15860" y="7763"/>
                  </a:cubicBezTo>
                  <a:cubicBezTo>
                    <a:pt x="15717" y="7465"/>
                    <a:pt x="15586" y="7168"/>
                    <a:pt x="15467" y="6870"/>
                  </a:cubicBezTo>
                  <a:cubicBezTo>
                    <a:pt x="15396" y="6703"/>
                    <a:pt x="15324" y="6549"/>
                    <a:pt x="15265" y="6382"/>
                  </a:cubicBezTo>
                  <a:cubicBezTo>
                    <a:pt x="15098" y="5977"/>
                    <a:pt x="14943" y="5584"/>
                    <a:pt x="14812" y="5191"/>
                  </a:cubicBezTo>
                  <a:cubicBezTo>
                    <a:pt x="15241" y="4001"/>
                    <a:pt x="15586" y="2774"/>
                    <a:pt x="15848" y="1536"/>
                  </a:cubicBezTo>
                  <a:close/>
                  <a:moveTo>
                    <a:pt x="5454" y="1536"/>
                  </a:moveTo>
                  <a:lnTo>
                    <a:pt x="5454" y="1548"/>
                  </a:lnTo>
                  <a:cubicBezTo>
                    <a:pt x="5704" y="2798"/>
                    <a:pt x="6061" y="4024"/>
                    <a:pt x="6490" y="5227"/>
                  </a:cubicBezTo>
                  <a:cubicBezTo>
                    <a:pt x="6359" y="5596"/>
                    <a:pt x="6204" y="5989"/>
                    <a:pt x="6049" y="6394"/>
                  </a:cubicBezTo>
                  <a:cubicBezTo>
                    <a:pt x="5978" y="6549"/>
                    <a:pt x="5918" y="6715"/>
                    <a:pt x="5847" y="6870"/>
                  </a:cubicBezTo>
                  <a:cubicBezTo>
                    <a:pt x="5728" y="7168"/>
                    <a:pt x="5585" y="7465"/>
                    <a:pt x="5442" y="7775"/>
                  </a:cubicBezTo>
                  <a:cubicBezTo>
                    <a:pt x="5311" y="7477"/>
                    <a:pt x="5180" y="7180"/>
                    <a:pt x="5049" y="6870"/>
                  </a:cubicBezTo>
                  <a:cubicBezTo>
                    <a:pt x="4978" y="6715"/>
                    <a:pt x="4906" y="6549"/>
                    <a:pt x="4847" y="6394"/>
                  </a:cubicBezTo>
                  <a:cubicBezTo>
                    <a:pt x="4692" y="6001"/>
                    <a:pt x="4537" y="5620"/>
                    <a:pt x="4406" y="5227"/>
                  </a:cubicBezTo>
                  <a:cubicBezTo>
                    <a:pt x="4835" y="4024"/>
                    <a:pt x="5192" y="2786"/>
                    <a:pt x="5454" y="1536"/>
                  </a:cubicBezTo>
                  <a:close/>
                  <a:moveTo>
                    <a:pt x="8050" y="1548"/>
                  </a:moveTo>
                  <a:cubicBezTo>
                    <a:pt x="8312" y="2798"/>
                    <a:pt x="8657" y="4024"/>
                    <a:pt x="9085" y="5227"/>
                  </a:cubicBezTo>
                  <a:cubicBezTo>
                    <a:pt x="8954" y="5608"/>
                    <a:pt x="8812" y="5989"/>
                    <a:pt x="8645" y="6394"/>
                  </a:cubicBezTo>
                  <a:cubicBezTo>
                    <a:pt x="8585" y="6549"/>
                    <a:pt x="8514" y="6715"/>
                    <a:pt x="8442" y="6882"/>
                  </a:cubicBezTo>
                  <a:cubicBezTo>
                    <a:pt x="8323" y="7168"/>
                    <a:pt x="8192" y="7477"/>
                    <a:pt x="8050" y="7775"/>
                  </a:cubicBezTo>
                  <a:cubicBezTo>
                    <a:pt x="7919" y="7477"/>
                    <a:pt x="7776" y="7180"/>
                    <a:pt x="7657" y="6870"/>
                  </a:cubicBezTo>
                  <a:cubicBezTo>
                    <a:pt x="7585" y="6715"/>
                    <a:pt x="7514" y="6549"/>
                    <a:pt x="7454" y="6394"/>
                  </a:cubicBezTo>
                  <a:cubicBezTo>
                    <a:pt x="7299" y="6001"/>
                    <a:pt x="7145" y="5620"/>
                    <a:pt x="7002" y="5227"/>
                  </a:cubicBezTo>
                  <a:cubicBezTo>
                    <a:pt x="7430" y="4024"/>
                    <a:pt x="7788" y="2798"/>
                    <a:pt x="8050" y="1548"/>
                  </a:cubicBezTo>
                  <a:close/>
                  <a:moveTo>
                    <a:pt x="10645" y="1548"/>
                  </a:moveTo>
                  <a:cubicBezTo>
                    <a:pt x="10907" y="2798"/>
                    <a:pt x="11264" y="4024"/>
                    <a:pt x="11693" y="5227"/>
                  </a:cubicBezTo>
                  <a:cubicBezTo>
                    <a:pt x="11562" y="5608"/>
                    <a:pt x="11407" y="5989"/>
                    <a:pt x="11240" y="6394"/>
                  </a:cubicBezTo>
                  <a:cubicBezTo>
                    <a:pt x="11181" y="6549"/>
                    <a:pt x="11121" y="6715"/>
                    <a:pt x="11050" y="6882"/>
                  </a:cubicBezTo>
                  <a:cubicBezTo>
                    <a:pt x="10931" y="7156"/>
                    <a:pt x="10800" y="7453"/>
                    <a:pt x="10657" y="7775"/>
                  </a:cubicBezTo>
                  <a:cubicBezTo>
                    <a:pt x="10514" y="7477"/>
                    <a:pt x="10383" y="7180"/>
                    <a:pt x="10264" y="6882"/>
                  </a:cubicBezTo>
                  <a:cubicBezTo>
                    <a:pt x="10193" y="6715"/>
                    <a:pt x="10121" y="6549"/>
                    <a:pt x="10062" y="6394"/>
                  </a:cubicBezTo>
                  <a:cubicBezTo>
                    <a:pt x="9895" y="5989"/>
                    <a:pt x="9752" y="5584"/>
                    <a:pt x="9621" y="5203"/>
                  </a:cubicBezTo>
                  <a:cubicBezTo>
                    <a:pt x="10050" y="4013"/>
                    <a:pt x="10395" y="2786"/>
                    <a:pt x="10645" y="1548"/>
                  </a:cubicBezTo>
                  <a:close/>
                  <a:moveTo>
                    <a:pt x="4144" y="5929"/>
                  </a:moveTo>
                  <a:cubicBezTo>
                    <a:pt x="4192" y="6049"/>
                    <a:pt x="4240" y="6180"/>
                    <a:pt x="4299" y="6299"/>
                  </a:cubicBezTo>
                  <a:cubicBezTo>
                    <a:pt x="4371" y="6489"/>
                    <a:pt x="4442" y="6668"/>
                    <a:pt x="4513" y="6858"/>
                  </a:cubicBezTo>
                  <a:cubicBezTo>
                    <a:pt x="4728" y="7358"/>
                    <a:pt x="4942" y="7858"/>
                    <a:pt x="5180" y="8358"/>
                  </a:cubicBezTo>
                  <a:cubicBezTo>
                    <a:pt x="4942" y="8847"/>
                    <a:pt x="4680" y="9358"/>
                    <a:pt x="4382" y="9894"/>
                  </a:cubicBezTo>
                  <a:lnTo>
                    <a:pt x="4382" y="9906"/>
                  </a:lnTo>
                  <a:cubicBezTo>
                    <a:pt x="4144" y="9073"/>
                    <a:pt x="3859" y="8215"/>
                    <a:pt x="3561" y="7370"/>
                  </a:cubicBezTo>
                  <a:cubicBezTo>
                    <a:pt x="3668" y="7120"/>
                    <a:pt x="3763" y="6882"/>
                    <a:pt x="3870" y="6632"/>
                  </a:cubicBezTo>
                  <a:cubicBezTo>
                    <a:pt x="3930" y="6489"/>
                    <a:pt x="3990" y="6334"/>
                    <a:pt x="4049" y="6191"/>
                  </a:cubicBezTo>
                  <a:cubicBezTo>
                    <a:pt x="4073" y="6108"/>
                    <a:pt x="4109" y="6013"/>
                    <a:pt x="4144" y="5929"/>
                  </a:cubicBezTo>
                  <a:close/>
                  <a:moveTo>
                    <a:pt x="17134" y="5906"/>
                  </a:moveTo>
                  <a:cubicBezTo>
                    <a:pt x="17170" y="6001"/>
                    <a:pt x="17205" y="6096"/>
                    <a:pt x="17253" y="6191"/>
                  </a:cubicBezTo>
                  <a:cubicBezTo>
                    <a:pt x="17301" y="6346"/>
                    <a:pt x="17360" y="6489"/>
                    <a:pt x="17420" y="6644"/>
                  </a:cubicBezTo>
                  <a:cubicBezTo>
                    <a:pt x="17527" y="6894"/>
                    <a:pt x="17634" y="7144"/>
                    <a:pt x="17741" y="7394"/>
                  </a:cubicBezTo>
                  <a:cubicBezTo>
                    <a:pt x="17456" y="8263"/>
                    <a:pt x="17182" y="9108"/>
                    <a:pt x="16932" y="9918"/>
                  </a:cubicBezTo>
                  <a:lnTo>
                    <a:pt x="16932" y="9930"/>
                  </a:lnTo>
                  <a:cubicBezTo>
                    <a:pt x="16634" y="9382"/>
                    <a:pt x="16360" y="8847"/>
                    <a:pt x="16122" y="8335"/>
                  </a:cubicBezTo>
                  <a:cubicBezTo>
                    <a:pt x="16348" y="7846"/>
                    <a:pt x="16563" y="7346"/>
                    <a:pt x="16777" y="6846"/>
                  </a:cubicBezTo>
                  <a:cubicBezTo>
                    <a:pt x="16848" y="6668"/>
                    <a:pt x="16920" y="6489"/>
                    <a:pt x="16991" y="6310"/>
                  </a:cubicBezTo>
                  <a:cubicBezTo>
                    <a:pt x="17039" y="6180"/>
                    <a:pt x="17098" y="6037"/>
                    <a:pt x="17134" y="5906"/>
                  </a:cubicBezTo>
                  <a:close/>
                  <a:moveTo>
                    <a:pt x="11955" y="5918"/>
                  </a:moveTo>
                  <a:cubicBezTo>
                    <a:pt x="12014" y="6072"/>
                    <a:pt x="12074" y="6227"/>
                    <a:pt x="12133" y="6382"/>
                  </a:cubicBezTo>
                  <a:cubicBezTo>
                    <a:pt x="12205" y="6549"/>
                    <a:pt x="12264" y="6703"/>
                    <a:pt x="12336" y="6870"/>
                  </a:cubicBezTo>
                  <a:cubicBezTo>
                    <a:pt x="12348" y="6930"/>
                    <a:pt x="12372" y="6977"/>
                    <a:pt x="12395" y="7037"/>
                  </a:cubicBezTo>
                  <a:cubicBezTo>
                    <a:pt x="12574" y="7453"/>
                    <a:pt x="12776" y="7894"/>
                    <a:pt x="12991" y="8346"/>
                  </a:cubicBezTo>
                  <a:cubicBezTo>
                    <a:pt x="12669" y="9001"/>
                    <a:pt x="12324" y="9668"/>
                    <a:pt x="11967" y="10335"/>
                  </a:cubicBezTo>
                  <a:cubicBezTo>
                    <a:pt x="11574" y="9644"/>
                    <a:pt x="11240" y="8977"/>
                    <a:pt x="10931" y="8335"/>
                  </a:cubicBezTo>
                  <a:cubicBezTo>
                    <a:pt x="11145" y="7882"/>
                    <a:pt x="11336" y="7442"/>
                    <a:pt x="11502" y="7037"/>
                  </a:cubicBezTo>
                  <a:lnTo>
                    <a:pt x="11574" y="6870"/>
                  </a:lnTo>
                  <a:cubicBezTo>
                    <a:pt x="11645" y="6703"/>
                    <a:pt x="11705" y="6549"/>
                    <a:pt x="11776" y="6382"/>
                  </a:cubicBezTo>
                  <a:cubicBezTo>
                    <a:pt x="11836" y="6227"/>
                    <a:pt x="11895" y="6072"/>
                    <a:pt x="11955" y="5918"/>
                  </a:cubicBezTo>
                  <a:close/>
                  <a:moveTo>
                    <a:pt x="14550" y="5918"/>
                  </a:moveTo>
                  <a:cubicBezTo>
                    <a:pt x="14610" y="6060"/>
                    <a:pt x="14669" y="6227"/>
                    <a:pt x="14729" y="6382"/>
                  </a:cubicBezTo>
                  <a:cubicBezTo>
                    <a:pt x="14800" y="6549"/>
                    <a:pt x="14860" y="6703"/>
                    <a:pt x="14931" y="6870"/>
                  </a:cubicBezTo>
                  <a:lnTo>
                    <a:pt x="15003" y="7037"/>
                  </a:lnTo>
                  <a:cubicBezTo>
                    <a:pt x="15170" y="7453"/>
                    <a:pt x="15372" y="7894"/>
                    <a:pt x="15586" y="8346"/>
                  </a:cubicBezTo>
                  <a:cubicBezTo>
                    <a:pt x="15265" y="9013"/>
                    <a:pt x="14919" y="9668"/>
                    <a:pt x="14562" y="10335"/>
                  </a:cubicBezTo>
                  <a:cubicBezTo>
                    <a:pt x="14169" y="9644"/>
                    <a:pt x="13836" y="8977"/>
                    <a:pt x="13526" y="8335"/>
                  </a:cubicBezTo>
                  <a:cubicBezTo>
                    <a:pt x="13753" y="7846"/>
                    <a:pt x="13967" y="7358"/>
                    <a:pt x="14169" y="6870"/>
                  </a:cubicBezTo>
                  <a:cubicBezTo>
                    <a:pt x="14241" y="6703"/>
                    <a:pt x="14300" y="6549"/>
                    <a:pt x="14360" y="6382"/>
                  </a:cubicBezTo>
                  <a:cubicBezTo>
                    <a:pt x="14431" y="6227"/>
                    <a:pt x="14491" y="6072"/>
                    <a:pt x="14550" y="5918"/>
                  </a:cubicBezTo>
                  <a:close/>
                  <a:moveTo>
                    <a:pt x="6752" y="5918"/>
                  </a:moveTo>
                  <a:lnTo>
                    <a:pt x="6752" y="5929"/>
                  </a:lnTo>
                  <a:cubicBezTo>
                    <a:pt x="6811" y="6072"/>
                    <a:pt x="6871" y="6239"/>
                    <a:pt x="6930" y="6394"/>
                  </a:cubicBezTo>
                  <a:cubicBezTo>
                    <a:pt x="7002" y="6549"/>
                    <a:pt x="7061" y="6715"/>
                    <a:pt x="7133" y="6882"/>
                  </a:cubicBezTo>
                  <a:cubicBezTo>
                    <a:pt x="7335" y="7370"/>
                    <a:pt x="7550" y="7858"/>
                    <a:pt x="7788" y="8358"/>
                  </a:cubicBezTo>
                  <a:cubicBezTo>
                    <a:pt x="7490" y="8977"/>
                    <a:pt x="7133" y="9644"/>
                    <a:pt x="6752" y="10347"/>
                  </a:cubicBezTo>
                  <a:cubicBezTo>
                    <a:pt x="6383" y="9692"/>
                    <a:pt x="6037" y="9025"/>
                    <a:pt x="5716" y="8358"/>
                  </a:cubicBezTo>
                  <a:cubicBezTo>
                    <a:pt x="5930" y="7894"/>
                    <a:pt x="6133" y="7465"/>
                    <a:pt x="6299" y="7049"/>
                  </a:cubicBezTo>
                  <a:lnTo>
                    <a:pt x="6371" y="6882"/>
                  </a:lnTo>
                  <a:cubicBezTo>
                    <a:pt x="6442" y="6715"/>
                    <a:pt x="6502" y="6549"/>
                    <a:pt x="6561" y="6394"/>
                  </a:cubicBezTo>
                  <a:cubicBezTo>
                    <a:pt x="6633" y="6239"/>
                    <a:pt x="6692" y="6072"/>
                    <a:pt x="6752" y="5918"/>
                  </a:cubicBezTo>
                  <a:close/>
                  <a:moveTo>
                    <a:pt x="9347" y="5918"/>
                  </a:moveTo>
                  <a:lnTo>
                    <a:pt x="9347" y="5929"/>
                  </a:lnTo>
                  <a:cubicBezTo>
                    <a:pt x="9407" y="6072"/>
                    <a:pt x="9466" y="6239"/>
                    <a:pt x="9538" y="6394"/>
                  </a:cubicBezTo>
                  <a:cubicBezTo>
                    <a:pt x="9597" y="6549"/>
                    <a:pt x="9657" y="6715"/>
                    <a:pt x="9728" y="6882"/>
                  </a:cubicBezTo>
                  <a:cubicBezTo>
                    <a:pt x="9752" y="6930"/>
                    <a:pt x="9776" y="6989"/>
                    <a:pt x="9800" y="7049"/>
                  </a:cubicBezTo>
                  <a:cubicBezTo>
                    <a:pt x="9978" y="7453"/>
                    <a:pt x="10169" y="7894"/>
                    <a:pt x="10383" y="8358"/>
                  </a:cubicBezTo>
                  <a:cubicBezTo>
                    <a:pt x="10086" y="8977"/>
                    <a:pt x="9740" y="9644"/>
                    <a:pt x="9347" y="10347"/>
                  </a:cubicBezTo>
                  <a:cubicBezTo>
                    <a:pt x="8990" y="9692"/>
                    <a:pt x="8633" y="9025"/>
                    <a:pt x="8312" y="8358"/>
                  </a:cubicBezTo>
                  <a:cubicBezTo>
                    <a:pt x="8526" y="7894"/>
                    <a:pt x="8716" y="7465"/>
                    <a:pt x="8895" y="7049"/>
                  </a:cubicBezTo>
                  <a:cubicBezTo>
                    <a:pt x="8919" y="6989"/>
                    <a:pt x="8943" y="6930"/>
                    <a:pt x="8966" y="6882"/>
                  </a:cubicBezTo>
                  <a:cubicBezTo>
                    <a:pt x="9026" y="6715"/>
                    <a:pt x="9097" y="6549"/>
                    <a:pt x="9157" y="6394"/>
                  </a:cubicBezTo>
                  <a:cubicBezTo>
                    <a:pt x="9216" y="6239"/>
                    <a:pt x="9288" y="6072"/>
                    <a:pt x="9347" y="5918"/>
                  </a:cubicBezTo>
                  <a:close/>
                  <a:moveTo>
                    <a:pt x="8050" y="8894"/>
                  </a:moveTo>
                  <a:cubicBezTo>
                    <a:pt x="8371" y="9549"/>
                    <a:pt x="8716" y="10192"/>
                    <a:pt x="9074" y="10835"/>
                  </a:cubicBezTo>
                  <a:cubicBezTo>
                    <a:pt x="8752" y="11371"/>
                    <a:pt x="8419" y="11930"/>
                    <a:pt x="8050" y="12502"/>
                  </a:cubicBezTo>
                  <a:cubicBezTo>
                    <a:pt x="7692" y="11954"/>
                    <a:pt x="7347" y="11394"/>
                    <a:pt x="7026" y="10835"/>
                  </a:cubicBezTo>
                  <a:cubicBezTo>
                    <a:pt x="7407" y="10156"/>
                    <a:pt x="7752" y="9513"/>
                    <a:pt x="8050" y="8894"/>
                  </a:cubicBezTo>
                  <a:close/>
                  <a:moveTo>
                    <a:pt x="10645" y="8894"/>
                  </a:moveTo>
                  <a:cubicBezTo>
                    <a:pt x="10943" y="9513"/>
                    <a:pt x="11288" y="10156"/>
                    <a:pt x="11669" y="10835"/>
                  </a:cubicBezTo>
                  <a:cubicBezTo>
                    <a:pt x="11348" y="11394"/>
                    <a:pt x="11002" y="11954"/>
                    <a:pt x="10645" y="12502"/>
                  </a:cubicBezTo>
                  <a:cubicBezTo>
                    <a:pt x="10300" y="11954"/>
                    <a:pt x="9955" y="11406"/>
                    <a:pt x="9621" y="10835"/>
                  </a:cubicBezTo>
                  <a:cubicBezTo>
                    <a:pt x="10002" y="10156"/>
                    <a:pt x="10347" y="9513"/>
                    <a:pt x="10645" y="8894"/>
                  </a:cubicBezTo>
                  <a:close/>
                  <a:moveTo>
                    <a:pt x="13253" y="8906"/>
                  </a:moveTo>
                  <a:cubicBezTo>
                    <a:pt x="13550" y="9513"/>
                    <a:pt x="13896" y="10156"/>
                    <a:pt x="14277" y="10835"/>
                  </a:cubicBezTo>
                  <a:cubicBezTo>
                    <a:pt x="13955" y="11406"/>
                    <a:pt x="13610" y="11954"/>
                    <a:pt x="13253" y="12502"/>
                  </a:cubicBezTo>
                  <a:cubicBezTo>
                    <a:pt x="12884" y="11930"/>
                    <a:pt x="12550" y="11371"/>
                    <a:pt x="12229" y="10823"/>
                  </a:cubicBezTo>
                  <a:cubicBezTo>
                    <a:pt x="12598" y="10180"/>
                    <a:pt x="12931" y="9537"/>
                    <a:pt x="13253" y="8906"/>
                  </a:cubicBezTo>
                  <a:close/>
                  <a:moveTo>
                    <a:pt x="15848" y="8906"/>
                  </a:moveTo>
                  <a:cubicBezTo>
                    <a:pt x="16110" y="9454"/>
                    <a:pt x="16408" y="10013"/>
                    <a:pt x="16741" y="10597"/>
                  </a:cubicBezTo>
                  <a:cubicBezTo>
                    <a:pt x="16670" y="10894"/>
                    <a:pt x="16574" y="11180"/>
                    <a:pt x="16503" y="11466"/>
                  </a:cubicBezTo>
                  <a:lnTo>
                    <a:pt x="16491" y="11478"/>
                  </a:lnTo>
                  <a:cubicBezTo>
                    <a:pt x="16289" y="11823"/>
                    <a:pt x="16074" y="12168"/>
                    <a:pt x="15848" y="12502"/>
                  </a:cubicBezTo>
                  <a:cubicBezTo>
                    <a:pt x="15479" y="11942"/>
                    <a:pt x="15146" y="11383"/>
                    <a:pt x="14824" y="10835"/>
                  </a:cubicBezTo>
                  <a:cubicBezTo>
                    <a:pt x="15193" y="10192"/>
                    <a:pt x="15527" y="9549"/>
                    <a:pt x="15848" y="8906"/>
                  </a:cubicBezTo>
                  <a:close/>
                  <a:moveTo>
                    <a:pt x="5454" y="8906"/>
                  </a:moveTo>
                  <a:cubicBezTo>
                    <a:pt x="5775" y="9561"/>
                    <a:pt x="6109" y="10204"/>
                    <a:pt x="6466" y="10835"/>
                  </a:cubicBezTo>
                  <a:cubicBezTo>
                    <a:pt x="6156" y="11383"/>
                    <a:pt x="5811" y="11942"/>
                    <a:pt x="5442" y="12514"/>
                  </a:cubicBezTo>
                  <a:cubicBezTo>
                    <a:pt x="5240" y="12192"/>
                    <a:pt x="5049" y="11871"/>
                    <a:pt x="4847" y="11561"/>
                  </a:cubicBezTo>
                  <a:cubicBezTo>
                    <a:pt x="4763" y="11240"/>
                    <a:pt x="4680" y="10906"/>
                    <a:pt x="4573" y="10561"/>
                  </a:cubicBezTo>
                  <a:cubicBezTo>
                    <a:pt x="4894" y="9990"/>
                    <a:pt x="5192" y="9430"/>
                    <a:pt x="5454" y="8906"/>
                  </a:cubicBezTo>
                  <a:close/>
                  <a:moveTo>
                    <a:pt x="6752" y="11311"/>
                  </a:moveTo>
                  <a:cubicBezTo>
                    <a:pt x="7073" y="11859"/>
                    <a:pt x="7407" y="12418"/>
                    <a:pt x="7752" y="12942"/>
                  </a:cubicBezTo>
                  <a:cubicBezTo>
                    <a:pt x="7442" y="13419"/>
                    <a:pt x="7109" y="13907"/>
                    <a:pt x="6752" y="14395"/>
                  </a:cubicBezTo>
                  <a:cubicBezTo>
                    <a:pt x="6395" y="13919"/>
                    <a:pt x="6049" y="13430"/>
                    <a:pt x="5740" y="12942"/>
                  </a:cubicBezTo>
                  <a:cubicBezTo>
                    <a:pt x="6097" y="12395"/>
                    <a:pt x="6442" y="11847"/>
                    <a:pt x="6752" y="11311"/>
                  </a:cubicBezTo>
                  <a:close/>
                  <a:moveTo>
                    <a:pt x="9347" y="11311"/>
                  </a:moveTo>
                  <a:cubicBezTo>
                    <a:pt x="9681" y="11871"/>
                    <a:pt x="10014" y="12418"/>
                    <a:pt x="10359" y="12942"/>
                  </a:cubicBezTo>
                  <a:cubicBezTo>
                    <a:pt x="10026" y="13442"/>
                    <a:pt x="9693" y="13930"/>
                    <a:pt x="9347" y="14395"/>
                  </a:cubicBezTo>
                  <a:cubicBezTo>
                    <a:pt x="9002" y="13930"/>
                    <a:pt x="8669" y="13442"/>
                    <a:pt x="8335" y="12942"/>
                  </a:cubicBezTo>
                  <a:cubicBezTo>
                    <a:pt x="8704" y="12395"/>
                    <a:pt x="9038" y="11847"/>
                    <a:pt x="9347" y="11311"/>
                  </a:cubicBezTo>
                  <a:close/>
                  <a:moveTo>
                    <a:pt x="14550" y="11311"/>
                  </a:moveTo>
                  <a:cubicBezTo>
                    <a:pt x="14872" y="11847"/>
                    <a:pt x="15205" y="12395"/>
                    <a:pt x="15574" y="12954"/>
                  </a:cubicBezTo>
                  <a:cubicBezTo>
                    <a:pt x="15241" y="13442"/>
                    <a:pt x="14896" y="13930"/>
                    <a:pt x="14562" y="14395"/>
                  </a:cubicBezTo>
                  <a:cubicBezTo>
                    <a:pt x="14205" y="13907"/>
                    <a:pt x="13860" y="13419"/>
                    <a:pt x="13538" y="12942"/>
                  </a:cubicBezTo>
                  <a:lnTo>
                    <a:pt x="13550" y="12942"/>
                  </a:lnTo>
                  <a:cubicBezTo>
                    <a:pt x="13896" y="12406"/>
                    <a:pt x="14229" y="11859"/>
                    <a:pt x="14550" y="11311"/>
                  </a:cubicBezTo>
                  <a:close/>
                  <a:moveTo>
                    <a:pt x="11955" y="11311"/>
                  </a:moveTo>
                  <a:cubicBezTo>
                    <a:pt x="12264" y="11847"/>
                    <a:pt x="12598" y="12395"/>
                    <a:pt x="12967" y="12954"/>
                  </a:cubicBezTo>
                  <a:cubicBezTo>
                    <a:pt x="12633" y="13442"/>
                    <a:pt x="12288" y="13930"/>
                    <a:pt x="11955" y="14407"/>
                  </a:cubicBezTo>
                  <a:cubicBezTo>
                    <a:pt x="11610" y="13930"/>
                    <a:pt x="11264" y="13442"/>
                    <a:pt x="10943" y="12954"/>
                  </a:cubicBezTo>
                  <a:cubicBezTo>
                    <a:pt x="11288" y="12418"/>
                    <a:pt x="11621" y="11871"/>
                    <a:pt x="11955" y="11311"/>
                  </a:cubicBezTo>
                  <a:close/>
                  <a:moveTo>
                    <a:pt x="5442" y="13383"/>
                  </a:moveTo>
                  <a:cubicBezTo>
                    <a:pt x="5764" y="13859"/>
                    <a:pt x="6097" y="14335"/>
                    <a:pt x="6442" y="14812"/>
                  </a:cubicBezTo>
                  <a:cubicBezTo>
                    <a:pt x="6204" y="15133"/>
                    <a:pt x="5954" y="15454"/>
                    <a:pt x="5704" y="15776"/>
                  </a:cubicBezTo>
                  <a:cubicBezTo>
                    <a:pt x="5597" y="15062"/>
                    <a:pt x="5466" y="14323"/>
                    <a:pt x="5323" y="13573"/>
                  </a:cubicBezTo>
                  <a:lnTo>
                    <a:pt x="5442" y="13383"/>
                  </a:lnTo>
                  <a:close/>
                  <a:moveTo>
                    <a:pt x="15848" y="13383"/>
                  </a:moveTo>
                  <a:cubicBezTo>
                    <a:pt x="15896" y="13466"/>
                    <a:pt x="15955" y="13538"/>
                    <a:pt x="15991" y="13609"/>
                  </a:cubicBezTo>
                  <a:cubicBezTo>
                    <a:pt x="15860" y="14359"/>
                    <a:pt x="15729" y="15097"/>
                    <a:pt x="15634" y="15800"/>
                  </a:cubicBezTo>
                  <a:lnTo>
                    <a:pt x="15622" y="15812"/>
                  </a:lnTo>
                  <a:cubicBezTo>
                    <a:pt x="15360" y="15478"/>
                    <a:pt x="15098" y="15145"/>
                    <a:pt x="14848" y="14812"/>
                  </a:cubicBezTo>
                  <a:cubicBezTo>
                    <a:pt x="15181" y="14347"/>
                    <a:pt x="15515" y="13871"/>
                    <a:pt x="15848" y="13383"/>
                  </a:cubicBezTo>
                  <a:close/>
                  <a:moveTo>
                    <a:pt x="8050" y="13383"/>
                  </a:moveTo>
                  <a:cubicBezTo>
                    <a:pt x="8371" y="13871"/>
                    <a:pt x="8716" y="14347"/>
                    <a:pt x="9050" y="14812"/>
                  </a:cubicBezTo>
                  <a:cubicBezTo>
                    <a:pt x="8728" y="15240"/>
                    <a:pt x="8395" y="15669"/>
                    <a:pt x="8050" y="16086"/>
                  </a:cubicBezTo>
                  <a:cubicBezTo>
                    <a:pt x="7716" y="15669"/>
                    <a:pt x="7371" y="15240"/>
                    <a:pt x="7049" y="14800"/>
                  </a:cubicBezTo>
                  <a:cubicBezTo>
                    <a:pt x="7395" y="14323"/>
                    <a:pt x="7740" y="13847"/>
                    <a:pt x="8050" y="13383"/>
                  </a:cubicBezTo>
                  <a:close/>
                  <a:moveTo>
                    <a:pt x="10645" y="13383"/>
                  </a:moveTo>
                  <a:cubicBezTo>
                    <a:pt x="10979" y="13871"/>
                    <a:pt x="11312" y="14347"/>
                    <a:pt x="11645" y="14812"/>
                  </a:cubicBezTo>
                  <a:cubicBezTo>
                    <a:pt x="11324" y="15240"/>
                    <a:pt x="10990" y="15669"/>
                    <a:pt x="10645" y="16086"/>
                  </a:cubicBezTo>
                  <a:cubicBezTo>
                    <a:pt x="10312" y="15669"/>
                    <a:pt x="9978" y="15240"/>
                    <a:pt x="9645" y="14812"/>
                  </a:cubicBezTo>
                  <a:cubicBezTo>
                    <a:pt x="9990" y="14347"/>
                    <a:pt x="10324" y="13871"/>
                    <a:pt x="10645" y="13383"/>
                  </a:cubicBezTo>
                  <a:close/>
                  <a:moveTo>
                    <a:pt x="13253" y="13383"/>
                  </a:moveTo>
                  <a:cubicBezTo>
                    <a:pt x="13562" y="13847"/>
                    <a:pt x="13896" y="14323"/>
                    <a:pt x="14253" y="14800"/>
                  </a:cubicBezTo>
                  <a:cubicBezTo>
                    <a:pt x="13931" y="15240"/>
                    <a:pt x="13598" y="15669"/>
                    <a:pt x="13253" y="16086"/>
                  </a:cubicBezTo>
                  <a:cubicBezTo>
                    <a:pt x="12907" y="15669"/>
                    <a:pt x="12574" y="15240"/>
                    <a:pt x="12252" y="14812"/>
                  </a:cubicBezTo>
                  <a:cubicBezTo>
                    <a:pt x="12586" y="14347"/>
                    <a:pt x="12919" y="13871"/>
                    <a:pt x="13253" y="13383"/>
                  </a:cubicBezTo>
                  <a:close/>
                  <a:moveTo>
                    <a:pt x="6740" y="15216"/>
                  </a:moveTo>
                  <a:cubicBezTo>
                    <a:pt x="7061" y="15645"/>
                    <a:pt x="7395" y="16062"/>
                    <a:pt x="7728" y="16478"/>
                  </a:cubicBezTo>
                  <a:cubicBezTo>
                    <a:pt x="7407" y="16859"/>
                    <a:pt x="7073" y="17240"/>
                    <a:pt x="6740" y="17621"/>
                  </a:cubicBezTo>
                  <a:cubicBezTo>
                    <a:pt x="6430" y="17252"/>
                    <a:pt x="6097" y="16883"/>
                    <a:pt x="5787" y="16502"/>
                  </a:cubicBezTo>
                  <a:lnTo>
                    <a:pt x="5775" y="16443"/>
                  </a:lnTo>
                  <a:cubicBezTo>
                    <a:pt x="6109" y="16026"/>
                    <a:pt x="6430" y="15621"/>
                    <a:pt x="6740" y="15216"/>
                  </a:cubicBezTo>
                  <a:close/>
                  <a:moveTo>
                    <a:pt x="9347" y="15228"/>
                  </a:moveTo>
                  <a:cubicBezTo>
                    <a:pt x="9669" y="15645"/>
                    <a:pt x="9990" y="16074"/>
                    <a:pt x="10336" y="16478"/>
                  </a:cubicBezTo>
                  <a:cubicBezTo>
                    <a:pt x="10014" y="16859"/>
                    <a:pt x="9681" y="17252"/>
                    <a:pt x="9347" y="17621"/>
                  </a:cubicBezTo>
                  <a:cubicBezTo>
                    <a:pt x="9016" y="17231"/>
                    <a:pt x="8684" y="16851"/>
                    <a:pt x="8364" y="16472"/>
                  </a:cubicBezTo>
                  <a:lnTo>
                    <a:pt x="8364" y="16472"/>
                  </a:lnTo>
                  <a:cubicBezTo>
                    <a:pt x="8696" y="16069"/>
                    <a:pt x="9027" y="15643"/>
                    <a:pt x="9347" y="15228"/>
                  </a:cubicBezTo>
                  <a:close/>
                  <a:moveTo>
                    <a:pt x="11943" y="15216"/>
                  </a:moveTo>
                  <a:cubicBezTo>
                    <a:pt x="12264" y="15645"/>
                    <a:pt x="12598" y="16074"/>
                    <a:pt x="12931" y="16478"/>
                  </a:cubicBezTo>
                  <a:cubicBezTo>
                    <a:pt x="12610" y="16859"/>
                    <a:pt x="12276" y="17240"/>
                    <a:pt x="11943" y="17621"/>
                  </a:cubicBezTo>
                  <a:cubicBezTo>
                    <a:pt x="11610" y="17228"/>
                    <a:pt x="11288" y="16848"/>
                    <a:pt x="10967" y="16467"/>
                  </a:cubicBezTo>
                  <a:lnTo>
                    <a:pt x="10955" y="16478"/>
                  </a:lnTo>
                  <a:cubicBezTo>
                    <a:pt x="11288" y="16074"/>
                    <a:pt x="11621" y="15645"/>
                    <a:pt x="11943" y="15216"/>
                  </a:cubicBezTo>
                  <a:close/>
                  <a:moveTo>
                    <a:pt x="14550" y="15204"/>
                  </a:moveTo>
                  <a:cubicBezTo>
                    <a:pt x="14860" y="15633"/>
                    <a:pt x="15193" y="16050"/>
                    <a:pt x="15539" y="16467"/>
                  </a:cubicBezTo>
                  <a:cubicBezTo>
                    <a:pt x="15205" y="16859"/>
                    <a:pt x="14884" y="17240"/>
                    <a:pt x="14550" y="17609"/>
                  </a:cubicBezTo>
                  <a:lnTo>
                    <a:pt x="14538" y="17621"/>
                  </a:lnTo>
                  <a:cubicBezTo>
                    <a:pt x="14205" y="17240"/>
                    <a:pt x="13884" y="16859"/>
                    <a:pt x="13550" y="16478"/>
                  </a:cubicBezTo>
                  <a:cubicBezTo>
                    <a:pt x="13896" y="16062"/>
                    <a:pt x="14217" y="15633"/>
                    <a:pt x="14550" y="15204"/>
                  </a:cubicBezTo>
                  <a:close/>
                  <a:moveTo>
                    <a:pt x="5859" y="17336"/>
                  </a:moveTo>
                  <a:lnTo>
                    <a:pt x="5859" y="17336"/>
                  </a:lnTo>
                  <a:cubicBezTo>
                    <a:pt x="6049" y="17550"/>
                    <a:pt x="6228" y="17764"/>
                    <a:pt x="6418" y="17979"/>
                  </a:cubicBezTo>
                  <a:lnTo>
                    <a:pt x="6383" y="18026"/>
                  </a:lnTo>
                  <a:cubicBezTo>
                    <a:pt x="6228" y="18181"/>
                    <a:pt x="6085" y="18336"/>
                    <a:pt x="5930" y="18491"/>
                  </a:cubicBezTo>
                  <a:cubicBezTo>
                    <a:pt x="5918" y="18121"/>
                    <a:pt x="5895" y="17740"/>
                    <a:pt x="5859" y="17336"/>
                  </a:cubicBezTo>
                  <a:close/>
                  <a:moveTo>
                    <a:pt x="15467" y="17300"/>
                  </a:moveTo>
                  <a:lnTo>
                    <a:pt x="15467" y="17300"/>
                  </a:lnTo>
                  <a:cubicBezTo>
                    <a:pt x="15431" y="17717"/>
                    <a:pt x="15408" y="18133"/>
                    <a:pt x="15396" y="18526"/>
                  </a:cubicBezTo>
                  <a:lnTo>
                    <a:pt x="15384" y="18538"/>
                  </a:lnTo>
                  <a:cubicBezTo>
                    <a:pt x="15217" y="18360"/>
                    <a:pt x="15050" y="18169"/>
                    <a:pt x="14872" y="17979"/>
                  </a:cubicBezTo>
                  <a:cubicBezTo>
                    <a:pt x="15062" y="17752"/>
                    <a:pt x="15265" y="17538"/>
                    <a:pt x="15467" y="17300"/>
                  </a:cubicBezTo>
                  <a:close/>
                  <a:moveTo>
                    <a:pt x="8050" y="16848"/>
                  </a:moveTo>
                  <a:cubicBezTo>
                    <a:pt x="8359" y="17228"/>
                    <a:pt x="8681" y="17609"/>
                    <a:pt x="9014" y="17979"/>
                  </a:cubicBezTo>
                  <a:cubicBezTo>
                    <a:pt x="8704" y="18312"/>
                    <a:pt x="8383" y="18669"/>
                    <a:pt x="8050" y="19003"/>
                  </a:cubicBezTo>
                  <a:lnTo>
                    <a:pt x="8038" y="19014"/>
                  </a:lnTo>
                  <a:cubicBezTo>
                    <a:pt x="7716" y="18669"/>
                    <a:pt x="7383" y="18324"/>
                    <a:pt x="7061" y="17979"/>
                  </a:cubicBezTo>
                  <a:cubicBezTo>
                    <a:pt x="7395" y="17609"/>
                    <a:pt x="7728" y="17240"/>
                    <a:pt x="8050" y="16848"/>
                  </a:cubicBezTo>
                  <a:close/>
                  <a:moveTo>
                    <a:pt x="10645" y="16848"/>
                  </a:moveTo>
                  <a:cubicBezTo>
                    <a:pt x="10967" y="17228"/>
                    <a:pt x="11288" y="17609"/>
                    <a:pt x="11621" y="17979"/>
                  </a:cubicBezTo>
                  <a:cubicBezTo>
                    <a:pt x="11312" y="18324"/>
                    <a:pt x="10979" y="18669"/>
                    <a:pt x="10645" y="19003"/>
                  </a:cubicBezTo>
                  <a:lnTo>
                    <a:pt x="10645" y="19014"/>
                  </a:lnTo>
                  <a:cubicBezTo>
                    <a:pt x="10312" y="18669"/>
                    <a:pt x="9990" y="18324"/>
                    <a:pt x="9669" y="17979"/>
                  </a:cubicBezTo>
                  <a:cubicBezTo>
                    <a:pt x="10002" y="17609"/>
                    <a:pt x="10324" y="17240"/>
                    <a:pt x="10645" y="16848"/>
                  </a:cubicBezTo>
                  <a:close/>
                  <a:moveTo>
                    <a:pt x="13241" y="16848"/>
                  </a:moveTo>
                  <a:cubicBezTo>
                    <a:pt x="13562" y="17228"/>
                    <a:pt x="13896" y="17609"/>
                    <a:pt x="14217" y="17979"/>
                  </a:cubicBezTo>
                  <a:cubicBezTo>
                    <a:pt x="13907" y="18324"/>
                    <a:pt x="13574" y="18669"/>
                    <a:pt x="13253" y="19003"/>
                  </a:cubicBezTo>
                  <a:lnTo>
                    <a:pt x="13241" y="19014"/>
                  </a:lnTo>
                  <a:cubicBezTo>
                    <a:pt x="12919" y="18669"/>
                    <a:pt x="12586" y="18324"/>
                    <a:pt x="12264" y="17979"/>
                  </a:cubicBezTo>
                  <a:cubicBezTo>
                    <a:pt x="12598" y="17609"/>
                    <a:pt x="12931" y="17240"/>
                    <a:pt x="13241" y="16848"/>
                  </a:cubicBezTo>
                  <a:close/>
                  <a:moveTo>
                    <a:pt x="21099" y="0"/>
                  </a:moveTo>
                  <a:cubicBezTo>
                    <a:pt x="21027" y="60"/>
                    <a:pt x="20932" y="107"/>
                    <a:pt x="20825" y="143"/>
                  </a:cubicBezTo>
                  <a:lnTo>
                    <a:pt x="20789" y="215"/>
                  </a:lnTo>
                  <a:cubicBezTo>
                    <a:pt x="20789" y="226"/>
                    <a:pt x="20789" y="226"/>
                    <a:pt x="20777" y="238"/>
                  </a:cubicBezTo>
                  <a:lnTo>
                    <a:pt x="20777" y="250"/>
                  </a:lnTo>
                  <a:cubicBezTo>
                    <a:pt x="20706" y="381"/>
                    <a:pt x="20646" y="524"/>
                    <a:pt x="20587" y="655"/>
                  </a:cubicBezTo>
                  <a:cubicBezTo>
                    <a:pt x="20158" y="1548"/>
                    <a:pt x="19753" y="2417"/>
                    <a:pt x="19384" y="3286"/>
                  </a:cubicBezTo>
                  <a:cubicBezTo>
                    <a:pt x="19134" y="2417"/>
                    <a:pt x="18932" y="1536"/>
                    <a:pt x="18789" y="655"/>
                  </a:cubicBezTo>
                  <a:cubicBezTo>
                    <a:pt x="18741" y="405"/>
                    <a:pt x="18729" y="262"/>
                    <a:pt x="18729" y="238"/>
                  </a:cubicBezTo>
                  <a:lnTo>
                    <a:pt x="18182" y="238"/>
                  </a:lnTo>
                  <a:cubicBezTo>
                    <a:pt x="18182" y="262"/>
                    <a:pt x="18158" y="405"/>
                    <a:pt x="18122" y="655"/>
                  </a:cubicBezTo>
                  <a:cubicBezTo>
                    <a:pt x="17896" y="1953"/>
                    <a:pt x="17575" y="3239"/>
                    <a:pt x="17146" y="4477"/>
                  </a:cubicBezTo>
                  <a:cubicBezTo>
                    <a:pt x="16729" y="3239"/>
                    <a:pt x="16408" y="1953"/>
                    <a:pt x="16182" y="655"/>
                  </a:cubicBezTo>
                  <a:cubicBezTo>
                    <a:pt x="16146" y="405"/>
                    <a:pt x="16134" y="262"/>
                    <a:pt x="16122" y="238"/>
                  </a:cubicBezTo>
                  <a:lnTo>
                    <a:pt x="15574" y="238"/>
                  </a:lnTo>
                  <a:cubicBezTo>
                    <a:pt x="15574" y="262"/>
                    <a:pt x="15562" y="405"/>
                    <a:pt x="15515" y="655"/>
                  </a:cubicBezTo>
                  <a:cubicBezTo>
                    <a:pt x="15300" y="1953"/>
                    <a:pt x="14979" y="3227"/>
                    <a:pt x="14562" y="4465"/>
                  </a:cubicBezTo>
                  <a:cubicBezTo>
                    <a:pt x="14134" y="3215"/>
                    <a:pt x="13812" y="1953"/>
                    <a:pt x="13586" y="655"/>
                  </a:cubicBezTo>
                  <a:cubicBezTo>
                    <a:pt x="13550" y="417"/>
                    <a:pt x="13526" y="286"/>
                    <a:pt x="13526" y="238"/>
                  </a:cubicBezTo>
                  <a:lnTo>
                    <a:pt x="12979" y="238"/>
                  </a:lnTo>
                  <a:cubicBezTo>
                    <a:pt x="12979" y="274"/>
                    <a:pt x="12955" y="417"/>
                    <a:pt x="12919" y="655"/>
                  </a:cubicBezTo>
                  <a:cubicBezTo>
                    <a:pt x="12705" y="1953"/>
                    <a:pt x="12372" y="3215"/>
                    <a:pt x="11955" y="4465"/>
                  </a:cubicBezTo>
                  <a:cubicBezTo>
                    <a:pt x="11526" y="3215"/>
                    <a:pt x="11205" y="1953"/>
                    <a:pt x="10990" y="655"/>
                  </a:cubicBezTo>
                  <a:cubicBezTo>
                    <a:pt x="10943" y="429"/>
                    <a:pt x="10931" y="286"/>
                    <a:pt x="10931" y="238"/>
                  </a:cubicBezTo>
                  <a:lnTo>
                    <a:pt x="10371" y="238"/>
                  </a:lnTo>
                  <a:cubicBezTo>
                    <a:pt x="10371" y="286"/>
                    <a:pt x="10347" y="429"/>
                    <a:pt x="10312" y="655"/>
                  </a:cubicBezTo>
                  <a:cubicBezTo>
                    <a:pt x="10097" y="1953"/>
                    <a:pt x="9776" y="3215"/>
                    <a:pt x="9359" y="4465"/>
                  </a:cubicBezTo>
                  <a:cubicBezTo>
                    <a:pt x="8931" y="3215"/>
                    <a:pt x="8609" y="1953"/>
                    <a:pt x="8383" y="655"/>
                  </a:cubicBezTo>
                  <a:cubicBezTo>
                    <a:pt x="8347" y="429"/>
                    <a:pt x="8335" y="286"/>
                    <a:pt x="8323" y="238"/>
                  </a:cubicBezTo>
                  <a:lnTo>
                    <a:pt x="7776" y="238"/>
                  </a:lnTo>
                  <a:cubicBezTo>
                    <a:pt x="7776" y="286"/>
                    <a:pt x="7752" y="429"/>
                    <a:pt x="7716" y="655"/>
                  </a:cubicBezTo>
                  <a:cubicBezTo>
                    <a:pt x="7502" y="1953"/>
                    <a:pt x="7169" y="3239"/>
                    <a:pt x="6752" y="4477"/>
                  </a:cubicBezTo>
                  <a:cubicBezTo>
                    <a:pt x="6323" y="3239"/>
                    <a:pt x="6002" y="1953"/>
                    <a:pt x="5775" y="655"/>
                  </a:cubicBezTo>
                  <a:cubicBezTo>
                    <a:pt x="5752" y="429"/>
                    <a:pt x="5728" y="286"/>
                    <a:pt x="5728" y="250"/>
                  </a:cubicBezTo>
                  <a:lnTo>
                    <a:pt x="5168" y="250"/>
                  </a:lnTo>
                  <a:cubicBezTo>
                    <a:pt x="5168" y="286"/>
                    <a:pt x="5156" y="429"/>
                    <a:pt x="5121" y="655"/>
                  </a:cubicBezTo>
                  <a:cubicBezTo>
                    <a:pt x="4894" y="1953"/>
                    <a:pt x="4573" y="3239"/>
                    <a:pt x="4144" y="4477"/>
                  </a:cubicBezTo>
                  <a:cubicBezTo>
                    <a:pt x="3728" y="3239"/>
                    <a:pt x="3394" y="1953"/>
                    <a:pt x="3180" y="655"/>
                  </a:cubicBezTo>
                  <a:cubicBezTo>
                    <a:pt x="3144" y="429"/>
                    <a:pt x="3132" y="298"/>
                    <a:pt x="3120" y="250"/>
                  </a:cubicBezTo>
                  <a:lnTo>
                    <a:pt x="2573" y="250"/>
                  </a:lnTo>
                  <a:cubicBezTo>
                    <a:pt x="2573" y="298"/>
                    <a:pt x="2549" y="441"/>
                    <a:pt x="2513" y="655"/>
                  </a:cubicBezTo>
                  <a:cubicBezTo>
                    <a:pt x="2370" y="1524"/>
                    <a:pt x="2180" y="2393"/>
                    <a:pt x="1930" y="3239"/>
                  </a:cubicBezTo>
                  <a:cubicBezTo>
                    <a:pt x="1561" y="2393"/>
                    <a:pt x="1168" y="1536"/>
                    <a:pt x="739" y="655"/>
                  </a:cubicBezTo>
                  <a:cubicBezTo>
                    <a:pt x="656" y="488"/>
                    <a:pt x="572" y="310"/>
                    <a:pt x="489" y="143"/>
                  </a:cubicBezTo>
                  <a:cubicBezTo>
                    <a:pt x="406" y="119"/>
                    <a:pt x="322" y="72"/>
                    <a:pt x="239" y="24"/>
                  </a:cubicBezTo>
                  <a:cubicBezTo>
                    <a:pt x="215" y="24"/>
                    <a:pt x="191" y="24"/>
                    <a:pt x="180" y="36"/>
                  </a:cubicBezTo>
                  <a:cubicBezTo>
                    <a:pt x="60" y="95"/>
                    <a:pt x="1" y="238"/>
                    <a:pt x="60" y="357"/>
                  </a:cubicBezTo>
                  <a:cubicBezTo>
                    <a:pt x="96" y="417"/>
                    <a:pt x="120" y="465"/>
                    <a:pt x="144" y="524"/>
                  </a:cubicBezTo>
                  <a:cubicBezTo>
                    <a:pt x="727" y="1727"/>
                    <a:pt x="1263" y="2905"/>
                    <a:pt x="1751" y="4048"/>
                  </a:cubicBezTo>
                  <a:cubicBezTo>
                    <a:pt x="1918" y="4453"/>
                    <a:pt x="2085" y="4858"/>
                    <a:pt x="2239" y="5251"/>
                  </a:cubicBezTo>
                  <a:cubicBezTo>
                    <a:pt x="2335" y="5489"/>
                    <a:pt x="2430" y="5715"/>
                    <a:pt x="2513" y="5941"/>
                  </a:cubicBezTo>
                  <a:cubicBezTo>
                    <a:pt x="2716" y="6453"/>
                    <a:pt x="2894" y="6953"/>
                    <a:pt x="3073" y="7442"/>
                  </a:cubicBezTo>
                  <a:cubicBezTo>
                    <a:pt x="3454" y="8501"/>
                    <a:pt x="3799" y="9573"/>
                    <a:pt x="4085" y="10609"/>
                  </a:cubicBezTo>
                  <a:cubicBezTo>
                    <a:pt x="4204" y="10990"/>
                    <a:pt x="4299" y="11359"/>
                    <a:pt x="4382" y="11716"/>
                  </a:cubicBezTo>
                  <a:cubicBezTo>
                    <a:pt x="4549" y="12335"/>
                    <a:pt x="4680" y="12966"/>
                    <a:pt x="4823" y="13585"/>
                  </a:cubicBezTo>
                  <a:cubicBezTo>
                    <a:pt x="5025" y="14550"/>
                    <a:pt x="5180" y="15502"/>
                    <a:pt x="5287" y="16419"/>
                  </a:cubicBezTo>
                  <a:cubicBezTo>
                    <a:pt x="5299" y="16490"/>
                    <a:pt x="5299" y="16562"/>
                    <a:pt x="5311" y="16633"/>
                  </a:cubicBezTo>
                  <a:cubicBezTo>
                    <a:pt x="5406" y="17455"/>
                    <a:pt x="5454" y="18276"/>
                    <a:pt x="5454" y="19098"/>
                  </a:cubicBezTo>
                  <a:cubicBezTo>
                    <a:pt x="5454" y="19193"/>
                    <a:pt x="5514" y="19288"/>
                    <a:pt x="5609" y="19324"/>
                  </a:cubicBezTo>
                  <a:cubicBezTo>
                    <a:pt x="5635" y="19335"/>
                    <a:pt x="5663" y="19340"/>
                    <a:pt x="5691" y="19340"/>
                  </a:cubicBezTo>
                  <a:cubicBezTo>
                    <a:pt x="5755" y="19340"/>
                    <a:pt x="5821" y="19314"/>
                    <a:pt x="5871" y="19264"/>
                  </a:cubicBezTo>
                  <a:cubicBezTo>
                    <a:pt x="6168" y="18967"/>
                    <a:pt x="6454" y="18657"/>
                    <a:pt x="6740" y="18348"/>
                  </a:cubicBezTo>
                  <a:cubicBezTo>
                    <a:pt x="7109" y="18741"/>
                    <a:pt x="7478" y="19145"/>
                    <a:pt x="7871" y="19538"/>
                  </a:cubicBezTo>
                  <a:cubicBezTo>
                    <a:pt x="7919" y="19580"/>
                    <a:pt x="7978" y="19601"/>
                    <a:pt x="8038" y="19601"/>
                  </a:cubicBezTo>
                  <a:cubicBezTo>
                    <a:pt x="8097" y="19601"/>
                    <a:pt x="8157" y="19580"/>
                    <a:pt x="8204" y="19538"/>
                  </a:cubicBezTo>
                  <a:cubicBezTo>
                    <a:pt x="8597" y="19145"/>
                    <a:pt x="8978" y="18752"/>
                    <a:pt x="9335" y="18348"/>
                  </a:cubicBezTo>
                  <a:cubicBezTo>
                    <a:pt x="9705" y="18752"/>
                    <a:pt x="10086" y="19145"/>
                    <a:pt x="10467" y="19538"/>
                  </a:cubicBezTo>
                  <a:cubicBezTo>
                    <a:pt x="10514" y="19580"/>
                    <a:pt x="10577" y="19601"/>
                    <a:pt x="10639" y="19601"/>
                  </a:cubicBezTo>
                  <a:cubicBezTo>
                    <a:pt x="10702" y="19601"/>
                    <a:pt x="10764" y="19580"/>
                    <a:pt x="10812" y="19538"/>
                  </a:cubicBezTo>
                  <a:cubicBezTo>
                    <a:pt x="11193" y="19145"/>
                    <a:pt x="11574" y="18752"/>
                    <a:pt x="11943" y="18348"/>
                  </a:cubicBezTo>
                  <a:cubicBezTo>
                    <a:pt x="12312" y="18752"/>
                    <a:pt x="12681" y="19145"/>
                    <a:pt x="13074" y="19538"/>
                  </a:cubicBezTo>
                  <a:cubicBezTo>
                    <a:pt x="13122" y="19580"/>
                    <a:pt x="13181" y="19601"/>
                    <a:pt x="13241" y="19601"/>
                  </a:cubicBezTo>
                  <a:cubicBezTo>
                    <a:pt x="13300" y="19601"/>
                    <a:pt x="13360" y="19580"/>
                    <a:pt x="13407" y="19538"/>
                  </a:cubicBezTo>
                  <a:cubicBezTo>
                    <a:pt x="13788" y="19145"/>
                    <a:pt x="14169" y="18752"/>
                    <a:pt x="14538" y="18348"/>
                  </a:cubicBezTo>
                  <a:cubicBezTo>
                    <a:pt x="14848" y="18681"/>
                    <a:pt x="15134" y="18991"/>
                    <a:pt x="15443" y="19300"/>
                  </a:cubicBezTo>
                  <a:cubicBezTo>
                    <a:pt x="15493" y="19350"/>
                    <a:pt x="15553" y="19376"/>
                    <a:pt x="15618" y="19376"/>
                  </a:cubicBezTo>
                  <a:cubicBezTo>
                    <a:pt x="15646" y="19376"/>
                    <a:pt x="15676" y="19371"/>
                    <a:pt x="15705" y="19360"/>
                  </a:cubicBezTo>
                  <a:cubicBezTo>
                    <a:pt x="15801" y="19312"/>
                    <a:pt x="15860" y="19229"/>
                    <a:pt x="15860" y="19133"/>
                  </a:cubicBezTo>
                  <a:cubicBezTo>
                    <a:pt x="15860" y="18276"/>
                    <a:pt x="15920" y="17431"/>
                    <a:pt x="16027" y="16586"/>
                  </a:cubicBezTo>
                  <a:cubicBezTo>
                    <a:pt x="16027" y="16526"/>
                    <a:pt x="16027" y="16478"/>
                    <a:pt x="16039" y="16431"/>
                  </a:cubicBezTo>
                  <a:cubicBezTo>
                    <a:pt x="16146" y="15538"/>
                    <a:pt x="16301" y="14585"/>
                    <a:pt x="16503" y="13609"/>
                  </a:cubicBezTo>
                  <a:cubicBezTo>
                    <a:pt x="16622" y="12978"/>
                    <a:pt x="16777" y="12311"/>
                    <a:pt x="16955" y="11621"/>
                  </a:cubicBezTo>
                  <a:cubicBezTo>
                    <a:pt x="17039" y="11299"/>
                    <a:pt x="17134" y="10966"/>
                    <a:pt x="17229" y="10632"/>
                  </a:cubicBezTo>
                  <a:cubicBezTo>
                    <a:pt x="17515" y="9620"/>
                    <a:pt x="17860" y="8549"/>
                    <a:pt x="18241" y="7465"/>
                  </a:cubicBezTo>
                  <a:cubicBezTo>
                    <a:pt x="18420" y="6953"/>
                    <a:pt x="18610" y="6441"/>
                    <a:pt x="18813" y="5929"/>
                  </a:cubicBezTo>
                  <a:cubicBezTo>
                    <a:pt x="18896" y="5703"/>
                    <a:pt x="18991" y="5477"/>
                    <a:pt x="19075" y="5251"/>
                  </a:cubicBezTo>
                  <a:cubicBezTo>
                    <a:pt x="19230" y="4858"/>
                    <a:pt x="19396" y="4465"/>
                    <a:pt x="19563" y="4072"/>
                  </a:cubicBezTo>
                  <a:cubicBezTo>
                    <a:pt x="20051" y="2917"/>
                    <a:pt x="20599" y="1715"/>
                    <a:pt x="21182" y="512"/>
                  </a:cubicBezTo>
                  <a:lnTo>
                    <a:pt x="21218" y="429"/>
                  </a:lnTo>
                  <a:lnTo>
                    <a:pt x="21266" y="334"/>
                  </a:lnTo>
                  <a:cubicBezTo>
                    <a:pt x="21325" y="226"/>
                    <a:pt x="21277" y="84"/>
                    <a:pt x="21170" y="24"/>
                  </a:cubicBezTo>
                  <a:cubicBezTo>
                    <a:pt x="21146" y="12"/>
                    <a:pt x="21123" y="0"/>
                    <a:pt x="21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" name="Google Shape;1588;p42"/>
          <p:cNvGrpSpPr/>
          <p:nvPr/>
        </p:nvGrpSpPr>
        <p:grpSpPr>
          <a:xfrm>
            <a:off x="6731614" y="2685687"/>
            <a:ext cx="692554" cy="630735"/>
            <a:chOff x="8032519" y="1470154"/>
            <a:chExt cx="1020713" cy="953204"/>
          </a:xfrm>
        </p:grpSpPr>
        <p:sp>
          <p:nvSpPr>
            <p:cNvPr id="1589" name="Google Shape;1589;p42"/>
            <p:cNvSpPr/>
            <p:nvPr/>
          </p:nvSpPr>
          <p:spPr>
            <a:xfrm>
              <a:off x="8032519" y="1475561"/>
              <a:ext cx="1008849" cy="942653"/>
            </a:xfrm>
            <a:custGeom>
              <a:avLst/>
              <a:gdLst/>
              <a:ahLst/>
              <a:cxnLst/>
              <a:rect l="l" t="t" r="r" b="b"/>
              <a:pathLst>
                <a:path w="19218" h="17957" extrusionOk="0">
                  <a:moveTo>
                    <a:pt x="9424" y="1"/>
                  </a:moveTo>
                  <a:cubicBezTo>
                    <a:pt x="8984" y="1"/>
                    <a:pt x="8541" y="33"/>
                    <a:pt x="8097" y="100"/>
                  </a:cubicBezTo>
                  <a:cubicBezTo>
                    <a:pt x="4192" y="683"/>
                    <a:pt x="1132" y="3743"/>
                    <a:pt x="536" y="7648"/>
                  </a:cubicBezTo>
                  <a:cubicBezTo>
                    <a:pt x="1" y="11268"/>
                    <a:pt x="1715" y="14864"/>
                    <a:pt x="4882" y="16721"/>
                  </a:cubicBezTo>
                  <a:cubicBezTo>
                    <a:pt x="6295" y="17551"/>
                    <a:pt x="7862" y="17957"/>
                    <a:pt x="9419" y="17957"/>
                  </a:cubicBezTo>
                  <a:cubicBezTo>
                    <a:pt x="11615" y="17957"/>
                    <a:pt x="13791" y="17150"/>
                    <a:pt x="15491" y="15590"/>
                  </a:cubicBezTo>
                  <a:cubicBezTo>
                    <a:pt x="18396" y="12923"/>
                    <a:pt x="19217" y="8672"/>
                    <a:pt x="17515" y="5112"/>
                  </a:cubicBezTo>
                  <a:cubicBezTo>
                    <a:pt x="16017" y="1959"/>
                    <a:pt x="12837" y="1"/>
                    <a:pt x="94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2"/>
            <p:cNvSpPr/>
            <p:nvPr/>
          </p:nvSpPr>
          <p:spPr>
            <a:xfrm>
              <a:off x="8050053" y="1470154"/>
              <a:ext cx="1003179" cy="953204"/>
            </a:xfrm>
            <a:custGeom>
              <a:avLst/>
              <a:gdLst/>
              <a:ahLst/>
              <a:cxnLst/>
              <a:rect l="l" t="t" r="r" b="b"/>
              <a:pathLst>
                <a:path w="19110" h="18158" extrusionOk="0">
                  <a:moveTo>
                    <a:pt x="9168" y="191"/>
                  </a:moveTo>
                  <a:lnTo>
                    <a:pt x="9215" y="251"/>
                  </a:lnTo>
                  <a:cubicBezTo>
                    <a:pt x="10204" y="1596"/>
                    <a:pt x="10870" y="3156"/>
                    <a:pt x="11168" y="4787"/>
                  </a:cubicBezTo>
                  <a:lnTo>
                    <a:pt x="11204" y="4977"/>
                  </a:lnTo>
                  <a:lnTo>
                    <a:pt x="11204" y="4977"/>
                  </a:lnTo>
                  <a:lnTo>
                    <a:pt x="11013" y="4965"/>
                  </a:lnTo>
                  <a:cubicBezTo>
                    <a:pt x="10656" y="4942"/>
                    <a:pt x="10299" y="4930"/>
                    <a:pt x="9954" y="4930"/>
                  </a:cubicBezTo>
                  <a:cubicBezTo>
                    <a:pt x="9596" y="4930"/>
                    <a:pt x="9239" y="4942"/>
                    <a:pt x="8870" y="4965"/>
                  </a:cubicBezTo>
                  <a:lnTo>
                    <a:pt x="8739" y="4977"/>
                  </a:lnTo>
                  <a:lnTo>
                    <a:pt x="8715" y="4846"/>
                  </a:lnTo>
                  <a:cubicBezTo>
                    <a:pt x="8704" y="4823"/>
                    <a:pt x="8704" y="4799"/>
                    <a:pt x="8704" y="4763"/>
                  </a:cubicBezTo>
                  <a:cubicBezTo>
                    <a:pt x="8692" y="4715"/>
                    <a:pt x="8692" y="4680"/>
                    <a:pt x="8680" y="4644"/>
                  </a:cubicBezTo>
                  <a:cubicBezTo>
                    <a:pt x="8513" y="3870"/>
                    <a:pt x="8025" y="3215"/>
                    <a:pt x="7346" y="2822"/>
                  </a:cubicBezTo>
                  <a:cubicBezTo>
                    <a:pt x="6525" y="2346"/>
                    <a:pt x="5513" y="2096"/>
                    <a:pt x="4298" y="2096"/>
                  </a:cubicBezTo>
                  <a:lnTo>
                    <a:pt x="4036" y="2096"/>
                  </a:lnTo>
                  <a:lnTo>
                    <a:pt x="3536" y="2120"/>
                  </a:lnTo>
                  <a:lnTo>
                    <a:pt x="3941" y="1834"/>
                  </a:lnTo>
                  <a:cubicBezTo>
                    <a:pt x="5441" y="763"/>
                    <a:pt x="7251" y="191"/>
                    <a:pt x="9096" y="191"/>
                  </a:cubicBezTo>
                  <a:close/>
                  <a:moveTo>
                    <a:pt x="9406" y="191"/>
                  </a:moveTo>
                  <a:lnTo>
                    <a:pt x="9716" y="215"/>
                  </a:lnTo>
                  <a:cubicBezTo>
                    <a:pt x="11085" y="310"/>
                    <a:pt x="12406" y="715"/>
                    <a:pt x="13585" y="1417"/>
                  </a:cubicBezTo>
                  <a:cubicBezTo>
                    <a:pt x="13978" y="1644"/>
                    <a:pt x="14347" y="1894"/>
                    <a:pt x="14692" y="2179"/>
                  </a:cubicBezTo>
                  <a:lnTo>
                    <a:pt x="14871" y="2334"/>
                  </a:lnTo>
                  <a:lnTo>
                    <a:pt x="14669" y="2429"/>
                  </a:lnTo>
                  <a:cubicBezTo>
                    <a:pt x="14299" y="2608"/>
                    <a:pt x="13978" y="2870"/>
                    <a:pt x="13752" y="3215"/>
                  </a:cubicBezTo>
                  <a:cubicBezTo>
                    <a:pt x="13418" y="3715"/>
                    <a:pt x="13252" y="4358"/>
                    <a:pt x="13287" y="5120"/>
                  </a:cubicBezTo>
                  <a:lnTo>
                    <a:pt x="13287" y="5323"/>
                  </a:lnTo>
                  <a:lnTo>
                    <a:pt x="13097" y="5275"/>
                  </a:lnTo>
                  <a:cubicBezTo>
                    <a:pt x="12573" y="5156"/>
                    <a:pt x="12037" y="5061"/>
                    <a:pt x="11501" y="5001"/>
                  </a:cubicBezTo>
                  <a:lnTo>
                    <a:pt x="11382" y="4989"/>
                  </a:lnTo>
                  <a:lnTo>
                    <a:pt x="11371" y="4882"/>
                  </a:lnTo>
                  <a:cubicBezTo>
                    <a:pt x="11097" y="3299"/>
                    <a:pt x="10489" y="1786"/>
                    <a:pt x="9585" y="453"/>
                  </a:cubicBezTo>
                  <a:lnTo>
                    <a:pt x="9406" y="191"/>
                  </a:lnTo>
                  <a:close/>
                  <a:moveTo>
                    <a:pt x="15038" y="2477"/>
                  </a:moveTo>
                  <a:lnTo>
                    <a:pt x="15097" y="2537"/>
                  </a:lnTo>
                  <a:cubicBezTo>
                    <a:pt x="15835" y="3215"/>
                    <a:pt x="16454" y="4013"/>
                    <a:pt x="16931" y="4894"/>
                  </a:cubicBezTo>
                  <a:cubicBezTo>
                    <a:pt x="17383" y="5739"/>
                    <a:pt x="17693" y="6656"/>
                    <a:pt x="17859" y="7597"/>
                  </a:cubicBezTo>
                  <a:lnTo>
                    <a:pt x="17943" y="8073"/>
                  </a:lnTo>
                  <a:lnTo>
                    <a:pt x="17597" y="7728"/>
                  </a:lnTo>
                  <a:cubicBezTo>
                    <a:pt x="16562" y="6644"/>
                    <a:pt x="15204" y="5858"/>
                    <a:pt x="13573" y="5406"/>
                  </a:cubicBezTo>
                  <a:lnTo>
                    <a:pt x="13478" y="5370"/>
                  </a:lnTo>
                  <a:lnTo>
                    <a:pt x="13478" y="5263"/>
                  </a:lnTo>
                  <a:cubicBezTo>
                    <a:pt x="13335" y="3191"/>
                    <a:pt x="14573" y="2632"/>
                    <a:pt x="14966" y="2501"/>
                  </a:cubicBezTo>
                  <a:lnTo>
                    <a:pt x="15038" y="2477"/>
                  </a:lnTo>
                  <a:close/>
                  <a:moveTo>
                    <a:pt x="4310" y="2287"/>
                  </a:moveTo>
                  <a:cubicBezTo>
                    <a:pt x="5477" y="2287"/>
                    <a:pt x="6477" y="2513"/>
                    <a:pt x="7251" y="2989"/>
                  </a:cubicBezTo>
                  <a:cubicBezTo>
                    <a:pt x="7894" y="3358"/>
                    <a:pt x="8346" y="3977"/>
                    <a:pt x="8501" y="4692"/>
                  </a:cubicBezTo>
                  <a:cubicBezTo>
                    <a:pt x="8513" y="4727"/>
                    <a:pt x="8525" y="4763"/>
                    <a:pt x="8525" y="4799"/>
                  </a:cubicBezTo>
                  <a:lnTo>
                    <a:pt x="8561" y="5001"/>
                  </a:lnTo>
                  <a:lnTo>
                    <a:pt x="8406" y="5013"/>
                  </a:lnTo>
                  <a:cubicBezTo>
                    <a:pt x="7977" y="5049"/>
                    <a:pt x="7620" y="5096"/>
                    <a:pt x="7275" y="5144"/>
                  </a:cubicBezTo>
                  <a:cubicBezTo>
                    <a:pt x="3346" y="5751"/>
                    <a:pt x="1334" y="7728"/>
                    <a:pt x="476" y="8847"/>
                  </a:cubicBezTo>
                  <a:lnTo>
                    <a:pt x="191" y="9204"/>
                  </a:lnTo>
                  <a:lnTo>
                    <a:pt x="202" y="8740"/>
                  </a:lnTo>
                  <a:cubicBezTo>
                    <a:pt x="214" y="8418"/>
                    <a:pt x="250" y="8085"/>
                    <a:pt x="298" y="7763"/>
                  </a:cubicBezTo>
                  <a:cubicBezTo>
                    <a:pt x="607" y="5668"/>
                    <a:pt x="1655" y="3751"/>
                    <a:pt x="3262" y="2370"/>
                  </a:cubicBezTo>
                  <a:lnTo>
                    <a:pt x="3298" y="2334"/>
                  </a:lnTo>
                  <a:lnTo>
                    <a:pt x="3334" y="2334"/>
                  </a:lnTo>
                  <a:cubicBezTo>
                    <a:pt x="3655" y="2298"/>
                    <a:pt x="3977" y="2287"/>
                    <a:pt x="4310" y="2287"/>
                  </a:cubicBezTo>
                  <a:close/>
                  <a:moveTo>
                    <a:pt x="13502" y="5573"/>
                  </a:moveTo>
                  <a:lnTo>
                    <a:pt x="13728" y="5632"/>
                  </a:lnTo>
                  <a:cubicBezTo>
                    <a:pt x="15502" y="6180"/>
                    <a:pt x="16907" y="7097"/>
                    <a:pt x="17931" y="8371"/>
                  </a:cubicBezTo>
                  <a:lnTo>
                    <a:pt x="17967" y="8406"/>
                  </a:lnTo>
                  <a:lnTo>
                    <a:pt x="17967" y="8454"/>
                  </a:lnTo>
                  <a:cubicBezTo>
                    <a:pt x="18086" y="10252"/>
                    <a:pt x="17669" y="12038"/>
                    <a:pt x="16752" y="13586"/>
                  </a:cubicBezTo>
                  <a:cubicBezTo>
                    <a:pt x="16550" y="13931"/>
                    <a:pt x="16324" y="14252"/>
                    <a:pt x="16085" y="14574"/>
                  </a:cubicBezTo>
                  <a:lnTo>
                    <a:pt x="16050" y="14621"/>
                  </a:lnTo>
                  <a:lnTo>
                    <a:pt x="15645" y="15098"/>
                  </a:lnTo>
                  <a:lnTo>
                    <a:pt x="15823" y="14443"/>
                  </a:lnTo>
                  <a:cubicBezTo>
                    <a:pt x="16204" y="12502"/>
                    <a:pt x="15442" y="10799"/>
                    <a:pt x="14692" y="9144"/>
                  </a:cubicBezTo>
                  <a:cubicBezTo>
                    <a:pt x="14252" y="8156"/>
                    <a:pt x="13799" y="7132"/>
                    <a:pt x="13585" y="6061"/>
                  </a:cubicBezTo>
                  <a:cubicBezTo>
                    <a:pt x="13561" y="5977"/>
                    <a:pt x="13549" y="5882"/>
                    <a:pt x="13537" y="5799"/>
                  </a:cubicBezTo>
                  <a:lnTo>
                    <a:pt x="13502" y="5573"/>
                  </a:lnTo>
                  <a:close/>
                  <a:moveTo>
                    <a:pt x="8584" y="5180"/>
                  </a:moveTo>
                  <a:lnTo>
                    <a:pt x="8584" y="5335"/>
                  </a:lnTo>
                  <a:cubicBezTo>
                    <a:pt x="8620" y="6549"/>
                    <a:pt x="8096" y="7823"/>
                    <a:pt x="7584" y="8621"/>
                  </a:cubicBezTo>
                  <a:cubicBezTo>
                    <a:pt x="7132" y="9252"/>
                    <a:pt x="6656" y="9859"/>
                    <a:pt x="6132" y="10442"/>
                  </a:cubicBezTo>
                  <a:cubicBezTo>
                    <a:pt x="5024" y="11740"/>
                    <a:pt x="3631" y="13371"/>
                    <a:pt x="2965" y="15229"/>
                  </a:cubicBezTo>
                  <a:lnTo>
                    <a:pt x="2893" y="15455"/>
                  </a:lnTo>
                  <a:lnTo>
                    <a:pt x="2727" y="15288"/>
                  </a:lnTo>
                  <a:cubicBezTo>
                    <a:pt x="1226" y="13764"/>
                    <a:pt x="333" y="11740"/>
                    <a:pt x="214" y="9609"/>
                  </a:cubicBezTo>
                  <a:lnTo>
                    <a:pt x="214" y="9561"/>
                  </a:lnTo>
                  <a:lnTo>
                    <a:pt x="238" y="9525"/>
                  </a:lnTo>
                  <a:cubicBezTo>
                    <a:pt x="572" y="8954"/>
                    <a:pt x="2488" y="6073"/>
                    <a:pt x="7299" y="5323"/>
                  </a:cubicBezTo>
                  <a:cubicBezTo>
                    <a:pt x="7644" y="5275"/>
                    <a:pt x="8001" y="5227"/>
                    <a:pt x="8430" y="5192"/>
                  </a:cubicBezTo>
                  <a:lnTo>
                    <a:pt x="8584" y="5180"/>
                  </a:lnTo>
                  <a:close/>
                  <a:moveTo>
                    <a:pt x="9942" y="5108"/>
                  </a:moveTo>
                  <a:cubicBezTo>
                    <a:pt x="10335" y="5120"/>
                    <a:pt x="10728" y="5132"/>
                    <a:pt x="11109" y="5168"/>
                  </a:cubicBezTo>
                  <a:lnTo>
                    <a:pt x="11228" y="5168"/>
                  </a:lnTo>
                  <a:lnTo>
                    <a:pt x="11240" y="5287"/>
                  </a:lnTo>
                  <a:cubicBezTo>
                    <a:pt x="11787" y="8763"/>
                    <a:pt x="11132" y="13002"/>
                    <a:pt x="9299" y="17872"/>
                  </a:cubicBezTo>
                  <a:lnTo>
                    <a:pt x="9263" y="17967"/>
                  </a:lnTo>
                  <a:lnTo>
                    <a:pt x="9073" y="17967"/>
                  </a:lnTo>
                  <a:cubicBezTo>
                    <a:pt x="7489" y="17967"/>
                    <a:pt x="5941" y="17550"/>
                    <a:pt x="4584" y="16753"/>
                  </a:cubicBezTo>
                  <a:cubicBezTo>
                    <a:pt x="4060" y="16443"/>
                    <a:pt x="3560" y="16074"/>
                    <a:pt x="3108" y="15669"/>
                  </a:cubicBezTo>
                  <a:lnTo>
                    <a:pt x="3036" y="15598"/>
                  </a:lnTo>
                  <a:lnTo>
                    <a:pt x="3072" y="15514"/>
                  </a:lnTo>
                  <a:cubicBezTo>
                    <a:pt x="3679" y="13597"/>
                    <a:pt x="5060" y="11990"/>
                    <a:pt x="6275" y="10561"/>
                  </a:cubicBezTo>
                  <a:cubicBezTo>
                    <a:pt x="6799" y="9978"/>
                    <a:pt x="7287" y="9359"/>
                    <a:pt x="7739" y="8716"/>
                  </a:cubicBezTo>
                  <a:cubicBezTo>
                    <a:pt x="7787" y="8644"/>
                    <a:pt x="7834" y="8561"/>
                    <a:pt x="7882" y="8478"/>
                  </a:cubicBezTo>
                  <a:cubicBezTo>
                    <a:pt x="8489" y="7454"/>
                    <a:pt x="8811" y="6299"/>
                    <a:pt x="8763" y="5311"/>
                  </a:cubicBezTo>
                  <a:lnTo>
                    <a:pt x="8751" y="5156"/>
                  </a:lnTo>
                  <a:lnTo>
                    <a:pt x="8906" y="5144"/>
                  </a:lnTo>
                  <a:cubicBezTo>
                    <a:pt x="9251" y="5120"/>
                    <a:pt x="9608" y="5108"/>
                    <a:pt x="9942" y="5108"/>
                  </a:cubicBezTo>
                  <a:close/>
                  <a:moveTo>
                    <a:pt x="11430" y="5180"/>
                  </a:moveTo>
                  <a:lnTo>
                    <a:pt x="11621" y="5204"/>
                  </a:lnTo>
                  <a:cubicBezTo>
                    <a:pt x="12156" y="5263"/>
                    <a:pt x="12692" y="5358"/>
                    <a:pt x="13216" y="5489"/>
                  </a:cubicBezTo>
                  <a:lnTo>
                    <a:pt x="13311" y="5525"/>
                  </a:lnTo>
                  <a:lnTo>
                    <a:pt x="13323" y="5620"/>
                  </a:lnTo>
                  <a:cubicBezTo>
                    <a:pt x="13347" y="5787"/>
                    <a:pt x="13371" y="5942"/>
                    <a:pt x="13395" y="6097"/>
                  </a:cubicBezTo>
                  <a:cubicBezTo>
                    <a:pt x="13621" y="7192"/>
                    <a:pt x="14085" y="8228"/>
                    <a:pt x="14526" y="9228"/>
                  </a:cubicBezTo>
                  <a:cubicBezTo>
                    <a:pt x="15311" y="10966"/>
                    <a:pt x="16050" y="12621"/>
                    <a:pt x="15609" y="14550"/>
                  </a:cubicBezTo>
                  <a:cubicBezTo>
                    <a:pt x="15550" y="14824"/>
                    <a:pt x="15466" y="15098"/>
                    <a:pt x="15359" y="15360"/>
                  </a:cubicBezTo>
                  <a:lnTo>
                    <a:pt x="15347" y="15395"/>
                  </a:lnTo>
                  <a:lnTo>
                    <a:pt x="15335" y="15419"/>
                  </a:lnTo>
                  <a:cubicBezTo>
                    <a:pt x="13811" y="16907"/>
                    <a:pt x="11823" y="17800"/>
                    <a:pt x="9704" y="17943"/>
                  </a:cubicBezTo>
                  <a:lnTo>
                    <a:pt x="9466" y="17967"/>
                  </a:lnTo>
                  <a:lnTo>
                    <a:pt x="9549" y="17741"/>
                  </a:lnTo>
                  <a:cubicBezTo>
                    <a:pt x="11323" y="12978"/>
                    <a:pt x="11954" y="8823"/>
                    <a:pt x="11454" y="5370"/>
                  </a:cubicBezTo>
                  <a:lnTo>
                    <a:pt x="11430" y="5180"/>
                  </a:lnTo>
                  <a:close/>
                  <a:moveTo>
                    <a:pt x="9108" y="1"/>
                  </a:moveTo>
                  <a:cubicBezTo>
                    <a:pt x="6965" y="1"/>
                    <a:pt x="4882" y="763"/>
                    <a:pt x="3239" y="2132"/>
                  </a:cubicBezTo>
                  <a:lnTo>
                    <a:pt x="3072" y="2287"/>
                  </a:lnTo>
                  <a:cubicBezTo>
                    <a:pt x="1476" y="3691"/>
                    <a:pt x="429" y="5632"/>
                    <a:pt x="107" y="7740"/>
                  </a:cubicBezTo>
                  <a:cubicBezTo>
                    <a:pt x="24" y="8323"/>
                    <a:pt x="0" y="8930"/>
                    <a:pt x="24" y="9525"/>
                  </a:cubicBezTo>
                  <a:cubicBezTo>
                    <a:pt x="250" y="14348"/>
                    <a:pt x="4239" y="18146"/>
                    <a:pt x="9073" y="18158"/>
                  </a:cubicBezTo>
                  <a:lnTo>
                    <a:pt x="9311" y="18146"/>
                  </a:lnTo>
                  <a:lnTo>
                    <a:pt x="9370" y="18146"/>
                  </a:lnTo>
                  <a:cubicBezTo>
                    <a:pt x="11632" y="18074"/>
                    <a:pt x="13799" y="17157"/>
                    <a:pt x="15419" y="15574"/>
                  </a:cubicBezTo>
                  <a:lnTo>
                    <a:pt x="15442" y="15562"/>
                  </a:lnTo>
                  <a:lnTo>
                    <a:pt x="15514" y="15479"/>
                  </a:lnTo>
                  <a:lnTo>
                    <a:pt x="15526" y="15467"/>
                  </a:lnTo>
                  <a:cubicBezTo>
                    <a:pt x="16062" y="14931"/>
                    <a:pt x="16526" y="14324"/>
                    <a:pt x="16907" y="13669"/>
                  </a:cubicBezTo>
                  <a:cubicBezTo>
                    <a:pt x="19110" y="9942"/>
                    <a:pt x="18359" y="5180"/>
                    <a:pt x="15121" y="2298"/>
                  </a:cubicBezTo>
                  <a:lnTo>
                    <a:pt x="15109" y="2287"/>
                  </a:lnTo>
                  <a:cubicBezTo>
                    <a:pt x="13490" y="846"/>
                    <a:pt x="11406" y="36"/>
                    <a:pt x="9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6" grpId="0"/>
      <p:bldP spid="157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44"/>
          <p:cNvSpPr txBox="1">
            <a:spLocks noGrp="1"/>
          </p:cNvSpPr>
          <p:nvPr>
            <p:ph type="title"/>
          </p:nvPr>
        </p:nvSpPr>
        <p:spPr>
          <a:xfrm>
            <a:off x="2206650" y="2011575"/>
            <a:ext cx="4730700" cy="6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</a:t>
            </a:r>
            <a:endParaRPr dirty="0"/>
          </a:p>
        </p:txBody>
      </p:sp>
      <p:sp>
        <p:nvSpPr>
          <p:cNvPr id="1602" name="Google Shape;1602;p44"/>
          <p:cNvSpPr txBox="1">
            <a:spLocks noGrp="1"/>
          </p:cNvSpPr>
          <p:nvPr>
            <p:ph type="subTitle" idx="1"/>
          </p:nvPr>
        </p:nvSpPr>
        <p:spPr>
          <a:xfrm>
            <a:off x="2210215" y="2636575"/>
            <a:ext cx="47238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Reasons to choose this topic</a:t>
            </a:r>
            <a:endParaRPr dirty="0"/>
          </a:p>
        </p:txBody>
      </p:sp>
      <p:grpSp>
        <p:nvGrpSpPr>
          <p:cNvPr id="1603" name="Google Shape;1603;p44"/>
          <p:cNvGrpSpPr/>
          <p:nvPr/>
        </p:nvGrpSpPr>
        <p:grpSpPr>
          <a:xfrm>
            <a:off x="737263" y="3502789"/>
            <a:ext cx="1247201" cy="1124447"/>
            <a:chOff x="663525" y="3577875"/>
            <a:chExt cx="1070375" cy="965025"/>
          </a:xfrm>
        </p:grpSpPr>
        <p:sp>
          <p:nvSpPr>
            <p:cNvPr id="1604" name="Google Shape;1604;p44"/>
            <p:cNvSpPr/>
            <p:nvPr/>
          </p:nvSpPr>
          <p:spPr>
            <a:xfrm>
              <a:off x="724225" y="3593950"/>
              <a:ext cx="945700" cy="945675"/>
            </a:xfrm>
            <a:custGeom>
              <a:avLst/>
              <a:gdLst/>
              <a:ahLst/>
              <a:cxnLst/>
              <a:rect l="l" t="t" r="r" b="b"/>
              <a:pathLst>
                <a:path w="37828" h="37827" extrusionOk="0">
                  <a:moveTo>
                    <a:pt x="18920" y="0"/>
                  </a:moveTo>
                  <a:cubicBezTo>
                    <a:pt x="8478" y="0"/>
                    <a:pt x="1" y="8466"/>
                    <a:pt x="1" y="18908"/>
                  </a:cubicBezTo>
                  <a:cubicBezTo>
                    <a:pt x="1" y="29361"/>
                    <a:pt x="8478" y="37827"/>
                    <a:pt x="18920" y="37827"/>
                  </a:cubicBezTo>
                  <a:cubicBezTo>
                    <a:pt x="29362" y="37827"/>
                    <a:pt x="37827" y="29361"/>
                    <a:pt x="37827" y="18908"/>
                  </a:cubicBezTo>
                  <a:cubicBezTo>
                    <a:pt x="37827" y="8466"/>
                    <a:pt x="29362" y="0"/>
                    <a:pt x="189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4"/>
            <p:cNvSpPr/>
            <p:nvPr/>
          </p:nvSpPr>
          <p:spPr>
            <a:xfrm>
              <a:off x="890925" y="3599300"/>
              <a:ext cx="779275" cy="940550"/>
            </a:xfrm>
            <a:custGeom>
              <a:avLst/>
              <a:gdLst/>
              <a:ahLst/>
              <a:cxnLst/>
              <a:rect l="l" t="t" r="r" b="b"/>
              <a:pathLst>
                <a:path w="31171" h="37622" extrusionOk="0">
                  <a:moveTo>
                    <a:pt x="15062" y="1"/>
                  </a:moveTo>
                  <a:cubicBezTo>
                    <a:pt x="21098" y="5144"/>
                    <a:pt x="23277" y="13491"/>
                    <a:pt x="20539" y="20932"/>
                  </a:cubicBezTo>
                  <a:cubicBezTo>
                    <a:pt x="17800" y="28361"/>
                    <a:pt x="10716" y="33302"/>
                    <a:pt x="2798" y="33302"/>
                  </a:cubicBezTo>
                  <a:cubicBezTo>
                    <a:pt x="1858" y="33302"/>
                    <a:pt x="917" y="33231"/>
                    <a:pt x="0" y="33100"/>
                  </a:cubicBezTo>
                  <a:lnTo>
                    <a:pt x="0" y="33100"/>
                  </a:lnTo>
                  <a:cubicBezTo>
                    <a:pt x="3489" y="36077"/>
                    <a:pt x="7857" y="37622"/>
                    <a:pt x="12274" y="37622"/>
                  </a:cubicBezTo>
                  <a:cubicBezTo>
                    <a:pt x="14958" y="37622"/>
                    <a:pt x="17660" y="37052"/>
                    <a:pt x="20193" y="35886"/>
                  </a:cubicBezTo>
                  <a:cubicBezTo>
                    <a:pt x="26885" y="32791"/>
                    <a:pt x="31171" y="26075"/>
                    <a:pt x="31171" y="18694"/>
                  </a:cubicBezTo>
                  <a:cubicBezTo>
                    <a:pt x="31159" y="9335"/>
                    <a:pt x="24313" y="1394"/>
                    <a:pt x="15062" y="1"/>
                  </a:cubicBezTo>
                  <a:close/>
                </a:path>
              </a:pathLst>
            </a:custGeom>
            <a:solidFill>
              <a:srgbClr val="686868">
                <a:alpha val="2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4"/>
            <p:cNvSpPr/>
            <p:nvPr/>
          </p:nvSpPr>
          <p:spPr>
            <a:xfrm>
              <a:off x="663525" y="3577875"/>
              <a:ext cx="1070375" cy="965025"/>
            </a:xfrm>
            <a:custGeom>
              <a:avLst/>
              <a:gdLst/>
              <a:ahLst/>
              <a:cxnLst/>
              <a:rect l="l" t="t" r="r" b="b"/>
              <a:pathLst>
                <a:path w="42815" h="38601" extrusionOk="0">
                  <a:moveTo>
                    <a:pt x="21344" y="770"/>
                  </a:moveTo>
                  <a:cubicBezTo>
                    <a:pt x="23641" y="770"/>
                    <a:pt x="25928" y="1198"/>
                    <a:pt x="28087" y="2036"/>
                  </a:cubicBezTo>
                  <a:lnTo>
                    <a:pt x="28099" y="2036"/>
                  </a:lnTo>
                  <a:lnTo>
                    <a:pt x="29111" y="7680"/>
                  </a:lnTo>
                  <a:lnTo>
                    <a:pt x="22372" y="12347"/>
                  </a:lnTo>
                  <a:lnTo>
                    <a:pt x="14931" y="10538"/>
                  </a:lnTo>
                  <a:lnTo>
                    <a:pt x="13668" y="5001"/>
                  </a:lnTo>
                  <a:lnTo>
                    <a:pt x="13752" y="4989"/>
                  </a:lnTo>
                  <a:lnTo>
                    <a:pt x="18360" y="1013"/>
                  </a:lnTo>
                  <a:cubicBezTo>
                    <a:pt x="19350" y="851"/>
                    <a:pt x="20348" y="770"/>
                    <a:pt x="21344" y="770"/>
                  </a:cubicBezTo>
                  <a:close/>
                  <a:moveTo>
                    <a:pt x="13430" y="5037"/>
                  </a:moveTo>
                  <a:lnTo>
                    <a:pt x="14740" y="10823"/>
                  </a:lnTo>
                  <a:lnTo>
                    <a:pt x="10216" y="17503"/>
                  </a:lnTo>
                  <a:lnTo>
                    <a:pt x="4501" y="19110"/>
                  </a:lnTo>
                  <a:lnTo>
                    <a:pt x="3501" y="13728"/>
                  </a:lnTo>
                  <a:cubicBezTo>
                    <a:pt x="4513" y="10657"/>
                    <a:pt x="6287" y="7894"/>
                    <a:pt x="8668" y="5704"/>
                  </a:cubicBezTo>
                  <a:lnTo>
                    <a:pt x="13430" y="5037"/>
                  </a:lnTo>
                  <a:close/>
                  <a:moveTo>
                    <a:pt x="37183" y="9454"/>
                  </a:moveTo>
                  <a:cubicBezTo>
                    <a:pt x="40338" y="14407"/>
                    <a:pt x="41005" y="20551"/>
                    <a:pt x="38957" y="26051"/>
                  </a:cubicBezTo>
                  <a:cubicBezTo>
                    <a:pt x="37933" y="24361"/>
                    <a:pt x="36755" y="22360"/>
                    <a:pt x="36588" y="22075"/>
                  </a:cubicBezTo>
                  <a:lnTo>
                    <a:pt x="35850" y="12085"/>
                  </a:lnTo>
                  <a:cubicBezTo>
                    <a:pt x="36076" y="11621"/>
                    <a:pt x="36624" y="10538"/>
                    <a:pt x="37183" y="9454"/>
                  </a:cubicBezTo>
                  <a:close/>
                  <a:moveTo>
                    <a:pt x="29278" y="7871"/>
                  </a:moveTo>
                  <a:lnTo>
                    <a:pt x="35600" y="12204"/>
                  </a:lnTo>
                  <a:lnTo>
                    <a:pt x="36338" y="22206"/>
                  </a:lnTo>
                  <a:lnTo>
                    <a:pt x="36338" y="22218"/>
                  </a:lnTo>
                  <a:lnTo>
                    <a:pt x="31683" y="26075"/>
                  </a:lnTo>
                  <a:lnTo>
                    <a:pt x="23265" y="20467"/>
                  </a:lnTo>
                  <a:lnTo>
                    <a:pt x="22574" y="12526"/>
                  </a:lnTo>
                  <a:lnTo>
                    <a:pt x="29278" y="7871"/>
                  </a:lnTo>
                  <a:close/>
                  <a:moveTo>
                    <a:pt x="10108" y="17800"/>
                  </a:moveTo>
                  <a:lnTo>
                    <a:pt x="15407" y="24075"/>
                  </a:lnTo>
                  <a:lnTo>
                    <a:pt x="14311" y="32290"/>
                  </a:lnTo>
                  <a:lnTo>
                    <a:pt x="8835" y="33505"/>
                  </a:lnTo>
                  <a:lnTo>
                    <a:pt x="8835" y="33552"/>
                  </a:lnTo>
                  <a:cubicBezTo>
                    <a:pt x="6263" y="31254"/>
                    <a:pt x="4370" y="28302"/>
                    <a:pt x="3381" y="25004"/>
                  </a:cubicBezTo>
                  <a:cubicBezTo>
                    <a:pt x="3834" y="22658"/>
                    <a:pt x="4370" y="20015"/>
                    <a:pt x="4489" y="19384"/>
                  </a:cubicBezTo>
                  <a:lnTo>
                    <a:pt x="10108" y="17800"/>
                  </a:lnTo>
                  <a:close/>
                  <a:moveTo>
                    <a:pt x="23074" y="20646"/>
                  </a:moveTo>
                  <a:lnTo>
                    <a:pt x="31575" y="26301"/>
                  </a:lnTo>
                  <a:lnTo>
                    <a:pt x="30480" y="32219"/>
                  </a:lnTo>
                  <a:lnTo>
                    <a:pt x="20693" y="36017"/>
                  </a:lnTo>
                  <a:lnTo>
                    <a:pt x="14585" y="32266"/>
                  </a:lnTo>
                  <a:lnTo>
                    <a:pt x="15657" y="24242"/>
                  </a:lnTo>
                  <a:lnTo>
                    <a:pt x="23074" y="20646"/>
                  </a:lnTo>
                  <a:close/>
                  <a:moveTo>
                    <a:pt x="30421" y="32516"/>
                  </a:moveTo>
                  <a:lnTo>
                    <a:pt x="30421" y="32540"/>
                  </a:lnTo>
                  <a:lnTo>
                    <a:pt x="33969" y="33469"/>
                  </a:lnTo>
                  <a:cubicBezTo>
                    <a:pt x="31671" y="35553"/>
                    <a:pt x="28897" y="37029"/>
                    <a:pt x="25884" y="37779"/>
                  </a:cubicBezTo>
                  <a:cubicBezTo>
                    <a:pt x="24396" y="38148"/>
                    <a:pt x="22884" y="38339"/>
                    <a:pt x="21348" y="38339"/>
                  </a:cubicBezTo>
                  <a:cubicBezTo>
                    <a:pt x="20634" y="38339"/>
                    <a:pt x="19919" y="38291"/>
                    <a:pt x="19205" y="38208"/>
                  </a:cubicBezTo>
                  <a:lnTo>
                    <a:pt x="20860" y="36303"/>
                  </a:lnTo>
                  <a:lnTo>
                    <a:pt x="20943" y="36195"/>
                  </a:lnTo>
                  <a:lnTo>
                    <a:pt x="30421" y="32516"/>
                  </a:lnTo>
                  <a:close/>
                  <a:moveTo>
                    <a:pt x="21248" y="1"/>
                  </a:moveTo>
                  <a:cubicBezTo>
                    <a:pt x="19722" y="1"/>
                    <a:pt x="18171" y="186"/>
                    <a:pt x="16621" y="572"/>
                  </a:cubicBezTo>
                  <a:cubicBezTo>
                    <a:pt x="6215" y="3156"/>
                    <a:pt x="0" y="13824"/>
                    <a:pt x="2869" y="24146"/>
                  </a:cubicBezTo>
                  <a:cubicBezTo>
                    <a:pt x="5025" y="32802"/>
                    <a:pt x="12811" y="38601"/>
                    <a:pt x="21348" y="38601"/>
                  </a:cubicBezTo>
                  <a:cubicBezTo>
                    <a:pt x="33730" y="38589"/>
                    <a:pt x="42815" y="26968"/>
                    <a:pt x="39826" y="14955"/>
                  </a:cubicBezTo>
                  <a:cubicBezTo>
                    <a:pt x="37861" y="6037"/>
                    <a:pt x="29970" y="1"/>
                    <a:pt x="21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7" name="Google Shape;1607;p44"/>
          <p:cNvGrpSpPr/>
          <p:nvPr/>
        </p:nvGrpSpPr>
        <p:grpSpPr>
          <a:xfrm>
            <a:off x="319293" y="2255434"/>
            <a:ext cx="1124475" cy="1049189"/>
            <a:chOff x="860050" y="1287675"/>
            <a:chExt cx="1009675" cy="942075"/>
          </a:xfrm>
        </p:grpSpPr>
        <p:sp>
          <p:nvSpPr>
            <p:cNvPr id="1608" name="Google Shape;1608;p44"/>
            <p:cNvSpPr/>
            <p:nvPr/>
          </p:nvSpPr>
          <p:spPr>
            <a:xfrm>
              <a:off x="872850" y="1291050"/>
              <a:ext cx="976025" cy="934975"/>
            </a:xfrm>
            <a:custGeom>
              <a:avLst/>
              <a:gdLst/>
              <a:ahLst/>
              <a:cxnLst/>
              <a:rect l="l" t="t" r="r" b="b"/>
              <a:pathLst>
                <a:path w="39041" h="37399" extrusionOk="0">
                  <a:moveTo>
                    <a:pt x="20337" y="0"/>
                  </a:moveTo>
                  <a:cubicBezTo>
                    <a:pt x="15276" y="0"/>
                    <a:pt x="10290" y="2052"/>
                    <a:pt x="6668" y="5931"/>
                  </a:cubicBezTo>
                  <a:cubicBezTo>
                    <a:pt x="941" y="12063"/>
                    <a:pt x="0" y="21242"/>
                    <a:pt x="4358" y="28410"/>
                  </a:cubicBezTo>
                  <a:cubicBezTo>
                    <a:pt x="7814" y="34095"/>
                    <a:pt x="13930" y="37398"/>
                    <a:pt x="20341" y="37398"/>
                  </a:cubicBezTo>
                  <a:cubicBezTo>
                    <a:pt x="22012" y="37398"/>
                    <a:pt x="23703" y="37174"/>
                    <a:pt x="25372" y="36708"/>
                  </a:cubicBezTo>
                  <a:cubicBezTo>
                    <a:pt x="33445" y="34446"/>
                    <a:pt x="39029" y="27088"/>
                    <a:pt x="39041" y="18706"/>
                  </a:cubicBezTo>
                  <a:cubicBezTo>
                    <a:pt x="39041" y="11717"/>
                    <a:pt x="35136" y="5312"/>
                    <a:pt x="28932" y="2097"/>
                  </a:cubicBezTo>
                  <a:cubicBezTo>
                    <a:pt x="26208" y="685"/>
                    <a:pt x="23260" y="0"/>
                    <a:pt x="203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4"/>
            <p:cNvSpPr/>
            <p:nvPr/>
          </p:nvSpPr>
          <p:spPr>
            <a:xfrm>
              <a:off x="860050" y="1291200"/>
              <a:ext cx="903700" cy="878500"/>
            </a:xfrm>
            <a:custGeom>
              <a:avLst/>
              <a:gdLst/>
              <a:ahLst/>
              <a:cxnLst/>
              <a:rect l="l" t="t" r="r" b="b"/>
              <a:pathLst>
                <a:path w="36148" h="35140" extrusionOk="0">
                  <a:moveTo>
                    <a:pt x="20874" y="0"/>
                  </a:moveTo>
                  <a:cubicBezTo>
                    <a:pt x="14792" y="0"/>
                    <a:pt x="8866" y="2973"/>
                    <a:pt x="5287" y="8342"/>
                  </a:cubicBezTo>
                  <a:cubicBezTo>
                    <a:pt x="0" y="16283"/>
                    <a:pt x="1524" y="26916"/>
                    <a:pt x="8835" y="33047"/>
                  </a:cubicBezTo>
                  <a:cubicBezTo>
                    <a:pt x="11534" y="34444"/>
                    <a:pt x="14482" y="35139"/>
                    <a:pt x="17425" y="35139"/>
                  </a:cubicBezTo>
                  <a:cubicBezTo>
                    <a:pt x="20803" y="35139"/>
                    <a:pt x="24174" y="34224"/>
                    <a:pt x="27158" y="32404"/>
                  </a:cubicBezTo>
                  <a:cubicBezTo>
                    <a:pt x="32730" y="29011"/>
                    <a:pt x="36136" y="22963"/>
                    <a:pt x="36148" y="16438"/>
                  </a:cubicBezTo>
                  <a:cubicBezTo>
                    <a:pt x="36148" y="10890"/>
                    <a:pt x="33695" y="5639"/>
                    <a:pt x="29444" y="2091"/>
                  </a:cubicBezTo>
                  <a:cubicBezTo>
                    <a:pt x="26711" y="676"/>
                    <a:pt x="23775" y="0"/>
                    <a:pt x="208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4"/>
            <p:cNvSpPr/>
            <p:nvPr/>
          </p:nvSpPr>
          <p:spPr>
            <a:xfrm>
              <a:off x="870750" y="1287675"/>
              <a:ext cx="998975" cy="942075"/>
            </a:xfrm>
            <a:custGeom>
              <a:avLst/>
              <a:gdLst/>
              <a:ahLst/>
              <a:cxnLst/>
              <a:rect l="l" t="t" r="r" b="b"/>
              <a:pathLst>
                <a:path w="39959" h="37683" extrusionOk="0">
                  <a:moveTo>
                    <a:pt x="20458" y="267"/>
                  </a:moveTo>
                  <a:cubicBezTo>
                    <a:pt x="24822" y="267"/>
                    <a:pt x="29029" y="1814"/>
                    <a:pt x="32362" y="4625"/>
                  </a:cubicBezTo>
                  <a:cubicBezTo>
                    <a:pt x="30533" y="4260"/>
                    <a:pt x="28690" y="4081"/>
                    <a:pt x="26858" y="4081"/>
                  </a:cubicBezTo>
                  <a:cubicBezTo>
                    <a:pt x="20375" y="4081"/>
                    <a:pt x="14029" y="6323"/>
                    <a:pt x="8942" y="10519"/>
                  </a:cubicBezTo>
                  <a:lnTo>
                    <a:pt x="8931" y="10519"/>
                  </a:lnTo>
                  <a:cubicBezTo>
                    <a:pt x="8061" y="9150"/>
                    <a:pt x="7383" y="7661"/>
                    <a:pt x="6895" y="6102"/>
                  </a:cubicBezTo>
                  <a:cubicBezTo>
                    <a:pt x="10385" y="2385"/>
                    <a:pt x="15261" y="267"/>
                    <a:pt x="20365" y="267"/>
                  </a:cubicBezTo>
                  <a:cubicBezTo>
                    <a:pt x="20380" y="267"/>
                    <a:pt x="20394" y="267"/>
                    <a:pt x="20408" y="268"/>
                  </a:cubicBezTo>
                  <a:cubicBezTo>
                    <a:pt x="20425" y="267"/>
                    <a:pt x="20442" y="267"/>
                    <a:pt x="20458" y="267"/>
                  </a:cubicBezTo>
                  <a:close/>
                  <a:moveTo>
                    <a:pt x="26856" y="4338"/>
                  </a:moveTo>
                  <a:cubicBezTo>
                    <a:pt x="28825" y="4338"/>
                    <a:pt x="30806" y="4546"/>
                    <a:pt x="32767" y="4970"/>
                  </a:cubicBezTo>
                  <a:cubicBezTo>
                    <a:pt x="34112" y="6173"/>
                    <a:pt x="35279" y="7566"/>
                    <a:pt x="36220" y="9102"/>
                  </a:cubicBezTo>
                  <a:cubicBezTo>
                    <a:pt x="34577" y="8804"/>
                    <a:pt x="32922" y="8649"/>
                    <a:pt x="31243" y="8649"/>
                  </a:cubicBezTo>
                  <a:cubicBezTo>
                    <a:pt x="24837" y="8649"/>
                    <a:pt x="18253" y="11043"/>
                    <a:pt x="13157" y="15198"/>
                  </a:cubicBezTo>
                  <a:cubicBezTo>
                    <a:pt x="11931" y="14245"/>
                    <a:pt x="10836" y="13126"/>
                    <a:pt x="9883" y="11900"/>
                  </a:cubicBezTo>
                  <a:cubicBezTo>
                    <a:pt x="9585" y="11519"/>
                    <a:pt x="9323" y="11126"/>
                    <a:pt x="9061" y="10721"/>
                  </a:cubicBezTo>
                  <a:cubicBezTo>
                    <a:pt x="9073" y="10721"/>
                    <a:pt x="9085" y="10709"/>
                    <a:pt x="9097" y="10709"/>
                  </a:cubicBezTo>
                  <a:cubicBezTo>
                    <a:pt x="14146" y="6554"/>
                    <a:pt x="20435" y="4338"/>
                    <a:pt x="26856" y="4338"/>
                  </a:cubicBezTo>
                  <a:close/>
                  <a:moveTo>
                    <a:pt x="31255" y="8923"/>
                  </a:moveTo>
                  <a:cubicBezTo>
                    <a:pt x="32981" y="8923"/>
                    <a:pt x="34708" y="9090"/>
                    <a:pt x="36410" y="9400"/>
                  </a:cubicBezTo>
                  <a:cubicBezTo>
                    <a:pt x="37529" y="11305"/>
                    <a:pt x="38303" y="13388"/>
                    <a:pt x="38696" y="15555"/>
                  </a:cubicBezTo>
                  <a:cubicBezTo>
                    <a:pt x="36622" y="14809"/>
                    <a:pt x="34467" y="14444"/>
                    <a:pt x="32325" y="14444"/>
                  </a:cubicBezTo>
                  <a:cubicBezTo>
                    <a:pt x="28039" y="14444"/>
                    <a:pt x="23806" y="15907"/>
                    <a:pt x="20384" y="18710"/>
                  </a:cubicBezTo>
                  <a:lnTo>
                    <a:pt x="20384" y="18698"/>
                  </a:lnTo>
                  <a:cubicBezTo>
                    <a:pt x="17836" y="18103"/>
                    <a:pt x="15443" y="16972"/>
                    <a:pt x="13372" y="15388"/>
                  </a:cubicBezTo>
                  <a:cubicBezTo>
                    <a:pt x="18408" y="11281"/>
                    <a:pt x="24921" y="8923"/>
                    <a:pt x="31255" y="8923"/>
                  </a:cubicBezTo>
                  <a:close/>
                  <a:moveTo>
                    <a:pt x="6692" y="6328"/>
                  </a:moveTo>
                  <a:cubicBezTo>
                    <a:pt x="7847" y="9947"/>
                    <a:pt x="10062" y="13126"/>
                    <a:pt x="13050" y="15460"/>
                  </a:cubicBezTo>
                  <a:cubicBezTo>
                    <a:pt x="13062" y="15472"/>
                    <a:pt x="13086" y="15496"/>
                    <a:pt x="13098" y="15496"/>
                  </a:cubicBezTo>
                  <a:cubicBezTo>
                    <a:pt x="15229" y="17151"/>
                    <a:pt x="17682" y="18329"/>
                    <a:pt x="20301" y="18960"/>
                  </a:cubicBezTo>
                  <a:cubicBezTo>
                    <a:pt x="21075" y="21496"/>
                    <a:pt x="21277" y="24175"/>
                    <a:pt x="20920" y="26818"/>
                  </a:cubicBezTo>
                  <a:cubicBezTo>
                    <a:pt x="20896" y="26783"/>
                    <a:pt x="20872" y="26759"/>
                    <a:pt x="20837" y="26747"/>
                  </a:cubicBezTo>
                  <a:cubicBezTo>
                    <a:pt x="13038" y="24937"/>
                    <a:pt x="6478" y="19722"/>
                    <a:pt x="2930" y="12555"/>
                  </a:cubicBezTo>
                  <a:cubicBezTo>
                    <a:pt x="3763" y="10257"/>
                    <a:pt x="5037" y="8138"/>
                    <a:pt x="6692" y="6328"/>
                  </a:cubicBezTo>
                  <a:close/>
                  <a:moveTo>
                    <a:pt x="2811" y="12888"/>
                  </a:moveTo>
                  <a:cubicBezTo>
                    <a:pt x="3561" y="14376"/>
                    <a:pt x="4454" y="15793"/>
                    <a:pt x="5466" y="17127"/>
                  </a:cubicBezTo>
                  <a:cubicBezTo>
                    <a:pt x="9264" y="22092"/>
                    <a:pt x="14681" y="25580"/>
                    <a:pt x="20765" y="27009"/>
                  </a:cubicBezTo>
                  <a:lnTo>
                    <a:pt x="20801" y="27009"/>
                  </a:lnTo>
                  <a:cubicBezTo>
                    <a:pt x="20837" y="27009"/>
                    <a:pt x="20861" y="26997"/>
                    <a:pt x="20884" y="26973"/>
                  </a:cubicBezTo>
                  <a:lnTo>
                    <a:pt x="20884" y="26973"/>
                  </a:lnTo>
                  <a:cubicBezTo>
                    <a:pt x="20670" y="28497"/>
                    <a:pt x="20253" y="29985"/>
                    <a:pt x="19670" y="31414"/>
                  </a:cubicBezTo>
                  <a:cubicBezTo>
                    <a:pt x="19444" y="31938"/>
                    <a:pt x="19206" y="32450"/>
                    <a:pt x="18944" y="32950"/>
                  </a:cubicBezTo>
                  <a:cubicBezTo>
                    <a:pt x="18932" y="32950"/>
                    <a:pt x="18920" y="32938"/>
                    <a:pt x="18920" y="32938"/>
                  </a:cubicBezTo>
                  <a:cubicBezTo>
                    <a:pt x="11752" y="31271"/>
                    <a:pt x="5585" y="26723"/>
                    <a:pt x="1894" y="20365"/>
                  </a:cubicBezTo>
                  <a:cubicBezTo>
                    <a:pt x="1846" y="19865"/>
                    <a:pt x="1834" y="19353"/>
                    <a:pt x="1834" y="18841"/>
                  </a:cubicBezTo>
                  <a:cubicBezTo>
                    <a:pt x="1822" y="16817"/>
                    <a:pt x="2156" y="14805"/>
                    <a:pt x="2811" y="12888"/>
                  </a:cubicBezTo>
                  <a:close/>
                  <a:moveTo>
                    <a:pt x="32731" y="14710"/>
                  </a:moveTo>
                  <a:lnTo>
                    <a:pt x="32731" y="14710"/>
                  </a:lnTo>
                  <a:cubicBezTo>
                    <a:pt x="34779" y="14745"/>
                    <a:pt x="36815" y="15138"/>
                    <a:pt x="38744" y="15841"/>
                  </a:cubicBezTo>
                  <a:cubicBezTo>
                    <a:pt x="39958" y="23235"/>
                    <a:pt x="36601" y="30628"/>
                    <a:pt x="30243" y="34593"/>
                  </a:cubicBezTo>
                  <a:cubicBezTo>
                    <a:pt x="30862" y="33557"/>
                    <a:pt x="31410" y="32474"/>
                    <a:pt x="31874" y="31367"/>
                  </a:cubicBezTo>
                  <a:cubicBezTo>
                    <a:pt x="34065" y="26080"/>
                    <a:pt x="34362" y="20199"/>
                    <a:pt x="32731" y="14710"/>
                  </a:cubicBezTo>
                  <a:close/>
                  <a:moveTo>
                    <a:pt x="1953" y="20972"/>
                  </a:moveTo>
                  <a:lnTo>
                    <a:pt x="1953" y="20972"/>
                  </a:lnTo>
                  <a:cubicBezTo>
                    <a:pt x="2442" y="21782"/>
                    <a:pt x="2977" y="22568"/>
                    <a:pt x="3549" y="23318"/>
                  </a:cubicBezTo>
                  <a:cubicBezTo>
                    <a:pt x="7347" y="28271"/>
                    <a:pt x="12741" y="31759"/>
                    <a:pt x="18813" y="33188"/>
                  </a:cubicBezTo>
                  <a:cubicBezTo>
                    <a:pt x="18086" y="34534"/>
                    <a:pt x="17182" y="35796"/>
                    <a:pt x="16134" y="36927"/>
                  </a:cubicBezTo>
                  <a:cubicBezTo>
                    <a:pt x="8526" y="35105"/>
                    <a:pt x="2870" y="28735"/>
                    <a:pt x="1953" y="20972"/>
                  </a:cubicBezTo>
                  <a:close/>
                  <a:moveTo>
                    <a:pt x="32469" y="14698"/>
                  </a:moveTo>
                  <a:cubicBezTo>
                    <a:pt x="34112" y="20151"/>
                    <a:pt x="33826" y="26009"/>
                    <a:pt x="31636" y="31259"/>
                  </a:cubicBezTo>
                  <a:cubicBezTo>
                    <a:pt x="31112" y="32521"/>
                    <a:pt x="30481" y="33724"/>
                    <a:pt x="29766" y="34879"/>
                  </a:cubicBezTo>
                  <a:cubicBezTo>
                    <a:pt x="27659" y="36117"/>
                    <a:pt x="25337" y="36915"/>
                    <a:pt x="22920" y="37248"/>
                  </a:cubicBezTo>
                  <a:cubicBezTo>
                    <a:pt x="27409" y="30986"/>
                    <a:pt x="28731" y="23008"/>
                    <a:pt x="26516" y="15638"/>
                  </a:cubicBezTo>
                  <a:cubicBezTo>
                    <a:pt x="28385" y="15019"/>
                    <a:pt x="30338" y="14698"/>
                    <a:pt x="32314" y="14698"/>
                  </a:cubicBezTo>
                  <a:close/>
                  <a:moveTo>
                    <a:pt x="26266" y="15710"/>
                  </a:moveTo>
                  <a:lnTo>
                    <a:pt x="26266" y="15710"/>
                  </a:lnTo>
                  <a:cubicBezTo>
                    <a:pt x="28481" y="23092"/>
                    <a:pt x="27111" y="31081"/>
                    <a:pt x="22575" y="37296"/>
                  </a:cubicBezTo>
                  <a:cubicBezTo>
                    <a:pt x="21861" y="37379"/>
                    <a:pt x="21134" y="37415"/>
                    <a:pt x="20408" y="37427"/>
                  </a:cubicBezTo>
                  <a:cubicBezTo>
                    <a:pt x="19075" y="37415"/>
                    <a:pt x="17741" y="37272"/>
                    <a:pt x="16431" y="36986"/>
                  </a:cubicBezTo>
                  <a:cubicBezTo>
                    <a:pt x="20884" y="32093"/>
                    <a:pt x="22456" y="25223"/>
                    <a:pt x="20563" y="18889"/>
                  </a:cubicBezTo>
                  <a:cubicBezTo>
                    <a:pt x="22254" y="17496"/>
                    <a:pt x="24194" y="16424"/>
                    <a:pt x="26266" y="15710"/>
                  </a:cubicBezTo>
                  <a:close/>
                  <a:moveTo>
                    <a:pt x="20404" y="1"/>
                  </a:moveTo>
                  <a:cubicBezTo>
                    <a:pt x="18845" y="1"/>
                    <a:pt x="17275" y="194"/>
                    <a:pt x="15729" y="589"/>
                  </a:cubicBezTo>
                  <a:cubicBezTo>
                    <a:pt x="9669" y="2137"/>
                    <a:pt x="4775" y="6602"/>
                    <a:pt x="2680" y="12483"/>
                  </a:cubicBezTo>
                  <a:cubicBezTo>
                    <a:pt x="2668" y="12495"/>
                    <a:pt x="2656" y="12507"/>
                    <a:pt x="2656" y="12531"/>
                  </a:cubicBezTo>
                  <a:cubicBezTo>
                    <a:pt x="1" y="19972"/>
                    <a:pt x="2287" y="28295"/>
                    <a:pt x="8371" y="33343"/>
                  </a:cubicBezTo>
                  <a:cubicBezTo>
                    <a:pt x="11831" y="36214"/>
                    <a:pt x="16103" y="37683"/>
                    <a:pt x="20399" y="37683"/>
                  </a:cubicBezTo>
                  <a:cubicBezTo>
                    <a:pt x="23658" y="37683"/>
                    <a:pt x="26931" y="36838"/>
                    <a:pt x="29874" y="35117"/>
                  </a:cubicBezTo>
                  <a:cubicBezTo>
                    <a:pt x="29897" y="35117"/>
                    <a:pt x="29921" y="35105"/>
                    <a:pt x="29945" y="35081"/>
                  </a:cubicBezTo>
                  <a:cubicBezTo>
                    <a:pt x="35708" y="31700"/>
                    <a:pt x="39244" y="25521"/>
                    <a:pt x="39256" y="18841"/>
                  </a:cubicBezTo>
                  <a:cubicBezTo>
                    <a:pt x="39256" y="15472"/>
                    <a:pt x="38351" y="12150"/>
                    <a:pt x="36624" y="9257"/>
                  </a:cubicBezTo>
                  <a:cubicBezTo>
                    <a:pt x="36613" y="9233"/>
                    <a:pt x="36601" y="9209"/>
                    <a:pt x="36577" y="9185"/>
                  </a:cubicBezTo>
                  <a:cubicBezTo>
                    <a:pt x="35601" y="7542"/>
                    <a:pt x="34374" y="6066"/>
                    <a:pt x="32957" y="4792"/>
                  </a:cubicBezTo>
                  <a:cubicBezTo>
                    <a:pt x="32934" y="4768"/>
                    <a:pt x="32922" y="4756"/>
                    <a:pt x="32898" y="4744"/>
                  </a:cubicBezTo>
                  <a:cubicBezTo>
                    <a:pt x="29412" y="1649"/>
                    <a:pt x="24956" y="1"/>
                    <a:pt x="20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" name="Google Shape;1611;p44"/>
          <p:cNvGrpSpPr/>
          <p:nvPr/>
        </p:nvGrpSpPr>
        <p:grpSpPr>
          <a:xfrm>
            <a:off x="7943275" y="316720"/>
            <a:ext cx="975050" cy="1029950"/>
            <a:chOff x="7943275" y="316720"/>
            <a:chExt cx="975050" cy="1029950"/>
          </a:xfrm>
        </p:grpSpPr>
        <p:grpSp>
          <p:nvGrpSpPr>
            <p:cNvPr id="1612" name="Google Shape;1612;p44"/>
            <p:cNvGrpSpPr/>
            <p:nvPr/>
          </p:nvGrpSpPr>
          <p:grpSpPr>
            <a:xfrm>
              <a:off x="7984675" y="936395"/>
              <a:ext cx="445925" cy="410275"/>
              <a:chOff x="2869075" y="2813950"/>
              <a:chExt cx="445925" cy="410275"/>
            </a:xfrm>
          </p:grpSpPr>
          <p:sp>
            <p:nvSpPr>
              <p:cNvPr id="1613" name="Google Shape;1613;p44"/>
              <p:cNvSpPr/>
              <p:nvPr/>
            </p:nvSpPr>
            <p:spPr>
              <a:xfrm>
                <a:off x="2871923" y="2816913"/>
                <a:ext cx="425075" cy="404350"/>
              </a:xfrm>
              <a:custGeom>
                <a:avLst/>
                <a:gdLst/>
                <a:ahLst/>
                <a:cxnLst/>
                <a:rect l="l" t="t" r="r" b="b"/>
                <a:pathLst>
                  <a:path w="17003" h="16174" extrusionOk="0">
                    <a:moveTo>
                      <a:pt x="8912" y="0"/>
                    </a:moveTo>
                    <a:cubicBezTo>
                      <a:pt x="7102" y="0"/>
                      <a:pt x="5293" y="605"/>
                      <a:pt x="3811" y="1809"/>
                    </a:cubicBezTo>
                    <a:cubicBezTo>
                      <a:pt x="894" y="4190"/>
                      <a:pt x="1" y="8262"/>
                      <a:pt x="1656" y="11644"/>
                    </a:cubicBezTo>
                    <a:cubicBezTo>
                      <a:pt x="3036" y="14463"/>
                      <a:pt x="5882" y="16174"/>
                      <a:pt x="8915" y="16174"/>
                    </a:cubicBezTo>
                    <a:cubicBezTo>
                      <a:pt x="9520" y="16174"/>
                      <a:pt x="10131" y="16106"/>
                      <a:pt x="10740" y="15966"/>
                    </a:cubicBezTo>
                    <a:cubicBezTo>
                      <a:pt x="14407" y="15108"/>
                      <a:pt x="17003" y="11846"/>
                      <a:pt x="17003" y="8084"/>
                    </a:cubicBezTo>
                    <a:cubicBezTo>
                      <a:pt x="17003" y="6083"/>
                      <a:pt x="16265" y="4166"/>
                      <a:pt x="14943" y="2690"/>
                    </a:cubicBezTo>
                    <a:cubicBezTo>
                      <a:pt x="14610" y="2321"/>
                      <a:pt x="14264" y="2000"/>
                      <a:pt x="13871" y="1702"/>
                    </a:cubicBezTo>
                    <a:cubicBezTo>
                      <a:pt x="12414" y="566"/>
                      <a:pt x="10662" y="0"/>
                      <a:pt x="89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4" name="Google Shape;1614;p44"/>
              <p:cNvGrpSpPr/>
              <p:nvPr/>
            </p:nvGrpSpPr>
            <p:grpSpPr>
              <a:xfrm>
                <a:off x="2869075" y="2813950"/>
                <a:ext cx="445925" cy="410275"/>
                <a:chOff x="6099975" y="2540550"/>
                <a:chExt cx="445925" cy="410275"/>
              </a:xfrm>
            </p:grpSpPr>
            <p:sp>
              <p:nvSpPr>
                <p:cNvPr id="1615" name="Google Shape;1615;p44"/>
                <p:cNvSpPr/>
                <p:nvPr/>
              </p:nvSpPr>
              <p:spPr>
                <a:xfrm>
                  <a:off x="6099975" y="2543400"/>
                  <a:ext cx="36792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7" h="13372" extrusionOk="0">
                      <a:moveTo>
                        <a:pt x="8914" y="0"/>
                      </a:moveTo>
                      <a:cubicBezTo>
                        <a:pt x="7099" y="0"/>
                        <a:pt x="5285" y="611"/>
                        <a:pt x="3799" y="1830"/>
                      </a:cubicBezTo>
                      <a:cubicBezTo>
                        <a:pt x="882" y="4211"/>
                        <a:pt x="1" y="8295"/>
                        <a:pt x="1679" y="11676"/>
                      </a:cubicBezTo>
                      <a:cubicBezTo>
                        <a:pt x="3125" y="12797"/>
                        <a:pt x="4871" y="13371"/>
                        <a:pt x="6630" y="13371"/>
                      </a:cubicBezTo>
                      <a:cubicBezTo>
                        <a:pt x="7842" y="13371"/>
                        <a:pt x="9061" y="13099"/>
                        <a:pt x="10192" y="12546"/>
                      </a:cubicBezTo>
                      <a:cubicBezTo>
                        <a:pt x="12955" y="11188"/>
                        <a:pt x="14717" y="8366"/>
                        <a:pt x="14717" y="5283"/>
                      </a:cubicBezTo>
                      <a:cubicBezTo>
                        <a:pt x="14717" y="4045"/>
                        <a:pt x="14431" y="2818"/>
                        <a:pt x="13871" y="1699"/>
                      </a:cubicBezTo>
                      <a:cubicBezTo>
                        <a:pt x="12411" y="566"/>
                        <a:pt x="10662" y="0"/>
                        <a:pt x="891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3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44"/>
                <p:cNvSpPr/>
                <p:nvPr/>
              </p:nvSpPr>
              <p:spPr>
                <a:xfrm>
                  <a:off x="6170225" y="2608475"/>
                  <a:ext cx="305725" cy="7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29" h="2906" extrusionOk="0">
                      <a:moveTo>
                        <a:pt x="191" y="1"/>
                      </a:moveTo>
                      <a:lnTo>
                        <a:pt x="1" y="179"/>
                      </a:lnTo>
                      <a:cubicBezTo>
                        <a:pt x="1560" y="1918"/>
                        <a:pt x="3787" y="2906"/>
                        <a:pt x="6120" y="2906"/>
                      </a:cubicBezTo>
                      <a:cubicBezTo>
                        <a:pt x="8442" y="2906"/>
                        <a:pt x="10669" y="1918"/>
                        <a:pt x="12228" y="179"/>
                      </a:cubicBezTo>
                      <a:lnTo>
                        <a:pt x="12026" y="1"/>
                      </a:lnTo>
                      <a:cubicBezTo>
                        <a:pt x="10448" y="1763"/>
                        <a:pt x="8281" y="2644"/>
                        <a:pt x="6113" y="2644"/>
                      </a:cubicBezTo>
                      <a:cubicBezTo>
                        <a:pt x="3945" y="2644"/>
                        <a:pt x="1775" y="1763"/>
                        <a:pt x="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44"/>
                <p:cNvSpPr/>
                <p:nvPr/>
              </p:nvSpPr>
              <p:spPr>
                <a:xfrm>
                  <a:off x="6170225" y="2810150"/>
                  <a:ext cx="305725" cy="7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29" h="2900" extrusionOk="0">
                      <a:moveTo>
                        <a:pt x="6114" y="0"/>
                      </a:moveTo>
                      <a:cubicBezTo>
                        <a:pt x="3873" y="0"/>
                        <a:pt x="1632" y="911"/>
                        <a:pt x="1" y="2733"/>
                      </a:cubicBezTo>
                      <a:lnTo>
                        <a:pt x="191" y="2899"/>
                      </a:lnTo>
                      <a:cubicBezTo>
                        <a:pt x="1775" y="1143"/>
                        <a:pt x="3945" y="265"/>
                        <a:pt x="6113" y="265"/>
                      </a:cubicBezTo>
                      <a:cubicBezTo>
                        <a:pt x="8281" y="265"/>
                        <a:pt x="10448" y="1143"/>
                        <a:pt x="12026" y="2899"/>
                      </a:cubicBezTo>
                      <a:lnTo>
                        <a:pt x="12228" y="2733"/>
                      </a:lnTo>
                      <a:cubicBezTo>
                        <a:pt x="10597" y="911"/>
                        <a:pt x="8356" y="0"/>
                        <a:pt x="611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44"/>
                <p:cNvSpPr/>
                <p:nvPr/>
              </p:nvSpPr>
              <p:spPr>
                <a:xfrm>
                  <a:off x="6102075" y="2540550"/>
                  <a:ext cx="443825" cy="4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53" h="16411" extrusionOk="0">
                      <a:moveTo>
                        <a:pt x="8846" y="253"/>
                      </a:moveTo>
                      <a:cubicBezTo>
                        <a:pt x="11097" y="265"/>
                        <a:pt x="13240" y="1218"/>
                        <a:pt x="14752" y="2896"/>
                      </a:cubicBezTo>
                      <a:cubicBezTo>
                        <a:pt x="17264" y="5694"/>
                        <a:pt x="17467" y="9850"/>
                        <a:pt x="15264" y="12886"/>
                      </a:cubicBezTo>
                      <a:cubicBezTo>
                        <a:pt x="13727" y="14993"/>
                        <a:pt x="11319" y="16153"/>
                        <a:pt x="8843" y="16153"/>
                      </a:cubicBezTo>
                      <a:cubicBezTo>
                        <a:pt x="7751" y="16153"/>
                        <a:pt x="6645" y="15928"/>
                        <a:pt x="5596" y="15458"/>
                      </a:cubicBezTo>
                      <a:cubicBezTo>
                        <a:pt x="2167" y="13934"/>
                        <a:pt x="286" y="10219"/>
                        <a:pt x="1060" y="6552"/>
                      </a:cubicBezTo>
                      <a:cubicBezTo>
                        <a:pt x="1846" y="2873"/>
                        <a:pt x="5084" y="253"/>
                        <a:pt x="8846" y="253"/>
                      </a:cubicBezTo>
                      <a:close/>
                      <a:moveTo>
                        <a:pt x="8836" y="1"/>
                      </a:moveTo>
                      <a:cubicBezTo>
                        <a:pt x="7710" y="1"/>
                        <a:pt x="6570" y="233"/>
                        <a:pt x="5489" y="718"/>
                      </a:cubicBezTo>
                      <a:cubicBezTo>
                        <a:pt x="1953" y="2301"/>
                        <a:pt x="0" y="6135"/>
                        <a:pt x="810" y="9921"/>
                      </a:cubicBezTo>
                      <a:cubicBezTo>
                        <a:pt x="1618" y="13699"/>
                        <a:pt x="4950" y="16410"/>
                        <a:pt x="8821" y="16410"/>
                      </a:cubicBezTo>
                      <a:cubicBezTo>
                        <a:pt x="8829" y="16410"/>
                        <a:pt x="8838" y="16410"/>
                        <a:pt x="8846" y="16410"/>
                      </a:cubicBezTo>
                      <a:cubicBezTo>
                        <a:pt x="11168" y="16410"/>
                        <a:pt x="13383" y="15422"/>
                        <a:pt x="14942" y="13683"/>
                      </a:cubicBezTo>
                      <a:cubicBezTo>
                        <a:pt x="17526" y="10802"/>
                        <a:pt x="17752" y="6504"/>
                        <a:pt x="15466" y="3373"/>
                      </a:cubicBezTo>
                      <a:cubicBezTo>
                        <a:pt x="13879" y="1199"/>
                        <a:pt x="11392" y="1"/>
                        <a:pt x="8836" y="1"/>
                      </a:cubicBezTo>
                      <a:close/>
                    </a:path>
                  </a:pathLst>
                </a:custGeom>
                <a:solidFill>
                  <a:srgbClr val="3332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19" name="Google Shape;1619;p44"/>
            <p:cNvGrpSpPr/>
            <p:nvPr/>
          </p:nvGrpSpPr>
          <p:grpSpPr>
            <a:xfrm>
              <a:off x="8472400" y="609095"/>
              <a:ext cx="445925" cy="410275"/>
              <a:chOff x="2869075" y="2813950"/>
              <a:chExt cx="445925" cy="410275"/>
            </a:xfrm>
          </p:grpSpPr>
          <p:sp>
            <p:nvSpPr>
              <p:cNvPr id="1620" name="Google Shape;1620;p44"/>
              <p:cNvSpPr/>
              <p:nvPr/>
            </p:nvSpPr>
            <p:spPr>
              <a:xfrm>
                <a:off x="2871923" y="2816913"/>
                <a:ext cx="425075" cy="404350"/>
              </a:xfrm>
              <a:custGeom>
                <a:avLst/>
                <a:gdLst/>
                <a:ahLst/>
                <a:cxnLst/>
                <a:rect l="l" t="t" r="r" b="b"/>
                <a:pathLst>
                  <a:path w="17003" h="16174" extrusionOk="0">
                    <a:moveTo>
                      <a:pt x="8912" y="0"/>
                    </a:moveTo>
                    <a:cubicBezTo>
                      <a:pt x="7102" y="0"/>
                      <a:pt x="5293" y="605"/>
                      <a:pt x="3811" y="1809"/>
                    </a:cubicBezTo>
                    <a:cubicBezTo>
                      <a:pt x="894" y="4190"/>
                      <a:pt x="1" y="8262"/>
                      <a:pt x="1656" y="11644"/>
                    </a:cubicBezTo>
                    <a:cubicBezTo>
                      <a:pt x="3036" y="14463"/>
                      <a:pt x="5882" y="16174"/>
                      <a:pt x="8915" y="16174"/>
                    </a:cubicBezTo>
                    <a:cubicBezTo>
                      <a:pt x="9520" y="16174"/>
                      <a:pt x="10131" y="16106"/>
                      <a:pt x="10740" y="15966"/>
                    </a:cubicBezTo>
                    <a:cubicBezTo>
                      <a:pt x="14407" y="15108"/>
                      <a:pt x="17003" y="11846"/>
                      <a:pt x="17003" y="8084"/>
                    </a:cubicBezTo>
                    <a:cubicBezTo>
                      <a:pt x="17003" y="6083"/>
                      <a:pt x="16265" y="4166"/>
                      <a:pt x="14943" y="2690"/>
                    </a:cubicBezTo>
                    <a:cubicBezTo>
                      <a:pt x="14610" y="2321"/>
                      <a:pt x="14264" y="2000"/>
                      <a:pt x="13871" y="1702"/>
                    </a:cubicBezTo>
                    <a:cubicBezTo>
                      <a:pt x="12414" y="566"/>
                      <a:pt x="10662" y="0"/>
                      <a:pt x="89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21" name="Google Shape;1621;p44"/>
              <p:cNvGrpSpPr/>
              <p:nvPr/>
            </p:nvGrpSpPr>
            <p:grpSpPr>
              <a:xfrm>
                <a:off x="2869075" y="2813950"/>
                <a:ext cx="445925" cy="410275"/>
                <a:chOff x="6099975" y="2540550"/>
                <a:chExt cx="445925" cy="410275"/>
              </a:xfrm>
            </p:grpSpPr>
            <p:sp>
              <p:nvSpPr>
                <p:cNvPr id="1622" name="Google Shape;1622;p44"/>
                <p:cNvSpPr/>
                <p:nvPr/>
              </p:nvSpPr>
              <p:spPr>
                <a:xfrm>
                  <a:off x="6099975" y="2543400"/>
                  <a:ext cx="36792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7" h="13372" extrusionOk="0">
                      <a:moveTo>
                        <a:pt x="8914" y="0"/>
                      </a:moveTo>
                      <a:cubicBezTo>
                        <a:pt x="7099" y="0"/>
                        <a:pt x="5285" y="611"/>
                        <a:pt x="3799" y="1830"/>
                      </a:cubicBezTo>
                      <a:cubicBezTo>
                        <a:pt x="882" y="4211"/>
                        <a:pt x="1" y="8295"/>
                        <a:pt x="1679" y="11676"/>
                      </a:cubicBezTo>
                      <a:cubicBezTo>
                        <a:pt x="3125" y="12797"/>
                        <a:pt x="4871" y="13371"/>
                        <a:pt x="6630" y="13371"/>
                      </a:cubicBezTo>
                      <a:cubicBezTo>
                        <a:pt x="7842" y="13371"/>
                        <a:pt x="9061" y="13099"/>
                        <a:pt x="10192" y="12546"/>
                      </a:cubicBezTo>
                      <a:cubicBezTo>
                        <a:pt x="12955" y="11188"/>
                        <a:pt x="14717" y="8366"/>
                        <a:pt x="14717" y="5283"/>
                      </a:cubicBezTo>
                      <a:cubicBezTo>
                        <a:pt x="14717" y="4045"/>
                        <a:pt x="14431" y="2818"/>
                        <a:pt x="13871" y="1699"/>
                      </a:cubicBezTo>
                      <a:cubicBezTo>
                        <a:pt x="12411" y="566"/>
                        <a:pt x="10662" y="0"/>
                        <a:pt x="891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3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3" name="Google Shape;1623;p44"/>
                <p:cNvSpPr/>
                <p:nvPr/>
              </p:nvSpPr>
              <p:spPr>
                <a:xfrm rot="-4500040">
                  <a:off x="6072897" y="2683163"/>
                  <a:ext cx="305716" cy="72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29" h="2906" extrusionOk="0">
                      <a:moveTo>
                        <a:pt x="191" y="1"/>
                      </a:moveTo>
                      <a:lnTo>
                        <a:pt x="1" y="179"/>
                      </a:lnTo>
                      <a:cubicBezTo>
                        <a:pt x="1560" y="1918"/>
                        <a:pt x="3787" y="2906"/>
                        <a:pt x="6120" y="2906"/>
                      </a:cubicBezTo>
                      <a:cubicBezTo>
                        <a:pt x="8442" y="2906"/>
                        <a:pt x="10669" y="1918"/>
                        <a:pt x="12228" y="179"/>
                      </a:cubicBezTo>
                      <a:lnTo>
                        <a:pt x="12026" y="1"/>
                      </a:lnTo>
                      <a:cubicBezTo>
                        <a:pt x="10448" y="1763"/>
                        <a:pt x="8281" y="2644"/>
                        <a:pt x="6113" y="2644"/>
                      </a:cubicBezTo>
                      <a:cubicBezTo>
                        <a:pt x="3945" y="2644"/>
                        <a:pt x="1775" y="1763"/>
                        <a:pt x="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4" name="Google Shape;1624;p44"/>
                <p:cNvSpPr/>
                <p:nvPr/>
              </p:nvSpPr>
              <p:spPr>
                <a:xfrm rot="-4500040">
                  <a:off x="6267627" y="2735416"/>
                  <a:ext cx="305716" cy="72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29" h="2900" extrusionOk="0">
                      <a:moveTo>
                        <a:pt x="6114" y="0"/>
                      </a:moveTo>
                      <a:cubicBezTo>
                        <a:pt x="3873" y="0"/>
                        <a:pt x="1632" y="911"/>
                        <a:pt x="1" y="2733"/>
                      </a:cubicBezTo>
                      <a:lnTo>
                        <a:pt x="191" y="2899"/>
                      </a:lnTo>
                      <a:cubicBezTo>
                        <a:pt x="1775" y="1143"/>
                        <a:pt x="3945" y="265"/>
                        <a:pt x="6113" y="265"/>
                      </a:cubicBezTo>
                      <a:cubicBezTo>
                        <a:pt x="8281" y="265"/>
                        <a:pt x="10448" y="1143"/>
                        <a:pt x="12026" y="2899"/>
                      </a:cubicBezTo>
                      <a:lnTo>
                        <a:pt x="12228" y="2733"/>
                      </a:lnTo>
                      <a:cubicBezTo>
                        <a:pt x="10597" y="911"/>
                        <a:pt x="8356" y="0"/>
                        <a:pt x="611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5" name="Google Shape;1625;p44"/>
                <p:cNvSpPr/>
                <p:nvPr/>
              </p:nvSpPr>
              <p:spPr>
                <a:xfrm>
                  <a:off x="6102075" y="2540550"/>
                  <a:ext cx="443825" cy="4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53" h="16411" extrusionOk="0">
                      <a:moveTo>
                        <a:pt x="8846" y="253"/>
                      </a:moveTo>
                      <a:cubicBezTo>
                        <a:pt x="11097" y="265"/>
                        <a:pt x="13240" y="1218"/>
                        <a:pt x="14752" y="2896"/>
                      </a:cubicBezTo>
                      <a:cubicBezTo>
                        <a:pt x="17264" y="5694"/>
                        <a:pt x="17467" y="9850"/>
                        <a:pt x="15264" y="12886"/>
                      </a:cubicBezTo>
                      <a:cubicBezTo>
                        <a:pt x="13727" y="14993"/>
                        <a:pt x="11319" y="16153"/>
                        <a:pt x="8843" y="16153"/>
                      </a:cubicBezTo>
                      <a:cubicBezTo>
                        <a:pt x="7751" y="16153"/>
                        <a:pt x="6645" y="15928"/>
                        <a:pt x="5596" y="15458"/>
                      </a:cubicBezTo>
                      <a:cubicBezTo>
                        <a:pt x="2167" y="13934"/>
                        <a:pt x="286" y="10219"/>
                        <a:pt x="1060" y="6552"/>
                      </a:cubicBezTo>
                      <a:cubicBezTo>
                        <a:pt x="1846" y="2873"/>
                        <a:pt x="5084" y="253"/>
                        <a:pt x="8846" y="253"/>
                      </a:cubicBezTo>
                      <a:close/>
                      <a:moveTo>
                        <a:pt x="8836" y="1"/>
                      </a:moveTo>
                      <a:cubicBezTo>
                        <a:pt x="7710" y="1"/>
                        <a:pt x="6570" y="233"/>
                        <a:pt x="5489" y="718"/>
                      </a:cubicBezTo>
                      <a:cubicBezTo>
                        <a:pt x="1953" y="2301"/>
                        <a:pt x="0" y="6135"/>
                        <a:pt x="810" y="9921"/>
                      </a:cubicBezTo>
                      <a:cubicBezTo>
                        <a:pt x="1618" y="13699"/>
                        <a:pt x="4950" y="16410"/>
                        <a:pt x="8821" y="16410"/>
                      </a:cubicBezTo>
                      <a:cubicBezTo>
                        <a:pt x="8829" y="16410"/>
                        <a:pt x="8838" y="16410"/>
                        <a:pt x="8846" y="16410"/>
                      </a:cubicBezTo>
                      <a:cubicBezTo>
                        <a:pt x="11168" y="16410"/>
                        <a:pt x="13383" y="15422"/>
                        <a:pt x="14942" y="13683"/>
                      </a:cubicBezTo>
                      <a:cubicBezTo>
                        <a:pt x="17526" y="10802"/>
                        <a:pt x="17752" y="6504"/>
                        <a:pt x="15466" y="3373"/>
                      </a:cubicBezTo>
                      <a:cubicBezTo>
                        <a:pt x="13879" y="1199"/>
                        <a:pt x="11392" y="1"/>
                        <a:pt x="8836" y="1"/>
                      </a:cubicBezTo>
                      <a:close/>
                    </a:path>
                  </a:pathLst>
                </a:custGeom>
                <a:solidFill>
                  <a:srgbClr val="3332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26" name="Google Shape;1626;p44"/>
            <p:cNvGrpSpPr/>
            <p:nvPr/>
          </p:nvGrpSpPr>
          <p:grpSpPr>
            <a:xfrm>
              <a:off x="7943275" y="316720"/>
              <a:ext cx="445925" cy="410275"/>
              <a:chOff x="2869075" y="2813950"/>
              <a:chExt cx="445925" cy="410275"/>
            </a:xfrm>
          </p:grpSpPr>
          <p:sp>
            <p:nvSpPr>
              <p:cNvPr id="1627" name="Google Shape;1627;p44"/>
              <p:cNvSpPr/>
              <p:nvPr/>
            </p:nvSpPr>
            <p:spPr>
              <a:xfrm>
                <a:off x="2871923" y="2816913"/>
                <a:ext cx="425075" cy="404350"/>
              </a:xfrm>
              <a:custGeom>
                <a:avLst/>
                <a:gdLst/>
                <a:ahLst/>
                <a:cxnLst/>
                <a:rect l="l" t="t" r="r" b="b"/>
                <a:pathLst>
                  <a:path w="17003" h="16174" extrusionOk="0">
                    <a:moveTo>
                      <a:pt x="8912" y="0"/>
                    </a:moveTo>
                    <a:cubicBezTo>
                      <a:pt x="7102" y="0"/>
                      <a:pt x="5293" y="605"/>
                      <a:pt x="3811" y="1809"/>
                    </a:cubicBezTo>
                    <a:cubicBezTo>
                      <a:pt x="894" y="4190"/>
                      <a:pt x="1" y="8262"/>
                      <a:pt x="1656" y="11644"/>
                    </a:cubicBezTo>
                    <a:cubicBezTo>
                      <a:pt x="3036" y="14463"/>
                      <a:pt x="5882" y="16174"/>
                      <a:pt x="8915" y="16174"/>
                    </a:cubicBezTo>
                    <a:cubicBezTo>
                      <a:pt x="9520" y="16174"/>
                      <a:pt x="10131" y="16106"/>
                      <a:pt x="10740" y="15966"/>
                    </a:cubicBezTo>
                    <a:cubicBezTo>
                      <a:pt x="14407" y="15108"/>
                      <a:pt x="17003" y="11846"/>
                      <a:pt x="17003" y="8084"/>
                    </a:cubicBezTo>
                    <a:cubicBezTo>
                      <a:pt x="17003" y="6083"/>
                      <a:pt x="16265" y="4166"/>
                      <a:pt x="14943" y="2690"/>
                    </a:cubicBezTo>
                    <a:cubicBezTo>
                      <a:pt x="14610" y="2321"/>
                      <a:pt x="14264" y="2000"/>
                      <a:pt x="13871" y="1702"/>
                    </a:cubicBezTo>
                    <a:cubicBezTo>
                      <a:pt x="12414" y="566"/>
                      <a:pt x="10662" y="0"/>
                      <a:pt x="89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28" name="Google Shape;1628;p44"/>
              <p:cNvGrpSpPr/>
              <p:nvPr/>
            </p:nvGrpSpPr>
            <p:grpSpPr>
              <a:xfrm>
                <a:off x="2869075" y="2813950"/>
                <a:ext cx="445925" cy="410275"/>
                <a:chOff x="6099975" y="2540550"/>
                <a:chExt cx="445925" cy="410275"/>
              </a:xfrm>
            </p:grpSpPr>
            <p:sp>
              <p:nvSpPr>
                <p:cNvPr id="1629" name="Google Shape;1629;p44"/>
                <p:cNvSpPr/>
                <p:nvPr/>
              </p:nvSpPr>
              <p:spPr>
                <a:xfrm>
                  <a:off x="6099975" y="2543400"/>
                  <a:ext cx="367925" cy="3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7" h="13372" extrusionOk="0">
                      <a:moveTo>
                        <a:pt x="8914" y="0"/>
                      </a:moveTo>
                      <a:cubicBezTo>
                        <a:pt x="7099" y="0"/>
                        <a:pt x="5285" y="611"/>
                        <a:pt x="3799" y="1830"/>
                      </a:cubicBezTo>
                      <a:cubicBezTo>
                        <a:pt x="882" y="4211"/>
                        <a:pt x="1" y="8295"/>
                        <a:pt x="1679" y="11676"/>
                      </a:cubicBezTo>
                      <a:cubicBezTo>
                        <a:pt x="3125" y="12797"/>
                        <a:pt x="4871" y="13371"/>
                        <a:pt x="6630" y="13371"/>
                      </a:cubicBezTo>
                      <a:cubicBezTo>
                        <a:pt x="7842" y="13371"/>
                        <a:pt x="9061" y="13099"/>
                        <a:pt x="10192" y="12546"/>
                      </a:cubicBezTo>
                      <a:cubicBezTo>
                        <a:pt x="12955" y="11188"/>
                        <a:pt x="14717" y="8366"/>
                        <a:pt x="14717" y="5283"/>
                      </a:cubicBezTo>
                      <a:cubicBezTo>
                        <a:pt x="14717" y="4045"/>
                        <a:pt x="14431" y="2818"/>
                        <a:pt x="13871" y="1699"/>
                      </a:cubicBezTo>
                      <a:cubicBezTo>
                        <a:pt x="12411" y="566"/>
                        <a:pt x="10662" y="0"/>
                        <a:pt x="891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03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" name="Google Shape;1630;p44"/>
                <p:cNvSpPr/>
                <p:nvPr/>
              </p:nvSpPr>
              <p:spPr>
                <a:xfrm>
                  <a:off x="6102075" y="2540550"/>
                  <a:ext cx="443825" cy="4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53" h="16411" extrusionOk="0">
                      <a:moveTo>
                        <a:pt x="8846" y="253"/>
                      </a:moveTo>
                      <a:cubicBezTo>
                        <a:pt x="11097" y="265"/>
                        <a:pt x="13240" y="1218"/>
                        <a:pt x="14752" y="2896"/>
                      </a:cubicBezTo>
                      <a:cubicBezTo>
                        <a:pt x="17264" y="5694"/>
                        <a:pt x="17467" y="9850"/>
                        <a:pt x="15264" y="12886"/>
                      </a:cubicBezTo>
                      <a:cubicBezTo>
                        <a:pt x="13727" y="14993"/>
                        <a:pt x="11319" y="16153"/>
                        <a:pt x="8843" y="16153"/>
                      </a:cubicBezTo>
                      <a:cubicBezTo>
                        <a:pt x="7751" y="16153"/>
                        <a:pt x="6645" y="15928"/>
                        <a:pt x="5596" y="15458"/>
                      </a:cubicBezTo>
                      <a:cubicBezTo>
                        <a:pt x="2167" y="13934"/>
                        <a:pt x="286" y="10219"/>
                        <a:pt x="1060" y="6552"/>
                      </a:cubicBezTo>
                      <a:cubicBezTo>
                        <a:pt x="1846" y="2873"/>
                        <a:pt x="5084" y="253"/>
                        <a:pt x="8846" y="253"/>
                      </a:cubicBezTo>
                      <a:close/>
                      <a:moveTo>
                        <a:pt x="8836" y="1"/>
                      </a:moveTo>
                      <a:cubicBezTo>
                        <a:pt x="7710" y="1"/>
                        <a:pt x="6570" y="233"/>
                        <a:pt x="5489" y="718"/>
                      </a:cubicBezTo>
                      <a:cubicBezTo>
                        <a:pt x="1953" y="2301"/>
                        <a:pt x="0" y="6135"/>
                        <a:pt x="810" y="9921"/>
                      </a:cubicBezTo>
                      <a:cubicBezTo>
                        <a:pt x="1618" y="13699"/>
                        <a:pt x="4950" y="16410"/>
                        <a:pt x="8821" y="16410"/>
                      </a:cubicBezTo>
                      <a:cubicBezTo>
                        <a:pt x="8829" y="16410"/>
                        <a:pt x="8838" y="16410"/>
                        <a:pt x="8846" y="16410"/>
                      </a:cubicBezTo>
                      <a:cubicBezTo>
                        <a:pt x="11168" y="16410"/>
                        <a:pt x="13383" y="15422"/>
                        <a:pt x="14942" y="13683"/>
                      </a:cubicBezTo>
                      <a:cubicBezTo>
                        <a:pt x="17526" y="10802"/>
                        <a:pt x="17752" y="6504"/>
                        <a:pt x="15466" y="3373"/>
                      </a:cubicBezTo>
                      <a:cubicBezTo>
                        <a:pt x="13879" y="1199"/>
                        <a:pt x="11392" y="1"/>
                        <a:pt x="8836" y="1"/>
                      </a:cubicBezTo>
                      <a:close/>
                    </a:path>
                  </a:pathLst>
                </a:custGeom>
                <a:solidFill>
                  <a:srgbClr val="3332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" name="Google Shape;1631;p44"/>
                <p:cNvSpPr/>
                <p:nvPr/>
              </p:nvSpPr>
              <p:spPr>
                <a:xfrm rot="-7200044">
                  <a:off x="6082961" y="2759622"/>
                  <a:ext cx="305718" cy="72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29" h="2906" extrusionOk="0">
                      <a:moveTo>
                        <a:pt x="191" y="1"/>
                      </a:moveTo>
                      <a:lnTo>
                        <a:pt x="1" y="179"/>
                      </a:lnTo>
                      <a:cubicBezTo>
                        <a:pt x="1560" y="1918"/>
                        <a:pt x="3787" y="2906"/>
                        <a:pt x="6120" y="2906"/>
                      </a:cubicBezTo>
                      <a:cubicBezTo>
                        <a:pt x="8442" y="2906"/>
                        <a:pt x="10669" y="1918"/>
                        <a:pt x="12228" y="179"/>
                      </a:cubicBezTo>
                      <a:lnTo>
                        <a:pt x="12026" y="1"/>
                      </a:lnTo>
                      <a:cubicBezTo>
                        <a:pt x="10448" y="1763"/>
                        <a:pt x="8281" y="2644"/>
                        <a:pt x="6113" y="2644"/>
                      </a:cubicBezTo>
                      <a:cubicBezTo>
                        <a:pt x="3945" y="2644"/>
                        <a:pt x="1775" y="1763"/>
                        <a:pt x="19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" name="Google Shape;1632;p44"/>
                <p:cNvSpPr/>
                <p:nvPr/>
              </p:nvSpPr>
              <p:spPr>
                <a:xfrm rot="-7200044">
                  <a:off x="6257552" y="2658897"/>
                  <a:ext cx="305718" cy="72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29" h="2900" extrusionOk="0">
                      <a:moveTo>
                        <a:pt x="6114" y="0"/>
                      </a:moveTo>
                      <a:cubicBezTo>
                        <a:pt x="3873" y="0"/>
                        <a:pt x="1632" y="911"/>
                        <a:pt x="1" y="2733"/>
                      </a:cubicBezTo>
                      <a:lnTo>
                        <a:pt x="191" y="2899"/>
                      </a:lnTo>
                      <a:cubicBezTo>
                        <a:pt x="1775" y="1143"/>
                        <a:pt x="3945" y="265"/>
                        <a:pt x="6113" y="265"/>
                      </a:cubicBezTo>
                      <a:cubicBezTo>
                        <a:pt x="8281" y="265"/>
                        <a:pt x="10448" y="1143"/>
                        <a:pt x="12026" y="2899"/>
                      </a:cubicBezTo>
                      <a:lnTo>
                        <a:pt x="12228" y="2733"/>
                      </a:lnTo>
                      <a:cubicBezTo>
                        <a:pt x="10597" y="911"/>
                        <a:pt x="8356" y="0"/>
                        <a:pt x="611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1" grpId="0"/>
      <p:bldP spid="160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6" name="Google Shape;2486;p66"/>
          <p:cNvGrpSpPr/>
          <p:nvPr/>
        </p:nvGrpSpPr>
        <p:grpSpPr>
          <a:xfrm>
            <a:off x="7143925" y="1963450"/>
            <a:ext cx="1297541" cy="2528953"/>
            <a:chOff x="7524925" y="1963450"/>
            <a:chExt cx="1297541" cy="2528953"/>
          </a:xfrm>
        </p:grpSpPr>
        <p:sp>
          <p:nvSpPr>
            <p:cNvPr id="2487" name="Google Shape;2487;p66"/>
            <p:cNvSpPr/>
            <p:nvPr/>
          </p:nvSpPr>
          <p:spPr>
            <a:xfrm>
              <a:off x="7524925" y="1963450"/>
              <a:ext cx="1297541" cy="2528953"/>
            </a:xfrm>
            <a:custGeom>
              <a:avLst/>
              <a:gdLst/>
              <a:ahLst/>
              <a:cxnLst/>
              <a:rect l="l" t="t" r="r" b="b"/>
              <a:pathLst>
                <a:path w="61473" h="119813" extrusionOk="0">
                  <a:moveTo>
                    <a:pt x="1787" y="1"/>
                  </a:moveTo>
                  <a:cubicBezTo>
                    <a:pt x="799" y="1"/>
                    <a:pt x="1" y="798"/>
                    <a:pt x="1" y="1787"/>
                  </a:cubicBezTo>
                  <a:lnTo>
                    <a:pt x="1" y="59687"/>
                  </a:lnTo>
                  <a:cubicBezTo>
                    <a:pt x="1" y="59746"/>
                    <a:pt x="1" y="59806"/>
                    <a:pt x="13" y="59865"/>
                  </a:cubicBezTo>
                  <a:cubicBezTo>
                    <a:pt x="25" y="60008"/>
                    <a:pt x="48" y="60139"/>
                    <a:pt x="96" y="60270"/>
                  </a:cubicBezTo>
                  <a:cubicBezTo>
                    <a:pt x="275" y="60770"/>
                    <a:pt x="656" y="61151"/>
                    <a:pt x="1144" y="61341"/>
                  </a:cubicBezTo>
                  <a:cubicBezTo>
                    <a:pt x="1215" y="61377"/>
                    <a:pt x="1299" y="61401"/>
                    <a:pt x="1370" y="61413"/>
                  </a:cubicBezTo>
                  <a:cubicBezTo>
                    <a:pt x="1513" y="61449"/>
                    <a:pt x="1644" y="61472"/>
                    <a:pt x="1787" y="61472"/>
                  </a:cubicBezTo>
                  <a:lnTo>
                    <a:pt x="28731" y="61472"/>
                  </a:lnTo>
                  <a:lnTo>
                    <a:pt x="28731" y="118027"/>
                  </a:lnTo>
                  <a:cubicBezTo>
                    <a:pt x="28731" y="119015"/>
                    <a:pt x="29528" y="119813"/>
                    <a:pt x="30517" y="119813"/>
                  </a:cubicBezTo>
                  <a:lnTo>
                    <a:pt x="30814" y="119813"/>
                  </a:lnTo>
                  <a:cubicBezTo>
                    <a:pt x="31802" y="119813"/>
                    <a:pt x="32600" y="119015"/>
                    <a:pt x="32600" y="118027"/>
                  </a:cubicBezTo>
                  <a:lnTo>
                    <a:pt x="32600" y="61472"/>
                  </a:lnTo>
                  <a:lnTo>
                    <a:pt x="59687" y="61472"/>
                  </a:lnTo>
                  <a:cubicBezTo>
                    <a:pt x="59830" y="61472"/>
                    <a:pt x="59961" y="61449"/>
                    <a:pt x="60104" y="61413"/>
                  </a:cubicBezTo>
                  <a:cubicBezTo>
                    <a:pt x="60199" y="61401"/>
                    <a:pt x="60294" y="61365"/>
                    <a:pt x="60377" y="61330"/>
                  </a:cubicBezTo>
                  <a:cubicBezTo>
                    <a:pt x="60782" y="61151"/>
                    <a:pt x="61104" y="60841"/>
                    <a:pt x="61294" y="60449"/>
                  </a:cubicBezTo>
                  <a:cubicBezTo>
                    <a:pt x="61378" y="60270"/>
                    <a:pt x="61437" y="60068"/>
                    <a:pt x="61461" y="59865"/>
                  </a:cubicBezTo>
                  <a:cubicBezTo>
                    <a:pt x="61461" y="59806"/>
                    <a:pt x="61473" y="59746"/>
                    <a:pt x="61473" y="59687"/>
                  </a:cubicBezTo>
                  <a:lnTo>
                    <a:pt x="61473" y="1787"/>
                  </a:lnTo>
                  <a:cubicBezTo>
                    <a:pt x="61473" y="798"/>
                    <a:pt x="60663" y="1"/>
                    <a:pt x="59675" y="1"/>
                  </a:cubicBezTo>
                  <a:lnTo>
                    <a:pt x="59377" y="1"/>
                  </a:lnTo>
                  <a:cubicBezTo>
                    <a:pt x="58389" y="1"/>
                    <a:pt x="57591" y="798"/>
                    <a:pt x="57591" y="1787"/>
                  </a:cubicBezTo>
                  <a:lnTo>
                    <a:pt x="57591" y="57603"/>
                  </a:lnTo>
                  <a:lnTo>
                    <a:pt x="3870" y="57603"/>
                  </a:lnTo>
                  <a:lnTo>
                    <a:pt x="3870" y="1787"/>
                  </a:lnTo>
                  <a:cubicBezTo>
                    <a:pt x="3870" y="798"/>
                    <a:pt x="3073" y="1"/>
                    <a:pt x="20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6"/>
            <p:cNvSpPr/>
            <p:nvPr/>
          </p:nvSpPr>
          <p:spPr>
            <a:xfrm>
              <a:off x="8131083" y="3402170"/>
              <a:ext cx="81707" cy="31450"/>
            </a:xfrm>
            <a:custGeom>
              <a:avLst/>
              <a:gdLst/>
              <a:ahLst/>
              <a:cxnLst/>
              <a:rect l="l" t="t" r="r" b="b"/>
              <a:pathLst>
                <a:path w="3871" h="1490" extrusionOk="0">
                  <a:moveTo>
                    <a:pt x="1" y="1"/>
                  </a:moveTo>
                  <a:lnTo>
                    <a:pt x="1" y="1489"/>
                  </a:lnTo>
                  <a:lnTo>
                    <a:pt x="3870" y="1489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6"/>
            <p:cNvSpPr/>
            <p:nvPr/>
          </p:nvSpPr>
          <p:spPr>
            <a:xfrm>
              <a:off x="8131083" y="3490124"/>
              <a:ext cx="81707" cy="31450"/>
            </a:xfrm>
            <a:custGeom>
              <a:avLst/>
              <a:gdLst/>
              <a:ahLst/>
              <a:cxnLst/>
              <a:rect l="l" t="t" r="r" b="b"/>
              <a:pathLst>
                <a:path w="3871" h="1490" extrusionOk="0">
                  <a:moveTo>
                    <a:pt x="1" y="1"/>
                  </a:moveTo>
                  <a:lnTo>
                    <a:pt x="1" y="1489"/>
                  </a:lnTo>
                  <a:lnTo>
                    <a:pt x="3870" y="1489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6"/>
            <p:cNvSpPr/>
            <p:nvPr/>
          </p:nvSpPr>
          <p:spPr>
            <a:xfrm>
              <a:off x="7524925" y="2120522"/>
              <a:ext cx="81707" cy="56764"/>
            </a:xfrm>
            <a:custGeom>
              <a:avLst/>
              <a:gdLst/>
              <a:ahLst/>
              <a:cxnLst/>
              <a:rect l="l" t="t" r="r" b="b"/>
              <a:pathLst>
                <a:path w="3871" h="1489" extrusionOk="0">
                  <a:moveTo>
                    <a:pt x="1" y="0"/>
                  </a:moveTo>
                  <a:lnTo>
                    <a:pt x="1" y="1488"/>
                  </a:lnTo>
                  <a:lnTo>
                    <a:pt x="3870" y="1488"/>
                  </a:lnTo>
                  <a:lnTo>
                    <a:pt x="38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6"/>
            <p:cNvSpPr/>
            <p:nvPr/>
          </p:nvSpPr>
          <p:spPr>
            <a:xfrm>
              <a:off x="7524925" y="2279371"/>
              <a:ext cx="81707" cy="56764"/>
            </a:xfrm>
            <a:custGeom>
              <a:avLst/>
              <a:gdLst/>
              <a:ahLst/>
              <a:cxnLst/>
              <a:rect l="l" t="t" r="r" b="b"/>
              <a:pathLst>
                <a:path w="3871" h="1489" extrusionOk="0">
                  <a:moveTo>
                    <a:pt x="1" y="0"/>
                  </a:moveTo>
                  <a:lnTo>
                    <a:pt x="1" y="1488"/>
                  </a:lnTo>
                  <a:lnTo>
                    <a:pt x="3870" y="1488"/>
                  </a:lnTo>
                  <a:lnTo>
                    <a:pt x="38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6"/>
            <p:cNvSpPr/>
            <p:nvPr/>
          </p:nvSpPr>
          <p:spPr>
            <a:xfrm>
              <a:off x="8740514" y="2120522"/>
              <a:ext cx="81686" cy="56764"/>
            </a:xfrm>
            <a:custGeom>
              <a:avLst/>
              <a:gdLst/>
              <a:ahLst/>
              <a:cxnLst/>
              <a:rect l="l" t="t" r="r" b="b"/>
              <a:pathLst>
                <a:path w="3870" h="1489" extrusionOk="0">
                  <a:moveTo>
                    <a:pt x="0" y="0"/>
                  </a:moveTo>
                  <a:lnTo>
                    <a:pt x="0" y="1488"/>
                  </a:lnTo>
                  <a:lnTo>
                    <a:pt x="3870" y="1488"/>
                  </a:lnTo>
                  <a:lnTo>
                    <a:pt x="38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6"/>
            <p:cNvSpPr/>
            <p:nvPr/>
          </p:nvSpPr>
          <p:spPr>
            <a:xfrm>
              <a:off x="8740514" y="2279371"/>
              <a:ext cx="81686" cy="56764"/>
            </a:xfrm>
            <a:custGeom>
              <a:avLst/>
              <a:gdLst/>
              <a:ahLst/>
              <a:cxnLst/>
              <a:rect l="l" t="t" r="r" b="b"/>
              <a:pathLst>
                <a:path w="3870" h="1489" extrusionOk="0">
                  <a:moveTo>
                    <a:pt x="0" y="0"/>
                  </a:moveTo>
                  <a:lnTo>
                    <a:pt x="0" y="1488"/>
                  </a:lnTo>
                  <a:lnTo>
                    <a:pt x="3870" y="1488"/>
                  </a:lnTo>
                  <a:lnTo>
                    <a:pt x="38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6"/>
            <p:cNvSpPr/>
            <p:nvPr/>
          </p:nvSpPr>
          <p:spPr>
            <a:xfrm>
              <a:off x="7524925" y="1963450"/>
              <a:ext cx="1297541" cy="2528953"/>
            </a:xfrm>
            <a:custGeom>
              <a:avLst/>
              <a:gdLst/>
              <a:ahLst/>
              <a:cxnLst/>
              <a:rect l="l" t="t" r="r" b="b"/>
              <a:pathLst>
                <a:path w="61473" h="119813" fill="none" extrusionOk="0">
                  <a:moveTo>
                    <a:pt x="59675" y="1"/>
                  </a:moveTo>
                  <a:lnTo>
                    <a:pt x="59377" y="1"/>
                  </a:lnTo>
                  <a:cubicBezTo>
                    <a:pt x="58389" y="1"/>
                    <a:pt x="57591" y="798"/>
                    <a:pt x="57591" y="1787"/>
                  </a:cubicBezTo>
                  <a:lnTo>
                    <a:pt x="57591" y="57603"/>
                  </a:lnTo>
                  <a:lnTo>
                    <a:pt x="3870" y="57603"/>
                  </a:lnTo>
                  <a:lnTo>
                    <a:pt x="3870" y="1787"/>
                  </a:lnTo>
                  <a:cubicBezTo>
                    <a:pt x="3870" y="798"/>
                    <a:pt x="3073" y="1"/>
                    <a:pt x="2084" y="1"/>
                  </a:cubicBezTo>
                  <a:lnTo>
                    <a:pt x="1787" y="1"/>
                  </a:lnTo>
                  <a:cubicBezTo>
                    <a:pt x="799" y="1"/>
                    <a:pt x="1" y="798"/>
                    <a:pt x="1" y="1787"/>
                  </a:cubicBezTo>
                  <a:lnTo>
                    <a:pt x="1" y="59687"/>
                  </a:lnTo>
                  <a:cubicBezTo>
                    <a:pt x="1" y="59746"/>
                    <a:pt x="1" y="59806"/>
                    <a:pt x="13" y="59865"/>
                  </a:cubicBezTo>
                  <a:cubicBezTo>
                    <a:pt x="25" y="60008"/>
                    <a:pt x="48" y="60139"/>
                    <a:pt x="96" y="60270"/>
                  </a:cubicBezTo>
                  <a:cubicBezTo>
                    <a:pt x="275" y="60770"/>
                    <a:pt x="656" y="61151"/>
                    <a:pt x="1144" y="61341"/>
                  </a:cubicBezTo>
                  <a:cubicBezTo>
                    <a:pt x="1215" y="61377"/>
                    <a:pt x="1299" y="61401"/>
                    <a:pt x="1370" y="61413"/>
                  </a:cubicBezTo>
                  <a:cubicBezTo>
                    <a:pt x="1513" y="61449"/>
                    <a:pt x="1644" y="61472"/>
                    <a:pt x="1787" y="61472"/>
                  </a:cubicBezTo>
                  <a:lnTo>
                    <a:pt x="28731" y="61472"/>
                  </a:lnTo>
                  <a:lnTo>
                    <a:pt x="28731" y="118027"/>
                  </a:lnTo>
                  <a:cubicBezTo>
                    <a:pt x="28731" y="119015"/>
                    <a:pt x="29528" y="119813"/>
                    <a:pt x="30517" y="119813"/>
                  </a:cubicBezTo>
                  <a:lnTo>
                    <a:pt x="30814" y="119813"/>
                  </a:lnTo>
                  <a:cubicBezTo>
                    <a:pt x="31802" y="119813"/>
                    <a:pt x="32600" y="119015"/>
                    <a:pt x="32600" y="118027"/>
                  </a:cubicBezTo>
                  <a:lnTo>
                    <a:pt x="32600" y="61472"/>
                  </a:lnTo>
                  <a:lnTo>
                    <a:pt x="59687" y="61472"/>
                  </a:lnTo>
                  <a:cubicBezTo>
                    <a:pt x="59830" y="61472"/>
                    <a:pt x="59961" y="61449"/>
                    <a:pt x="60104" y="61413"/>
                  </a:cubicBezTo>
                  <a:cubicBezTo>
                    <a:pt x="60199" y="61401"/>
                    <a:pt x="60294" y="61365"/>
                    <a:pt x="60377" y="61330"/>
                  </a:cubicBezTo>
                  <a:cubicBezTo>
                    <a:pt x="60782" y="61151"/>
                    <a:pt x="61104" y="60841"/>
                    <a:pt x="61294" y="60449"/>
                  </a:cubicBezTo>
                  <a:cubicBezTo>
                    <a:pt x="61378" y="60270"/>
                    <a:pt x="61437" y="60068"/>
                    <a:pt x="61461" y="59865"/>
                  </a:cubicBezTo>
                  <a:cubicBezTo>
                    <a:pt x="61461" y="59806"/>
                    <a:pt x="61473" y="59746"/>
                    <a:pt x="61473" y="59687"/>
                  </a:cubicBezTo>
                  <a:lnTo>
                    <a:pt x="61473" y="1787"/>
                  </a:lnTo>
                  <a:cubicBezTo>
                    <a:pt x="61473" y="798"/>
                    <a:pt x="60663" y="1"/>
                    <a:pt x="59675" y="1"/>
                  </a:cubicBezTo>
                  <a:close/>
                </a:path>
              </a:pathLst>
            </a:custGeom>
            <a:noFill/>
            <a:ln w="9525" cap="rnd" cmpd="sng">
              <a:solidFill>
                <a:srgbClr val="33404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6"/>
            <p:cNvSpPr/>
            <p:nvPr/>
          </p:nvSpPr>
          <p:spPr>
            <a:xfrm>
              <a:off x="8131083" y="3402170"/>
              <a:ext cx="81707" cy="31450"/>
            </a:xfrm>
            <a:custGeom>
              <a:avLst/>
              <a:gdLst/>
              <a:ahLst/>
              <a:cxnLst/>
              <a:rect l="l" t="t" r="r" b="b"/>
              <a:pathLst>
                <a:path w="3871" h="1490" fill="none" extrusionOk="0">
                  <a:moveTo>
                    <a:pt x="1" y="1"/>
                  </a:moveTo>
                  <a:lnTo>
                    <a:pt x="3870" y="1"/>
                  </a:lnTo>
                  <a:lnTo>
                    <a:pt x="3870" y="1489"/>
                  </a:lnTo>
                  <a:lnTo>
                    <a:pt x="1" y="148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6"/>
            <p:cNvSpPr/>
            <p:nvPr/>
          </p:nvSpPr>
          <p:spPr>
            <a:xfrm>
              <a:off x="8131083" y="3490124"/>
              <a:ext cx="81707" cy="31450"/>
            </a:xfrm>
            <a:custGeom>
              <a:avLst/>
              <a:gdLst/>
              <a:ahLst/>
              <a:cxnLst/>
              <a:rect l="l" t="t" r="r" b="b"/>
              <a:pathLst>
                <a:path w="3871" h="1490" fill="none" extrusionOk="0">
                  <a:moveTo>
                    <a:pt x="1" y="1"/>
                  </a:moveTo>
                  <a:lnTo>
                    <a:pt x="3870" y="1"/>
                  </a:lnTo>
                  <a:lnTo>
                    <a:pt x="3870" y="1489"/>
                  </a:lnTo>
                  <a:lnTo>
                    <a:pt x="1" y="148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6"/>
            <p:cNvSpPr/>
            <p:nvPr/>
          </p:nvSpPr>
          <p:spPr>
            <a:xfrm>
              <a:off x="7524925" y="2120522"/>
              <a:ext cx="81707" cy="56764"/>
            </a:xfrm>
            <a:custGeom>
              <a:avLst/>
              <a:gdLst/>
              <a:ahLst/>
              <a:cxnLst/>
              <a:rect l="l" t="t" r="r" b="b"/>
              <a:pathLst>
                <a:path w="3871" h="1489" fill="none" extrusionOk="0">
                  <a:moveTo>
                    <a:pt x="1" y="0"/>
                  </a:moveTo>
                  <a:lnTo>
                    <a:pt x="3870" y="0"/>
                  </a:lnTo>
                  <a:lnTo>
                    <a:pt x="3870" y="1488"/>
                  </a:lnTo>
                  <a:lnTo>
                    <a:pt x="1" y="148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6"/>
            <p:cNvSpPr/>
            <p:nvPr/>
          </p:nvSpPr>
          <p:spPr>
            <a:xfrm>
              <a:off x="7524925" y="2279371"/>
              <a:ext cx="81707" cy="56764"/>
            </a:xfrm>
            <a:custGeom>
              <a:avLst/>
              <a:gdLst/>
              <a:ahLst/>
              <a:cxnLst/>
              <a:rect l="l" t="t" r="r" b="b"/>
              <a:pathLst>
                <a:path w="3871" h="1489" fill="none" extrusionOk="0">
                  <a:moveTo>
                    <a:pt x="1" y="0"/>
                  </a:moveTo>
                  <a:lnTo>
                    <a:pt x="3870" y="0"/>
                  </a:lnTo>
                  <a:lnTo>
                    <a:pt x="3870" y="1488"/>
                  </a:lnTo>
                  <a:lnTo>
                    <a:pt x="1" y="148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6"/>
            <p:cNvSpPr/>
            <p:nvPr/>
          </p:nvSpPr>
          <p:spPr>
            <a:xfrm>
              <a:off x="8740514" y="2120522"/>
              <a:ext cx="81686" cy="56764"/>
            </a:xfrm>
            <a:custGeom>
              <a:avLst/>
              <a:gdLst/>
              <a:ahLst/>
              <a:cxnLst/>
              <a:rect l="l" t="t" r="r" b="b"/>
              <a:pathLst>
                <a:path w="3870" h="1489" fill="none" extrusionOk="0">
                  <a:moveTo>
                    <a:pt x="0" y="0"/>
                  </a:moveTo>
                  <a:lnTo>
                    <a:pt x="3870" y="0"/>
                  </a:lnTo>
                  <a:lnTo>
                    <a:pt x="3870" y="1488"/>
                  </a:lnTo>
                  <a:lnTo>
                    <a:pt x="0" y="148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6"/>
            <p:cNvSpPr/>
            <p:nvPr/>
          </p:nvSpPr>
          <p:spPr>
            <a:xfrm>
              <a:off x="8740514" y="2279371"/>
              <a:ext cx="81686" cy="56764"/>
            </a:xfrm>
            <a:custGeom>
              <a:avLst/>
              <a:gdLst/>
              <a:ahLst/>
              <a:cxnLst/>
              <a:rect l="l" t="t" r="r" b="b"/>
              <a:pathLst>
                <a:path w="3870" h="1489" fill="none" extrusionOk="0">
                  <a:moveTo>
                    <a:pt x="0" y="0"/>
                  </a:moveTo>
                  <a:lnTo>
                    <a:pt x="3870" y="0"/>
                  </a:lnTo>
                  <a:lnTo>
                    <a:pt x="3870" y="1488"/>
                  </a:lnTo>
                  <a:lnTo>
                    <a:pt x="0" y="148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3" name="Google Shape;2503;p66"/>
          <p:cNvSpPr txBox="1">
            <a:spLocks noGrp="1"/>
          </p:cNvSpPr>
          <p:nvPr>
            <p:ph type="title" idx="2"/>
          </p:nvPr>
        </p:nvSpPr>
        <p:spPr>
          <a:xfrm>
            <a:off x="760477" y="166821"/>
            <a:ext cx="3697200" cy="8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After the COVID-19 Pandemic, there has been a dip in the interest in team sports in many children aged 6-17.</a:t>
            </a:r>
            <a:endParaRPr dirty="0"/>
          </a:p>
        </p:txBody>
      </p:sp>
      <p:sp>
        <p:nvSpPr>
          <p:cNvPr id="2505" name="Google Shape;2505;p66"/>
          <p:cNvSpPr txBox="1">
            <a:spLocks noGrp="1"/>
          </p:cNvSpPr>
          <p:nvPr>
            <p:ph type="title" idx="5"/>
          </p:nvPr>
        </p:nvSpPr>
        <p:spPr>
          <a:xfrm>
            <a:off x="785667" y="1362285"/>
            <a:ext cx="3697200" cy="8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According to the research by </a:t>
            </a:r>
            <a:r>
              <a:rPr lang="en-IN" i="1" dirty="0"/>
              <a:t>Utah State University in 2021</a:t>
            </a:r>
            <a:r>
              <a:rPr lang="en-IN" dirty="0"/>
              <a:t>, an estimated 27.8 % youth have lost interest in organized sports post pandemic.</a:t>
            </a:r>
            <a:endParaRPr dirty="0"/>
          </a:p>
        </p:txBody>
      </p:sp>
      <p:grpSp>
        <p:nvGrpSpPr>
          <p:cNvPr id="2506" name="Google Shape;2506;p66"/>
          <p:cNvGrpSpPr/>
          <p:nvPr/>
        </p:nvGrpSpPr>
        <p:grpSpPr>
          <a:xfrm>
            <a:off x="5586803" y="914892"/>
            <a:ext cx="1742442" cy="4228443"/>
            <a:chOff x="5739400" y="1027025"/>
            <a:chExt cx="1696302" cy="4116475"/>
          </a:xfrm>
        </p:grpSpPr>
        <p:sp>
          <p:nvSpPr>
            <p:cNvPr id="2507" name="Google Shape;2507;p66"/>
            <p:cNvSpPr/>
            <p:nvPr/>
          </p:nvSpPr>
          <p:spPr>
            <a:xfrm flipH="1">
              <a:off x="6706477" y="4276475"/>
              <a:ext cx="327050" cy="719300"/>
            </a:xfrm>
            <a:custGeom>
              <a:avLst/>
              <a:gdLst/>
              <a:ahLst/>
              <a:cxnLst/>
              <a:rect l="l" t="t" r="r" b="b"/>
              <a:pathLst>
                <a:path w="13082" h="28772" extrusionOk="0">
                  <a:moveTo>
                    <a:pt x="1325" y="28110"/>
                  </a:moveTo>
                  <a:lnTo>
                    <a:pt x="125" y="15980"/>
                  </a:lnTo>
                  <a:lnTo>
                    <a:pt x="0" y="7162"/>
                  </a:lnTo>
                  <a:lnTo>
                    <a:pt x="539" y="0"/>
                  </a:lnTo>
                  <a:lnTo>
                    <a:pt x="13082" y="662"/>
                  </a:lnTo>
                  <a:lnTo>
                    <a:pt x="12503" y="5796"/>
                  </a:lnTo>
                  <a:lnTo>
                    <a:pt x="9812" y="24839"/>
                  </a:lnTo>
                  <a:lnTo>
                    <a:pt x="9149" y="287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2508" name="Google Shape;2508;p66"/>
            <p:cNvSpPr/>
            <p:nvPr/>
          </p:nvSpPr>
          <p:spPr>
            <a:xfrm>
              <a:off x="6074200" y="4276475"/>
              <a:ext cx="327050" cy="719300"/>
            </a:xfrm>
            <a:custGeom>
              <a:avLst/>
              <a:gdLst/>
              <a:ahLst/>
              <a:cxnLst/>
              <a:rect l="l" t="t" r="r" b="b"/>
              <a:pathLst>
                <a:path w="13082" h="28772" extrusionOk="0">
                  <a:moveTo>
                    <a:pt x="1325" y="28110"/>
                  </a:moveTo>
                  <a:lnTo>
                    <a:pt x="125" y="15980"/>
                  </a:lnTo>
                  <a:lnTo>
                    <a:pt x="0" y="7162"/>
                  </a:lnTo>
                  <a:lnTo>
                    <a:pt x="539" y="0"/>
                  </a:lnTo>
                  <a:lnTo>
                    <a:pt x="13082" y="662"/>
                  </a:lnTo>
                  <a:lnTo>
                    <a:pt x="12503" y="5796"/>
                  </a:lnTo>
                  <a:lnTo>
                    <a:pt x="9812" y="24839"/>
                  </a:lnTo>
                  <a:lnTo>
                    <a:pt x="9149" y="287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2509" name="Google Shape;2509;p66"/>
            <p:cNvSpPr/>
            <p:nvPr/>
          </p:nvSpPr>
          <p:spPr>
            <a:xfrm>
              <a:off x="6864170" y="1780335"/>
              <a:ext cx="523822" cy="1060097"/>
            </a:xfrm>
            <a:custGeom>
              <a:avLst/>
              <a:gdLst/>
              <a:ahLst/>
              <a:cxnLst/>
              <a:rect l="l" t="t" r="r" b="b"/>
              <a:pathLst>
                <a:path w="14637" h="29622" extrusionOk="0">
                  <a:moveTo>
                    <a:pt x="231" y="1"/>
                  </a:moveTo>
                  <a:cubicBezTo>
                    <a:pt x="56" y="1"/>
                    <a:pt x="0" y="55"/>
                    <a:pt x="99" y="150"/>
                  </a:cubicBezTo>
                  <a:cubicBezTo>
                    <a:pt x="158" y="198"/>
                    <a:pt x="1658" y="8687"/>
                    <a:pt x="1718" y="12473"/>
                  </a:cubicBezTo>
                  <a:cubicBezTo>
                    <a:pt x="1718" y="12465"/>
                    <a:pt x="1727" y="12461"/>
                    <a:pt x="1742" y="12461"/>
                  </a:cubicBezTo>
                  <a:cubicBezTo>
                    <a:pt x="1863" y="12461"/>
                    <a:pt x="2390" y="12678"/>
                    <a:pt x="2432" y="12699"/>
                  </a:cubicBezTo>
                  <a:cubicBezTo>
                    <a:pt x="3778" y="13556"/>
                    <a:pt x="4706" y="15152"/>
                    <a:pt x="4849" y="16688"/>
                  </a:cubicBezTo>
                  <a:cubicBezTo>
                    <a:pt x="4933" y="17307"/>
                    <a:pt x="4897" y="17926"/>
                    <a:pt x="4730" y="18533"/>
                  </a:cubicBezTo>
                  <a:cubicBezTo>
                    <a:pt x="4575" y="19117"/>
                    <a:pt x="4409" y="19748"/>
                    <a:pt x="3694" y="20557"/>
                  </a:cubicBezTo>
                  <a:cubicBezTo>
                    <a:pt x="3254" y="21033"/>
                    <a:pt x="2718" y="21403"/>
                    <a:pt x="2111" y="21617"/>
                  </a:cubicBezTo>
                  <a:cubicBezTo>
                    <a:pt x="1944" y="24248"/>
                    <a:pt x="1015" y="26784"/>
                    <a:pt x="849" y="29415"/>
                  </a:cubicBezTo>
                  <a:cubicBezTo>
                    <a:pt x="1676" y="29557"/>
                    <a:pt x="2481" y="29622"/>
                    <a:pt x="3261" y="29622"/>
                  </a:cubicBezTo>
                  <a:cubicBezTo>
                    <a:pt x="5892" y="29622"/>
                    <a:pt x="8236" y="28882"/>
                    <a:pt x="10183" y="27844"/>
                  </a:cubicBezTo>
                  <a:cubicBezTo>
                    <a:pt x="11005" y="27403"/>
                    <a:pt x="11719" y="26796"/>
                    <a:pt x="12279" y="26058"/>
                  </a:cubicBezTo>
                  <a:cubicBezTo>
                    <a:pt x="13600" y="24236"/>
                    <a:pt x="14600" y="22641"/>
                    <a:pt x="14624" y="19974"/>
                  </a:cubicBezTo>
                  <a:cubicBezTo>
                    <a:pt x="14636" y="18426"/>
                    <a:pt x="14386" y="16092"/>
                    <a:pt x="13850" y="14628"/>
                  </a:cubicBezTo>
                  <a:cubicBezTo>
                    <a:pt x="10969" y="6722"/>
                    <a:pt x="9433" y="5627"/>
                    <a:pt x="3873" y="1638"/>
                  </a:cubicBezTo>
                  <a:cubicBezTo>
                    <a:pt x="2222" y="446"/>
                    <a:pt x="734" y="1"/>
                    <a:pt x="2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6"/>
            <p:cNvSpPr/>
            <p:nvPr/>
          </p:nvSpPr>
          <p:spPr>
            <a:xfrm>
              <a:off x="5773505" y="1723935"/>
              <a:ext cx="1173078" cy="1294935"/>
            </a:xfrm>
            <a:custGeom>
              <a:avLst/>
              <a:gdLst/>
              <a:ahLst/>
              <a:cxnLst/>
              <a:rect l="l" t="t" r="r" b="b"/>
              <a:pathLst>
                <a:path w="32779" h="36184" extrusionOk="0">
                  <a:moveTo>
                    <a:pt x="20476" y="0"/>
                  </a:moveTo>
                  <a:cubicBezTo>
                    <a:pt x="17149" y="0"/>
                    <a:pt x="13896" y="515"/>
                    <a:pt x="10656" y="1643"/>
                  </a:cubicBezTo>
                  <a:cubicBezTo>
                    <a:pt x="9240" y="2143"/>
                    <a:pt x="7870" y="2988"/>
                    <a:pt x="6656" y="3881"/>
                  </a:cubicBezTo>
                  <a:cubicBezTo>
                    <a:pt x="4537" y="5429"/>
                    <a:pt x="3501" y="6381"/>
                    <a:pt x="2632" y="8858"/>
                  </a:cubicBezTo>
                  <a:cubicBezTo>
                    <a:pt x="1762" y="11334"/>
                    <a:pt x="1489" y="15097"/>
                    <a:pt x="1215" y="17704"/>
                  </a:cubicBezTo>
                  <a:cubicBezTo>
                    <a:pt x="417" y="25110"/>
                    <a:pt x="453" y="26110"/>
                    <a:pt x="84" y="33456"/>
                  </a:cubicBezTo>
                  <a:cubicBezTo>
                    <a:pt x="0" y="34897"/>
                    <a:pt x="1167" y="36063"/>
                    <a:pt x="2596" y="36135"/>
                  </a:cubicBezTo>
                  <a:cubicBezTo>
                    <a:pt x="3036" y="36147"/>
                    <a:pt x="3477" y="36171"/>
                    <a:pt x="3918" y="36183"/>
                  </a:cubicBezTo>
                  <a:cubicBezTo>
                    <a:pt x="3941" y="36183"/>
                    <a:pt x="3964" y="36183"/>
                    <a:pt x="3987" y="36183"/>
                  </a:cubicBezTo>
                  <a:cubicBezTo>
                    <a:pt x="5303" y="36183"/>
                    <a:pt x="6421" y="35195"/>
                    <a:pt x="6585" y="33885"/>
                  </a:cubicBezTo>
                  <a:cubicBezTo>
                    <a:pt x="7370" y="27753"/>
                    <a:pt x="8049" y="27943"/>
                    <a:pt x="9228" y="21966"/>
                  </a:cubicBezTo>
                  <a:cubicBezTo>
                    <a:pt x="9275" y="24848"/>
                    <a:pt x="9490" y="27848"/>
                    <a:pt x="9549" y="30718"/>
                  </a:cubicBezTo>
                  <a:cubicBezTo>
                    <a:pt x="14526" y="30718"/>
                    <a:pt x="19539" y="30729"/>
                    <a:pt x="24515" y="30741"/>
                  </a:cubicBezTo>
                  <a:cubicBezTo>
                    <a:pt x="26358" y="30741"/>
                    <a:pt x="29987" y="30842"/>
                    <a:pt x="31638" y="30842"/>
                  </a:cubicBezTo>
                  <a:cubicBezTo>
                    <a:pt x="32110" y="30842"/>
                    <a:pt x="32420" y="30834"/>
                    <a:pt x="32481" y="30813"/>
                  </a:cubicBezTo>
                  <a:cubicBezTo>
                    <a:pt x="32778" y="22574"/>
                    <a:pt x="32409" y="14799"/>
                    <a:pt x="32528" y="6655"/>
                  </a:cubicBezTo>
                  <a:cubicBezTo>
                    <a:pt x="32552" y="5000"/>
                    <a:pt x="31969" y="2714"/>
                    <a:pt x="30683" y="1654"/>
                  </a:cubicBezTo>
                  <a:cubicBezTo>
                    <a:pt x="30385" y="1416"/>
                    <a:pt x="30052" y="1250"/>
                    <a:pt x="29683" y="1178"/>
                  </a:cubicBezTo>
                  <a:cubicBezTo>
                    <a:pt x="26524" y="417"/>
                    <a:pt x="23470" y="0"/>
                    <a:pt x="204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6"/>
            <p:cNvSpPr/>
            <p:nvPr/>
          </p:nvSpPr>
          <p:spPr>
            <a:xfrm>
              <a:off x="5744088" y="3048581"/>
              <a:ext cx="293636" cy="424905"/>
            </a:xfrm>
            <a:custGeom>
              <a:avLst/>
              <a:gdLst/>
              <a:ahLst/>
              <a:cxnLst/>
              <a:rect l="l" t="t" r="r" b="b"/>
              <a:pathLst>
                <a:path w="8205" h="11873" extrusionOk="0">
                  <a:moveTo>
                    <a:pt x="1001" y="1"/>
                  </a:moveTo>
                  <a:cubicBezTo>
                    <a:pt x="596" y="2454"/>
                    <a:pt x="25" y="6442"/>
                    <a:pt x="13" y="8776"/>
                  </a:cubicBezTo>
                  <a:cubicBezTo>
                    <a:pt x="13" y="9252"/>
                    <a:pt x="1" y="9931"/>
                    <a:pt x="441" y="10074"/>
                  </a:cubicBezTo>
                  <a:cubicBezTo>
                    <a:pt x="514" y="10100"/>
                    <a:pt x="589" y="10113"/>
                    <a:pt x="664" y="10113"/>
                  </a:cubicBezTo>
                  <a:cubicBezTo>
                    <a:pt x="921" y="10113"/>
                    <a:pt x="1180" y="9967"/>
                    <a:pt x="1346" y="9764"/>
                  </a:cubicBezTo>
                  <a:cubicBezTo>
                    <a:pt x="1488" y="9608"/>
                    <a:pt x="1629" y="9045"/>
                    <a:pt x="1727" y="8527"/>
                  </a:cubicBezTo>
                  <a:lnTo>
                    <a:pt x="1727" y="8527"/>
                  </a:lnTo>
                  <a:cubicBezTo>
                    <a:pt x="1675" y="9291"/>
                    <a:pt x="1649" y="10198"/>
                    <a:pt x="1727" y="10895"/>
                  </a:cubicBezTo>
                  <a:cubicBezTo>
                    <a:pt x="1751" y="11109"/>
                    <a:pt x="1811" y="11312"/>
                    <a:pt x="1918" y="11502"/>
                  </a:cubicBezTo>
                  <a:cubicBezTo>
                    <a:pt x="2025" y="11693"/>
                    <a:pt x="2215" y="11824"/>
                    <a:pt x="2430" y="11871"/>
                  </a:cubicBezTo>
                  <a:cubicBezTo>
                    <a:pt x="2442" y="11872"/>
                    <a:pt x="2454" y="11872"/>
                    <a:pt x="2466" y="11872"/>
                  </a:cubicBezTo>
                  <a:cubicBezTo>
                    <a:pt x="2715" y="11872"/>
                    <a:pt x="2961" y="11754"/>
                    <a:pt x="3120" y="11550"/>
                  </a:cubicBezTo>
                  <a:cubicBezTo>
                    <a:pt x="3275" y="11324"/>
                    <a:pt x="3382" y="11086"/>
                    <a:pt x="3442" y="10824"/>
                  </a:cubicBezTo>
                  <a:cubicBezTo>
                    <a:pt x="3620" y="10169"/>
                    <a:pt x="3751" y="9502"/>
                    <a:pt x="3799" y="8823"/>
                  </a:cubicBezTo>
                  <a:lnTo>
                    <a:pt x="3799" y="9026"/>
                  </a:lnTo>
                  <a:cubicBezTo>
                    <a:pt x="3775" y="9919"/>
                    <a:pt x="3799" y="10717"/>
                    <a:pt x="3930" y="10990"/>
                  </a:cubicBezTo>
                  <a:cubicBezTo>
                    <a:pt x="4041" y="11259"/>
                    <a:pt x="4279" y="11382"/>
                    <a:pt x="4522" y="11382"/>
                  </a:cubicBezTo>
                  <a:cubicBezTo>
                    <a:pt x="4775" y="11382"/>
                    <a:pt x="5035" y="11250"/>
                    <a:pt x="5168" y="11014"/>
                  </a:cubicBezTo>
                  <a:cubicBezTo>
                    <a:pt x="5621" y="10181"/>
                    <a:pt x="5763" y="9133"/>
                    <a:pt x="5835" y="8204"/>
                  </a:cubicBezTo>
                  <a:cubicBezTo>
                    <a:pt x="5883" y="7716"/>
                    <a:pt x="6025" y="5478"/>
                    <a:pt x="5966" y="5323"/>
                  </a:cubicBezTo>
                  <a:lnTo>
                    <a:pt x="5966" y="5323"/>
                  </a:lnTo>
                  <a:cubicBezTo>
                    <a:pt x="6216" y="5906"/>
                    <a:pt x="6609" y="6418"/>
                    <a:pt x="7121" y="6811"/>
                  </a:cubicBezTo>
                  <a:cubicBezTo>
                    <a:pt x="7253" y="6916"/>
                    <a:pt x="7411" y="6972"/>
                    <a:pt x="7562" y="6972"/>
                  </a:cubicBezTo>
                  <a:cubicBezTo>
                    <a:pt x="7807" y="6972"/>
                    <a:pt x="8035" y="6825"/>
                    <a:pt x="8109" y="6502"/>
                  </a:cubicBezTo>
                  <a:cubicBezTo>
                    <a:pt x="8204" y="6085"/>
                    <a:pt x="7990" y="5633"/>
                    <a:pt x="7847" y="5252"/>
                  </a:cubicBezTo>
                  <a:cubicBezTo>
                    <a:pt x="7657" y="4716"/>
                    <a:pt x="7418" y="4216"/>
                    <a:pt x="7252" y="3668"/>
                  </a:cubicBezTo>
                  <a:cubicBezTo>
                    <a:pt x="6835" y="2287"/>
                    <a:pt x="6287" y="1418"/>
                    <a:pt x="6561" y="1"/>
                  </a:cubicBezTo>
                  <a:close/>
                </a:path>
              </a:pathLst>
            </a:custGeom>
            <a:solidFill>
              <a:srgbClr val="C474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6"/>
            <p:cNvSpPr/>
            <p:nvPr/>
          </p:nvSpPr>
          <p:spPr>
            <a:xfrm>
              <a:off x="5783300" y="2965926"/>
              <a:ext cx="210502" cy="87000"/>
            </a:xfrm>
            <a:custGeom>
              <a:avLst/>
              <a:gdLst/>
              <a:ahLst/>
              <a:cxnLst/>
              <a:rect l="l" t="t" r="r" b="b"/>
              <a:pathLst>
                <a:path w="5882" h="2299" extrusionOk="0">
                  <a:moveTo>
                    <a:pt x="0" y="0"/>
                  </a:moveTo>
                  <a:lnTo>
                    <a:pt x="0" y="2131"/>
                  </a:lnTo>
                  <a:lnTo>
                    <a:pt x="5418" y="2298"/>
                  </a:lnTo>
                  <a:lnTo>
                    <a:pt x="5882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6"/>
            <p:cNvSpPr/>
            <p:nvPr/>
          </p:nvSpPr>
          <p:spPr>
            <a:xfrm>
              <a:off x="5739400" y="3042139"/>
              <a:ext cx="303442" cy="436429"/>
            </a:xfrm>
            <a:custGeom>
              <a:avLst/>
              <a:gdLst/>
              <a:ahLst/>
              <a:cxnLst/>
              <a:rect l="l" t="t" r="r" b="b"/>
              <a:pathLst>
                <a:path w="8479" h="12195" extrusionOk="0">
                  <a:moveTo>
                    <a:pt x="1226" y="1"/>
                  </a:moveTo>
                  <a:cubicBezTo>
                    <a:pt x="1154" y="1"/>
                    <a:pt x="1095" y="47"/>
                    <a:pt x="1084" y="121"/>
                  </a:cubicBezTo>
                  <a:cubicBezTo>
                    <a:pt x="739" y="2193"/>
                    <a:pt x="13" y="6503"/>
                    <a:pt x="1" y="8980"/>
                  </a:cubicBezTo>
                  <a:cubicBezTo>
                    <a:pt x="1" y="9468"/>
                    <a:pt x="1" y="10206"/>
                    <a:pt x="525" y="10396"/>
                  </a:cubicBezTo>
                  <a:cubicBezTo>
                    <a:pt x="611" y="10427"/>
                    <a:pt x="698" y="10441"/>
                    <a:pt x="784" y="10441"/>
                  </a:cubicBezTo>
                  <a:cubicBezTo>
                    <a:pt x="1099" y="10441"/>
                    <a:pt x="1397" y="10255"/>
                    <a:pt x="1584" y="10039"/>
                  </a:cubicBezTo>
                  <a:cubicBezTo>
                    <a:pt x="1620" y="10004"/>
                    <a:pt x="1644" y="9968"/>
                    <a:pt x="1668" y="9920"/>
                  </a:cubicBezTo>
                  <a:lnTo>
                    <a:pt x="1668" y="9920"/>
                  </a:lnTo>
                  <a:cubicBezTo>
                    <a:pt x="1656" y="10313"/>
                    <a:pt x="1680" y="10706"/>
                    <a:pt x="1715" y="11099"/>
                  </a:cubicBezTo>
                  <a:cubicBezTo>
                    <a:pt x="1739" y="11325"/>
                    <a:pt x="1811" y="11563"/>
                    <a:pt x="1930" y="11766"/>
                  </a:cubicBezTo>
                  <a:cubicBezTo>
                    <a:pt x="2061" y="11992"/>
                    <a:pt x="2275" y="12147"/>
                    <a:pt x="2537" y="12194"/>
                  </a:cubicBezTo>
                  <a:lnTo>
                    <a:pt x="2644" y="12194"/>
                  </a:lnTo>
                  <a:cubicBezTo>
                    <a:pt x="2930" y="12182"/>
                    <a:pt x="3204" y="12040"/>
                    <a:pt x="3382" y="11813"/>
                  </a:cubicBezTo>
                  <a:cubicBezTo>
                    <a:pt x="3549" y="11575"/>
                    <a:pt x="3668" y="11313"/>
                    <a:pt x="3728" y="11039"/>
                  </a:cubicBezTo>
                  <a:cubicBezTo>
                    <a:pt x="3763" y="10908"/>
                    <a:pt x="3799" y="10777"/>
                    <a:pt x="3835" y="10647"/>
                  </a:cubicBezTo>
                  <a:cubicBezTo>
                    <a:pt x="3847" y="10837"/>
                    <a:pt x="3882" y="11039"/>
                    <a:pt x="3942" y="11218"/>
                  </a:cubicBezTo>
                  <a:cubicBezTo>
                    <a:pt x="4061" y="11504"/>
                    <a:pt x="4335" y="11682"/>
                    <a:pt x="4632" y="11694"/>
                  </a:cubicBezTo>
                  <a:cubicBezTo>
                    <a:pt x="4652" y="11696"/>
                    <a:pt x="4672" y="11696"/>
                    <a:pt x="4692" y="11696"/>
                  </a:cubicBezTo>
                  <a:cubicBezTo>
                    <a:pt x="5002" y="11696"/>
                    <a:pt x="5285" y="11522"/>
                    <a:pt x="5442" y="11254"/>
                  </a:cubicBezTo>
                  <a:cubicBezTo>
                    <a:pt x="5906" y="10420"/>
                    <a:pt x="6049" y="9384"/>
                    <a:pt x="6133" y="8384"/>
                  </a:cubicBezTo>
                  <a:cubicBezTo>
                    <a:pt x="6133" y="8372"/>
                    <a:pt x="6240" y="6956"/>
                    <a:pt x="6264" y="6086"/>
                  </a:cubicBezTo>
                  <a:cubicBezTo>
                    <a:pt x="6514" y="6479"/>
                    <a:pt x="6811" y="6813"/>
                    <a:pt x="7168" y="7098"/>
                  </a:cubicBezTo>
                  <a:cubicBezTo>
                    <a:pt x="7323" y="7220"/>
                    <a:pt x="7505" y="7281"/>
                    <a:pt x="7688" y="7281"/>
                  </a:cubicBezTo>
                  <a:cubicBezTo>
                    <a:pt x="7773" y="7281"/>
                    <a:pt x="7859" y="7268"/>
                    <a:pt x="7942" y="7241"/>
                  </a:cubicBezTo>
                  <a:cubicBezTo>
                    <a:pt x="8180" y="7158"/>
                    <a:pt x="8347" y="6944"/>
                    <a:pt x="8395" y="6706"/>
                  </a:cubicBezTo>
                  <a:cubicBezTo>
                    <a:pt x="8478" y="6313"/>
                    <a:pt x="8335" y="5908"/>
                    <a:pt x="8192" y="5551"/>
                  </a:cubicBezTo>
                  <a:cubicBezTo>
                    <a:pt x="8169" y="5491"/>
                    <a:pt x="8145" y="5432"/>
                    <a:pt x="8133" y="5372"/>
                  </a:cubicBezTo>
                  <a:cubicBezTo>
                    <a:pt x="8049" y="5158"/>
                    <a:pt x="7966" y="4943"/>
                    <a:pt x="7883" y="4729"/>
                  </a:cubicBezTo>
                  <a:cubicBezTo>
                    <a:pt x="7764" y="4431"/>
                    <a:pt x="7633" y="4122"/>
                    <a:pt x="7538" y="3800"/>
                  </a:cubicBezTo>
                  <a:cubicBezTo>
                    <a:pt x="7478" y="3574"/>
                    <a:pt x="7407" y="3372"/>
                    <a:pt x="7347" y="3169"/>
                  </a:cubicBezTo>
                  <a:cubicBezTo>
                    <a:pt x="7026" y="2169"/>
                    <a:pt x="6823" y="1503"/>
                    <a:pt x="6811" y="288"/>
                  </a:cubicBezTo>
                  <a:cubicBezTo>
                    <a:pt x="6811" y="205"/>
                    <a:pt x="6740" y="145"/>
                    <a:pt x="6656" y="145"/>
                  </a:cubicBezTo>
                  <a:cubicBezTo>
                    <a:pt x="6573" y="145"/>
                    <a:pt x="6514" y="217"/>
                    <a:pt x="6514" y="300"/>
                  </a:cubicBezTo>
                  <a:cubicBezTo>
                    <a:pt x="6525" y="1550"/>
                    <a:pt x="6752" y="2265"/>
                    <a:pt x="7061" y="3265"/>
                  </a:cubicBezTo>
                  <a:cubicBezTo>
                    <a:pt x="7121" y="3455"/>
                    <a:pt x="7192" y="3658"/>
                    <a:pt x="7252" y="3884"/>
                  </a:cubicBezTo>
                  <a:cubicBezTo>
                    <a:pt x="7359" y="4217"/>
                    <a:pt x="7478" y="4539"/>
                    <a:pt x="7609" y="4836"/>
                  </a:cubicBezTo>
                  <a:cubicBezTo>
                    <a:pt x="7692" y="5051"/>
                    <a:pt x="7776" y="5253"/>
                    <a:pt x="7847" y="5467"/>
                  </a:cubicBezTo>
                  <a:cubicBezTo>
                    <a:pt x="7871" y="5527"/>
                    <a:pt x="7895" y="5586"/>
                    <a:pt x="7919" y="5658"/>
                  </a:cubicBezTo>
                  <a:cubicBezTo>
                    <a:pt x="8038" y="5979"/>
                    <a:pt x="8169" y="6336"/>
                    <a:pt x="8097" y="6646"/>
                  </a:cubicBezTo>
                  <a:cubicBezTo>
                    <a:pt x="8085" y="6801"/>
                    <a:pt x="7978" y="6920"/>
                    <a:pt x="7835" y="6979"/>
                  </a:cubicBezTo>
                  <a:cubicBezTo>
                    <a:pt x="7788" y="6993"/>
                    <a:pt x="7738" y="7000"/>
                    <a:pt x="7688" y="7000"/>
                  </a:cubicBezTo>
                  <a:cubicBezTo>
                    <a:pt x="7564" y="7000"/>
                    <a:pt x="7437" y="6957"/>
                    <a:pt x="7335" y="6872"/>
                  </a:cubicBezTo>
                  <a:cubicBezTo>
                    <a:pt x="6847" y="6503"/>
                    <a:pt x="6466" y="6003"/>
                    <a:pt x="6240" y="5444"/>
                  </a:cubicBezTo>
                  <a:cubicBezTo>
                    <a:pt x="6211" y="5377"/>
                    <a:pt x="6160" y="5341"/>
                    <a:pt x="6099" y="5341"/>
                  </a:cubicBezTo>
                  <a:cubicBezTo>
                    <a:pt x="6083" y="5341"/>
                    <a:pt x="6066" y="5343"/>
                    <a:pt x="6049" y="5348"/>
                  </a:cubicBezTo>
                  <a:cubicBezTo>
                    <a:pt x="5978" y="5384"/>
                    <a:pt x="5942" y="5455"/>
                    <a:pt x="5966" y="5539"/>
                  </a:cubicBezTo>
                  <a:cubicBezTo>
                    <a:pt x="6014" y="5729"/>
                    <a:pt x="5883" y="7765"/>
                    <a:pt x="5835" y="8372"/>
                  </a:cubicBezTo>
                  <a:cubicBezTo>
                    <a:pt x="5752" y="9337"/>
                    <a:pt x="5609" y="10337"/>
                    <a:pt x="5180" y="11123"/>
                  </a:cubicBezTo>
                  <a:cubicBezTo>
                    <a:pt x="5061" y="11313"/>
                    <a:pt x="4847" y="11420"/>
                    <a:pt x="4632" y="11420"/>
                  </a:cubicBezTo>
                  <a:cubicBezTo>
                    <a:pt x="4442" y="11409"/>
                    <a:pt x="4263" y="11289"/>
                    <a:pt x="4192" y="11123"/>
                  </a:cubicBezTo>
                  <a:cubicBezTo>
                    <a:pt x="4132" y="10992"/>
                    <a:pt x="4049" y="10575"/>
                    <a:pt x="4085" y="9206"/>
                  </a:cubicBezTo>
                  <a:lnTo>
                    <a:pt x="4085" y="9003"/>
                  </a:lnTo>
                  <a:cubicBezTo>
                    <a:pt x="4085" y="8932"/>
                    <a:pt x="4025" y="8872"/>
                    <a:pt x="3954" y="8861"/>
                  </a:cubicBezTo>
                  <a:cubicBezTo>
                    <a:pt x="3870" y="8861"/>
                    <a:pt x="3811" y="8920"/>
                    <a:pt x="3799" y="8992"/>
                  </a:cubicBezTo>
                  <a:cubicBezTo>
                    <a:pt x="3739" y="9658"/>
                    <a:pt x="3620" y="10325"/>
                    <a:pt x="3430" y="10968"/>
                  </a:cubicBezTo>
                  <a:cubicBezTo>
                    <a:pt x="3370" y="11206"/>
                    <a:pt x="3275" y="11444"/>
                    <a:pt x="3132" y="11647"/>
                  </a:cubicBezTo>
                  <a:cubicBezTo>
                    <a:pt x="3009" y="11815"/>
                    <a:pt x="2811" y="11910"/>
                    <a:pt x="2609" y="11910"/>
                  </a:cubicBezTo>
                  <a:cubicBezTo>
                    <a:pt x="2597" y="11910"/>
                    <a:pt x="2585" y="11909"/>
                    <a:pt x="2573" y="11909"/>
                  </a:cubicBezTo>
                  <a:cubicBezTo>
                    <a:pt x="2394" y="11873"/>
                    <a:pt x="2251" y="11766"/>
                    <a:pt x="2156" y="11611"/>
                  </a:cubicBezTo>
                  <a:cubicBezTo>
                    <a:pt x="2061" y="11444"/>
                    <a:pt x="2013" y="11254"/>
                    <a:pt x="1989" y="11063"/>
                  </a:cubicBezTo>
                  <a:cubicBezTo>
                    <a:pt x="1930" y="10289"/>
                    <a:pt x="1930" y="9515"/>
                    <a:pt x="1989" y="8742"/>
                  </a:cubicBezTo>
                  <a:cubicBezTo>
                    <a:pt x="2061" y="8408"/>
                    <a:pt x="2096" y="8087"/>
                    <a:pt x="2120" y="7932"/>
                  </a:cubicBezTo>
                  <a:cubicBezTo>
                    <a:pt x="2120" y="7860"/>
                    <a:pt x="2073" y="7789"/>
                    <a:pt x="2001" y="7777"/>
                  </a:cubicBezTo>
                  <a:cubicBezTo>
                    <a:pt x="1994" y="7776"/>
                    <a:pt x="1986" y="7775"/>
                    <a:pt x="1979" y="7775"/>
                  </a:cubicBezTo>
                  <a:cubicBezTo>
                    <a:pt x="1915" y="7775"/>
                    <a:pt x="1856" y="7820"/>
                    <a:pt x="1834" y="7884"/>
                  </a:cubicBezTo>
                  <a:lnTo>
                    <a:pt x="1751" y="8230"/>
                  </a:lnTo>
                  <a:cubicBezTo>
                    <a:pt x="1739" y="8372"/>
                    <a:pt x="1727" y="8527"/>
                    <a:pt x="1715" y="8706"/>
                  </a:cubicBezTo>
                  <a:cubicBezTo>
                    <a:pt x="1608" y="9206"/>
                    <a:pt x="1477" y="9730"/>
                    <a:pt x="1370" y="9861"/>
                  </a:cubicBezTo>
                  <a:cubicBezTo>
                    <a:pt x="1237" y="10013"/>
                    <a:pt x="1012" y="10150"/>
                    <a:pt x="787" y="10150"/>
                  </a:cubicBezTo>
                  <a:cubicBezTo>
                    <a:pt x="731" y="10150"/>
                    <a:pt x="675" y="10142"/>
                    <a:pt x="620" y="10123"/>
                  </a:cubicBezTo>
                  <a:cubicBezTo>
                    <a:pt x="287" y="10004"/>
                    <a:pt x="287" y="9408"/>
                    <a:pt x="287" y="8968"/>
                  </a:cubicBezTo>
                  <a:cubicBezTo>
                    <a:pt x="299" y="6527"/>
                    <a:pt x="1025" y="2229"/>
                    <a:pt x="1370" y="169"/>
                  </a:cubicBezTo>
                  <a:cubicBezTo>
                    <a:pt x="1370" y="86"/>
                    <a:pt x="1322" y="14"/>
                    <a:pt x="1251" y="2"/>
                  </a:cubicBezTo>
                  <a:cubicBezTo>
                    <a:pt x="1242" y="1"/>
                    <a:pt x="1234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6"/>
            <p:cNvSpPr/>
            <p:nvPr/>
          </p:nvSpPr>
          <p:spPr>
            <a:xfrm>
              <a:off x="5874494" y="3279047"/>
              <a:ext cx="22618" cy="95982"/>
            </a:xfrm>
            <a:custGeom>
              <a:avLst/>
              <a:gdLst/>
              <a:ahLst/>
              <a:cxnLst/>
              <a:rect l="l" t="t" r="r" b="b"/>
              <a:pathLst>
                <a:path w="632" h="2682" extrusionOk="0">
                  <a:moveTo>
                    <a:pt x="479" y="1"/>
                  </a:moveTo>
                  <a:cubicBezTo>
                    <a:pt x="405" y="1"/>
                    <a:pt x="345" y="57"/>
                    <a:pt x="345" y="133"/>
                  </a:cubicBezTo>
                  <a:cubicBezTo>
                    <a:pt x="262" y="919"/>
                    <a:pt x="143" y="1729"/>
                    <a:pt x="12" y="2514"/>
                  </a:cubicBezTo>
                  <a:cubicBezTo>
                    <a:pt x="0" y="2586"/>
                    <a:pt x="60" y="2657"/>
                    <a:pt x="131" y="2681"/>
                  </a:cubicBezTo>
                  <a:lnTo>
                    <a:pt x="155" y="2681"/>
                  </a:lnTo>
                  <a:cubicBezTo>
                    <a:pt x="226" y="2669"/>
                    <a:pt x="274" y="2633"/>
                    <a:pt x="298" y="2562"/>
                  </a:cubicBezTo>
                  <a:cubicBezTo>
                    <a:pt x="429" y="1764"/>
                    <a:pt x="536" y="967"/>
                    <a:pt x="631" y="157"/>
                  </a:cubicBezTo>
                  <a:cubicBezTo>
                    <a:pt x="631" y="86"/>
                    <a:pt x="572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6"/>
            <p:cNvSpPr/>
            <p:nvPr/>
          </p:nvSpPr>
          <p:spPr>
            <a:xfrm>
              <a:off x="5801203" y="3264732"/>
              <a:ext cx="23870" cy="97485"/>
            </a:xfrm>
            <a:custGeom>
              <a:avLst/>
              <a:gdLst/>
              <a:ahLst/>
              <a:cxnLst/>
              <a:rect l="l" t="t" r="r" b="b"/>
              <a:pathLst>
                <a:path w="667" h="2724" extrusionOk="0">
                  <a:moveTo>
                    <a:pt x="518" y="0"/>
                  </a:moveTo>
                  <a:cubicBezTo>
                    <a:pt x="468" y="0"/>
                    <a:pt x="418" y="26"/>
                    <a:pt x="393" y="81"/>
                  </a:cubicBezTo>
                  <a:cubicBezTo>
                    <a:pt x="238" y="902"/>
                    <a:pt x="107" y="1736"/>
                    <a:pt x="12" y="2557"/>
                  </a:cubicBezTo>
                  <a:cubicBezTo>
                    <a:pt x="0" y="2641"/>
                    <a:pt x="60" y="2712"/>
                    <a:pt x="143" y="2724"/>
                  </a:cubicBezTo>
                  <a:lnTo>
                    <a:pt x="155" y="2724"/>
                  </a:lnTo>
                  <a:cubicBezTo>
                    <a:pt x="226" y="2724"/>
                    <a:pt x="286" y="2664"/>
                    <a:pt x="298" y="2593"/>
                  </a:cubicBezTo>
                  <a:cubicBezTo>
                    <a:pt x="393" y="1771"/>
                    <a:pt x="524" y="950"/>
                    <a:pt x="667" y="140"/>
                  </a:cubicBezTo>
                  <a:cubicBezTo>
                    <a:pt x="660" y="50"/>
                    <a:pt x="589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6"/>
            <p:cNvSpPr/>
            <p:nvPr/>
          </p:nvSpPr>
          <p:spPr>
            <a:xfrm>
              <a:off x="5858283" y="1720178"/>
              <a:ext cx="540534" cy="334398"/>
            </a:xfrm>
            <a:custGeom>
              <a:avLst/>
              <a:gdLst/>
              <a:ahLst/>
              <a:cxnLst/>
              <a:rect l="l" t="t" r="r" b="b"/>
              <a:pathLst>
                <a:path w="15104" h="9344" extrusionOk="0">
                  <a:moveTo>
                    <a:pt x="14936" y="0"/>
                  </a:moveTo>
                  <a:cubicBezTo>
                    <a:pt x="14923" y="0"/>
                    <a:pt x="14910" y="3"/>
                    <a:pt x="14895" y="9"/>
                  </a:cubicBezTo>
                  <a:cubicBezTo>
                    <a:pt x="14872" y="21"/>
                    <a:pt x="12455" y="402"/>
                    <a:pt x="10895" y="819"/>
                  </a:cubicBezTo>
                  <a:cubicBezTo>
                    <a:pt x="5204" y="2379"/>
                    <a:pt x="1549" y="5177"/>
                    <a:pt x="25" y="9153"/>
                  </a:cubicBezTo>
                  <a:cubicBezTo>
                    <a:pt x="1" y="9225"/>
                    <a:pt x="36" y="9296"/>
                    <a:pt x="108" y="9332"/>
                  </a:cubicBezTo>
                  <a:cubicBezTo>
                    <a:pt x="120" y="9332"/>
                    <a:pt x="144" y="9344"/>
                    <a:pt x="155" y="9344"/>
                  </a:cubicBezTo>
                  <a:cubicBezTo>
                    <a:pt x="215" y="9344"/>
                    <a:pt x="263" y="9308"/>
                    <a:pt x="286" y="9248"/>
                  </a:cubicBezTo>
                  <a:cubicBezTo>
                    <a:pt x="1775" y="5367"/>
                    <a:pt x="5370" y="2629"/>
                    <a:pt x="10966" y="1105"/>
                  </a:cubicBezTo>
                  <a:cubicBezTo>
                    <a:pt x="12502" y="676"/>
                    <a:pt x="14919" y="295"/>
                    <a:pt x="14943" y="295"/>
                  </a:cubicBezTo>
                  <a:cubicBezTo>
                    <a:pt x="14948" y="296"/>
                    <a:pt x="14954" y="296"/>
                    <a:pt x="14959" y="296"/>
                  </a:cubicBezTo>
                  <a:cubicBezTo>
                    <a:pt x="15104" y="296"/>
                    <a:pt x="15066" y="0"/>
                    <a:pt x="14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6"/>
            <p:cNvSpPr/>
            <p:nvPr/>
          </p:nvSpPr>
          <p:spPr>
            <a:xfrm>
              <a:off x="6597703" y="1723685"/>
              <a:ext cx="636051" cy="321515"/>
            </a:xfrm>
            <a:custGeom>
              <a:avLst/>
              <a:gdLst/>
              <a:ahLst/>
              <a:cxnLst/>
              <a:rect l="l" t="t" r="r" b="b"/>
              <a:pathLst>
                <a:path w="17773" h="8984" extrusionOk="0">
                  <a:moveTo>
                    <a:pt x="153" y="0"/>
                  </a:moveTo>
                  <a:cubicBezTo>
                    <a:pt x="24" y="0"/>
                    <a:pt x="0" y="296"/>
                    <a:pt x="144" y="296"/>
                  </a:cubicBezTo>
                  <a:cubicBezTo>
                    <a:pt x="154" y="296"/>
                    <a:pt x="164" y="295"/>
                    <a:pt x="175" y="292"/>
                  </a:cubicBezTo>
                  <a:cubicBezTo>
                    <a:pt x="2223" y="435"/>
                    <a:pt x="5711" y="1126"/>
                    <a:pt x="6747" y="1423"/>
                  </a:cubicBezTo>
                  <a:cubicBezTo>
                    <a:pt x="10533" y="2543"/>
                    <a:pt x="14748" y="5483"/>
                    <a:pt x="17486" y="8936"/>
                  </a:cubicBezTo>
                  <a:cubicBezTo>
                    <a:pt x="17510" y="8960"/>
                    <a:pt x="17546" y="8984"/>
                    <a:pt x="17593" y="8984"/>
                  </a:cubicBezTo>
                  <a:lnTo>
                    <a:pt x="17593" y="8972"/>
                  </a:lnTo>
                  <a:cubicBezTo>
                    <a:pt x="17713" y="8972"/>
                    <a:pt x="17772" y="8841"/>
                    <a:pt x="17701" y="8746"/>
                  </a:cubicBezTo>
                  <a:cubicBezTo>
                    <a:pt x="14926" y="5269"/>
                    <a:pt x="10664" y="2281"/>
                    <a:pt x="6830" y="1149"/>
                  </a:cubicBezTo>
                  <a:cubicBezTo>
                    <a:pt x="5782" y="852"/>
                    <a:pt x="2258" y="149"/>
                    <a:pt x="187" y="6"/>
                  </a:cubicBezTo>
                  <a:cubicBezTo>
                    <a:pt x="175" y="2"/>
                    <a:pt x="16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6"/>
            <p:cNvSpPr/>
            <p:nvPr/>
          </p:nvSpPr>
          <p:spPr>
            <a:xfrm>
              <a:off x="6926903" y="2183151"/>
              <a:ext cx="20506" cy="375912"/>
            </a:xfrm>
            <a:custGeom>
              <a:avLst/>
              <a:gdLst/>
              <a:ahLst/>
              <a:cxnLst/>
              <a:rect l="l" t="t" r="r" b="b"/>
              <a:pathLst>
                <a:path w="573" h="10504" extrusionOk="0">
                  <a:moveTo>
                    <a:pt x="152" y="1"/>
                  </a:moveTo>
                  <a:cubicBezTo>
                    <a:pt x="146" y="1"/>
                    <a:pt x="139" y="1"/>
                    <a:pt x="132" y="2"/>
                  </a:cubicBezTo>
                  <a:cubicBezTo>
                    <a:pt x="60" y="14"/>
                    <a:pt x="1" y="74"/>
                    <a:pt x="1" y="145"/>
                  </a:cubicBezTo>
                  <a:cubicBezTo>
                    <a:pt x="286" y="3586"/>
                    <a:pt x="286" y="7087"/>
                    <a:pt x="227" y="10361"/>
                  </a:cubicBezTo>
                  <a:cubicBezTo>
                    <a:pt x="227" y="10432"/>
                    <a:pt x="298" y="10504"/>
                    <a:pt x="370" y="10504"/>
                  </a:cubicBezTo>
                  <a:cubicBezTo>
                    <a:pt x="441" y="10504"/>
                    <a:pt x="501" y="10444"/>
                    <a:pt x="513" y="10361"/>
                  </a:cubicBezTo>
                  <a:cubicBezTo>
                    <a:pt x="560" y="7087"/>
                    <a:pt x="572" y="3574"/>
                    <a:pt x="286" y="133"/>
                  </a:cubicBezTo>
                  <a:cubicBezTo>
                    <a:pt x="275" y="57"/>
                    <a:pt x="22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6"/>
            <p:cNvSpPr/>
            <p:nvPr/>
          </p:nvSpPr>
          <p:spPr>
            <a:xfrm>
              <a:off x="6097766" y="2210062"/>
              <a:ext cx="757192" cy="621700"/>
            </a:xfrm>
            <a:custGeom>
              <a:avLst/>
              <a:gdLst/>
              <a:ahLst/>
              <a:cxnLst/>
              <a:rect l="l" t="t" r="r" b="b"/>
              <a:pathLst>
                <a:path w="21158" h="17372" extrusionOk="0">
                  <a:moveTo>
                    <a:pt x="143" y="1"/>
                  </a:moveTo>
                  <a:cubicBezTo>
                    <a:pt x="60" y="1"/>
                    <a:pt x="0" y="72"/>
                    <a:pt x="0" y="143"/>
                  </a:cubicBezTo>
                  <a:lnTo>
                    <a:pt x="452" y="17241"/>
                  </a:lnTo>
                  <a:cubicBezTo>
                    <a:pt x="452" y="17312"/>
                    <a:pt x="524" y="17372"/>
                    <a:pt x="595" y="17372"/>
                  </a:cubicBezTo>
                  <a:lnTo>
                    <a:pt x="21026" y="17288"/>
                  </a:lnTo>
                  <a:cubicBezTo>
                    <a:pt x="21157" y="17253"/>
                    <a:pt x="21157" y="17050"/>
                    <a:pt x="21026" y="17003"/>
                  </a:cubicBezTo>
                  <a:lnTo>
                    <a:pt x="1012" y="17086"/>
                  </a:lnTo>
                  <a:lnTo>
                    <a:pt x="738" y="17086"/>
                  </a:lnTo>
                  <a:lnTo>
                    <a:pt x="286" y="131"/>
                  </a:lnTo>
                  <a:cubicBezTo>
                    <a:pt x="286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6"/>
            <p:cNvSpPr/>
            <p:nvPr/>
          </p:nvSpPr>
          <p:spPr>
            <a:xfrm>
              <a:off x="5771357" y="2044405"/>
              <a:ext cx="342630" cy="928399"/>
            </a:xfrm>
            <a:custGeom>
              <a:avLst/>
              <a:gdLst/>
              <a:ahLst/>
              <a:cxnLst/>
              <a:rect l="l" t="t" r="r" b="b"/>
              <a:pathLst>
                <a:path w="9574" h="25942" extrusionOk="0">
                  <a:moveTo>
                    <a:pt x="2563" y="0"/>
                  </a:moveTo>
                  <a:cubicBezTo>
                    <a:pt x="2504" y="0"/>
                    <a:pt x="2454" y="27"/>
                    <a:pt x="2454" y="93"/>
                  </a:cubicBezTo>
                  <a:cubicBezTo>
                    <a:pt x="906" y="5534"/>
                    <a:pt x="168" y="21346"/>
                    <a:pt x="144" y="22656"/>
                  </a:cubicBezTo>
                  <a:cubicBezTo>
                    <a:pt x="144" y="22894"/>
                    <a:pt x="120" y="23144"/>
                    <a:pt x="108" y="23406"/>
                  </a:cubicBezTo>
                  <a:cubicBezTo>
                    <a:pt x="60" y="24120"/>
                    <a:pt x="1" y="24858"/>
                    <a:pt x="203" y="25525"/>
                  </a:cubicBezTo>
                  <a:cubicBezTo>
                    <a:pt x="251" y="25644"/>
                    <a:pt x="334" y="25918"/>
                    <a:pt x="6287" y="25942"/>
                  </a:cubicBezTo>
                  <a:cubicBezTo>
                    <a:pt x="6347" y="25942"/>
                    <a:pt x="6394" y="25906"/>
                    <a:pt x="6430" y="25858"/>
                  </a:cubicBezTo>
                  <a:cubicBezTo>
                    <a:pt x="6871" y="24656"/>
                    <a:pt x="6990" y="23739"/>
                    <a:pt x="7145" y="22572"/>
                  </a:cubicBezTo>
                  <a:cubicBezTo>
                    <a:pt x="7168" y="22358"/>
                    <a:pt x="7204" y="22132"/>
                    <a:pt x="7240" y="21894"/>
                  </a:cubicBezTo>
                  <a:cubicBezTo>
                    <a:pt x="7478" y="20191"/>
                    <a:pt x="9538" y="12881"/>
                    <a:pt x="9562" y="12809"/>
                  </a:cubicBezTo>
                  <a:cubicBezTo>
                    <a:pt x="9573" y="12738"/>
                    <a:pt x="9538" y="12654"/>
                    <a:pt x="9454" y="12630"/>
                  </a:cubicBezTo>
                  <a:cubicBezTo>
                    <a:pt x="9445" y="12629"/>
                    <a:pt x="9437" y="12628"/>
                    <a:pt x="9428" y="12628"/>
                  </a:cubicBezTo>
                  <a:cubicBezTo>
                    <a:pt x="9366" y="12628"/>
                    <a:pt x="9309" y="12665"/>
                    <a:pt x="9288" y="12738"/>
                  </a:cubicBezTo>
                  <a:cubicBezTo>
                    <a:pt x="9192" y="13035"/>
                    <a:pt x="7192" y="20131"/>
                    <a:pt x="6954" y="21846"/>
                  </a:cubicBezTo>
                  <a:cubicBezTo>
                    <a:pt x="6918" y="22084"/>
                    <a:pt x="6895" y="22310"/>
                    <a:pt x="6859" y="22525"/>
                  </a:cubicBezTo>
                  <a:cubicBezTo>
                    <a:pt x="6716" y="23632"/>
                    <a:pt x="6597" y="24525"/>
                    <a:pt x="6192" y="25656"/>
                  </a:cubicBezTo>
                  <a:cubicBezTo>
                    <a:pt x="3644" y="25644"/>
                    <a:pt x="846" y="25549"/>
                    <a:pt x="465" y="25394"/>
                  </a:cubicBezTo>
                  <a:cubicBezTo>
                    <a:pt x="287" y="24799"/>
                    <a:pt x="346" y="24096"/>
                    <a:pt x="394" y="23429"/>
                  </a:cubicBezTo>
                  <a:cubicBezTo>
                    <a:pt x="406" y="23167"/>
                    <a:pt x="429" y="22906"/>
                    <a:pt x="429" y="22667"/>
                  </a:cubicBezTo>
                  <a:cubicBezTo>
                    <a:pt x="453" y="21370"/>
                    <a:pt x="1180" y="5582"/>
                    <a:pt x="2727" y="177"/>
                  </a:cubicBezTo>
                  <a:cubicBezTo>
                    <a:pt x="2787" y="79"/>
                    <a:pt x="2663" y="0"/>
                    <a:pt x="2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6"/>
            <p:cNvSpPr/>
            <p:nvPr/>
          </p:nvSpPr>
          <p:spPr>
            <a:xfrm>
              <a:off x="6333384" y="1733025"/>
              <a:ext cx="340804" cy="134060"/>
            </a:xfrm>
            <a:custGeom>
              <a:avLst/>
              <a:gdLst/>
              <a:ahLst/>
              <a:cxnLst/>
              <a:rect l="l" t="t" r="r" b="b"/>
              <a:pathLst>
                <a:path w="9523" h="3746" extrusionOk="0">
                  <a:moveTo>
                    <a:pt x="219" y="1"/>
                  </a:moveTo>
                  <a:cubicBezTo>
                    <a:pt x="120" y="1"/>
                    <a:pt x="1" y="78"/>
                    <a:pt x="60" y="174"/>
                  </a:cubicBezTo>
                  <a:cubicBezTo>
                    <a:pt x="619" y="2222"/>
                    <a:pt x="2584" y="3746"/>
                    <a:pt x="4667" y="3746"/>
                  </a:cubicBezTo>
                  <a:lnTo>
                    <a:pt x="4715" y="3746"/>
                  </a:lnTo>
                  <a:cubicBezTo>
                    <a:pt x="6775" y="3722"/>
                    <a:pt x="8763" y="2246"/>
                    <a:pt x="9454" y="257"/>
                  </a:cubicBezTo>
                  <a:cubicBezTo>
                    <a:pt x="9523" y="158"/>
                    <a:pt x="9394" y="68"/>
                    <a:pt x="9290" y="68"/>
                  </a:cubicBezTo>
                  <a:cubicBezTo>
                    <a:pt x="9233" y="68"/>
                    <a:pt x="9184" y="95"/>
                    <a:pt x="9180" y="162"/>
                  </a:cubicBezTo>
                  <a:cubicBezTo>
                    <a:pt x="8537" y="2055"/>
                    <a:pt x="6644" y="3436"/>
                    <a:pt x="4703" y="3460"/>
                  </a:cubicBezTo>
                  <a:lnTo>
                    <a:pt x="4656" y="3460"/>
                  </a:lnTo>
                  <a:cubicBezTo>
                    <a:pt x="2715" y="3460"/>
                    <a:pt x="857" y="2020"/>
                    <a:pt x="334" y="103"/>
                  </a:cubicBezTo>
                  <a:cubicBezTo>
                    <a:pt x="334" y="30"/>
                    <a:pt x="280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6"/>
            <p:cNvSpPr/>
            <p:nvPr/>
          </p:nvSpPr>
          <p:spPr>
            <a:xfrm>
              <a:off x="5778193" y="2951026"/>
              <a:ext cx="220737" cy="106969"/>
            </a:xfrm>
            <a:custGeom>
              <a:avLst/>
              <a:gdLst/>
              <a:ahLst/>
              <a:cxnLst/>
              <a:rect l="l" t="t" r="r" b="b"/>
              <a:pathLst>
                <a:path w="6168" h="2989" extrusionOk="0">
                  <a:moveTo>
                    <a:pt x="167" y="0"/>
                  </a:moveTo>
                  <a:cubicBezTo>
                    <a:pt x="84" y="0"/>
                    <a:pt x="24" y="60"/>
                    <a:pt x="12" y="143"/>
                  </a:cubicBezTo>
                  <a:lnTo>
                    <a:pt x="0" y="2667"/>
                  </a:lnTo>
                  <a:cubicBezTo>
                    <a:pt x="0" y="2751"/>
                    <a:pt x="60" y="2810"/>
                    <a:pt x="143" y="2822"/>
                  </a:cubicBezTo>
                  <a:lnTo>
                    <a:pt x="5561" y="2989"/>
                  </a:lnTo>
                  <a:cubicBezTo>
                    <a:pt x="5632" y="2977"/>
                    <a:pt x="5692" y="2929"/>
                    <a:pt x="5703" y="2858"/>
                  </a:cubicBezTo>
                  <a:lnTo>
                    <a:pt x="6168" y="631"/>
                  </a:lnTo>
                  <a:cubicBezTo>
                    <a:pt x="6161" y="541"/>
                    <a:pt x="6089" y="492"/>
                    <a:pt x="6017" y="492"/>
                  </a:cubicBezTo>
                  <a:cubicBezTo>
                    <a:pt x="5965" y="492"/>
                    <a:pt x="5912" y="517"/>
                    <a:pt x="5882" y="572"/>
                  </a:cubicBezTo>
                  <a:lnTo>
                    <a:pt x="5441" y="2691"/>
                  </a:lnTo>
                  <a:lnTo>
                    <a:pt x="286" y="2536"/>
                  </a:lnTo>
                  <a:lnTo>
                    <a:pt x="310" y="143"/>
                  </a:lnTo>
                  <a:cubicBezTo>
                    <a:pt x="310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6"/>
            <p:cNvSpPr/>
            <p:nvPr/>
          </p:nvSpPr>
          <p:spPr>
            <a:xfrm>
              <a:off x="5934544" y="2967989"/>
              <a:ext cx="20077" cy="82776"/>
            </a:xfrm>
            <a:custGeom>
              <a:avLst/>
              <a:gdLst/>
              <a:ahLst/>
              <a:cxnLst/>
              <a:rect l="l" t="t" r="r" b="b"/>
              <a:pathLst>
                <a:path w="561" h="2313" extrusionOk="0">
                  <a:moveTo>
                    <a:pt x="408" y="1"/>
                  </a:moveTo>
                  <a:cubicBezTo>
                    <a:pt x="344" y="1"/>
                    <a:pt x="285" y="47"/>
                    <a:pt x="275" y="122"/>
                  </a:cubicBezTo>
                  <a:cubicBezTo>
                    <a:pt x="180" y="788"/>
                    <a:pt x="84" y="1479"/>
                    <a:pt x="13" y="2158"/>
                  </a:cubicBezTo>
                  <a:cubicBezTo>
                    <a:pt x="1" y="2229"/>
                    <a:pt x="60" y="2301"/>
                    <a:pt x="132" y="2312"/>
                  </a:cubicBezTo>
                  <a:lnTo>
                    <a:pt x="144" y="2312"/>
                  </a:lnTo>
                  <a:cubicBezTo>
                    <a:pt x="215" y="2312"/>
                    <a:pt x="275" y="2253"/>
                    <a:pt x="287" y="2182"/>
                  </a:cubicBezTo>
                  <a:cubicBezTo>
                    <a:pt x="370" y="1515"/>
                    <a:pt x="453" y="836"/>
                    <a:pt x="561" y="157"/>
                  </a:cubicBezTo>
                  <a:cubicBezTo>
                    <a:pt x="561" y="86"/>
                    <a:pt x="513" y="15"/>
                    <a:pt x="430" y="3"/>
                  </a:cubicBezTo>
                  <a:cubicBezTo>
                    <a:pt x="422" y="1"/>
                    <a:pt x="415" y="1"/>
                    <a:pt x="408" y="1"/>
                  </a:cubicBezTo>
                  <a:close/>
                </a:path>
              </a:pathLst>
            </a:custGeom>
            <a:solidFill>
              <a:srgbClr val="0C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6"/>
            <p:cNvSpPr/>
            <p:nvPr/>
          </p:nvSpPr>
          <p:spPr>
            <a:xfrm>
              <a:off x="5873206" y="2962478"/>
              <a:ext cx="14530" cy="86999"/>
            </a:xfrm>
            <a:custGeom>
              <a:avLst/>
              <a:gdLst/>
              <a:ahLst/>
              <a:cxnLst/>
              <a:rect l="l" t="t" r="r" b="b"/>
              <a:pathLst>
                <a:path w="406" h="2431" extrusionOk="0">
                  <a:moveTo>
                    <a:pt x="244" y="1"/>
                  </a:moveTo>
                  <a:cubicBezTo>
                    <a:pt x="169" y="1"/>
                    <a:pt x="108" y="68"/>
                    <a:pt x="108" y="145"/>
                  </a:cubicBezTo>
                  <a:cubicBezTo>
                    <a:pt x="108" y="859"/>
                    <a:pt x="72" y="1574"/>
                    <a:pt x="0" y="2276"/>
                  </a:cubicBezTo>
                  <a:cubicBezTo>
                    <a:pt x="0" y="2347"/>
                    <a:pt x="48" y="2419"/>
                    <a:pt x="131" y="2431"/>
                  </a:cubicBezTo>
                  <a:lnTo>
                    <a:pt x="143" y="2431"/>
                  </a:lnTo>
                  <a:cubicBezTo>
                    <a:pt x="227" y="2431"/>
                    <a:pt x="286" y="2371"/>
                    <a:pt x="298" y="2300"/>
                  </a:cubicBezTo>
                  <a:cubicBezTo>
                    <a:pt x="370" y="1585"/>
                    <a:pt x="405" y="859"/>
                    <a:pt x="405" y="145"/>
                  </a:cubicBezTo>
                  <a:cubicBezTo>
                    <a:pt x="405" y="61"/>
                    <a:pt x="346" y="2"/>
                    <a:pt x="262" y="2"/>
                  </a:cubicBez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0C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6"/>
            <p:cNvSpPr/>
            <p:nvPr/>
          </p:nvSpPr>
          <p:spPr>
            <a:xfrm>
              <a:off x="5817379" y="2959973"/>
              <a:ext cx="11130" cy="90793"/>
            </a:xfrm>
            <a:custGeom>
              <a:avLst/>
              <a:gdLst/>
              <a:ahLst/>
              <a:cxnLst/>
              <a:rect l="l" t="t" r="r" b="b"/>
              <a:pathLst>
                <a:path w="311" h="2537" extrusionOk="0">
                  <a:moveTo>
                    <a:pt x="144" y="0"/>
                  </a:moveTo>
                  <a:cubicBezTo>
                    <a:pt x="72" y="12"/>
                    <a:pt x="1" y="72"/>
                    <a:pt x="1" y="155"/>
                  </a:cubicBezTo>
                  <a:cubicBezTo>
                    <a:pt x="25" y="893"/>
                    <a:pt x="25" y="1644"/>
                    <a:pt x="13" y="2382"/>
                  </a:cubicBezTo>
                  <a:cubicBezTo>
                    <a:pt x="13" y="2465"/>
                    <a:pt x="72" y="2525"/>
                    <a:pt x="155" y="2536"/>
                  </a:cubicBezTo>
                  <a:cubicBezTo>
                    <a:pt x="239" y="2536"/>
                    <a:pt x="298" y="2477"/>
                    <a:pt x="298" y="2394"/>
                  </a:cubicBezTo>
                  <a:cubicBezTo>
                    <a:pt x="310" y="1644"/>
                    <a:pt x="310" y="882"/>
                    <a:pt x="298" y="143"/>
                  </a:cubicBezTo>
                  <a:cubicBezTo>
                    <a:pt x="298" y="60"/>
                    <a:pt x="227" y="0"/>
                    <a:pt x="144" y="0"/>
                  </a:cubicBezTo>
                  <a:close/>
                </a:path>
              </a:pathLst>
            </a:custGeom>
            <a:solidFill>
              <a:srgbClr val="0C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6"/>
            <p:cNvSpPr/>
            <p:nvPr/>
          </p:nvSpPr>
          <p:spPr>
            <a:xfrm>
              <a:off x="6371712" y="1775719"/>
              <a:ext cx="55113" cy="29596"/>
            </a:xfrm>
            <a:custGeom>
              <a:avLst/>
              <a:gdLst/>
              <a:ahLst/>
              <a:cxnLst/>
              <a:rect l="l" t="t" r="r" b="b"/>
              <a:pathLst>
                <a:path w="1540" h="827" extrusionOk="0">
                  <a:moveTo>
                    <a:pt x="1336" y="0"/>
                  </a:moveTo>
                  <a:cubicBezTo>
                    <a:pt x="1324" y="0"/>
                    <a:pt x="1311" y="2"/>
                    <a:pt x="1299" y="5"/>
                  </a:cubicBezTo>
                  <a:cubicBezTo>
                    <a:pt x="929" y="231"/>
                    <a:pt x="525" y="422"/>
                    <a:pt x="120" y="553"/>
                  </a:cubicBezTo>
                  <a:cubicBezTo>
                    <a:pt x="1" y="624"/>
                    <a:pt x="36" y="791"/>
                    <a:pt x="167" y="827"/>
                  </a:cubicBezTo>
                  <a:lnTo>
                    <a:pt x="215" y="827"/>
                  </a:lnTo>
                  <a:cubicBezTo>
                    <a:pt x="644" y="684"/>
                    <a:pt x="1048" y="493"/>
                    <a:pt x="1441" y="255"/>
                  </a:cubicBezTo>
                  <a:cubicBezTo>
                    <a:pt x="1539" y="157"/>
                    <a:pt x="1459" y="0"/>
                    <a:pt x="1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6"/>
            <p:cNvSpPr/>
            <p:nvPr/>
          </p:nvSpPr>
          <p:spPr>
            <a:xfrm>
              <a:off x="6493171" y="1806567"/>
              <a:ext cx="10235" cy="58835"/>
            </a:xfrm>
            <a:custGeom>
              <a:avLst/>
              <a:gdLst/>
              <a:ahLst/>
              <a:cxnLst/>
              <a:rect l="l" t="t" r="r" b="b"/>
              <a:pathLst>
                <a:path w="286" h="1644" extrusionOk="0">
                  <a:moveTo>
                    <a:pt x="143" y="0"/>
                  </a:moveTo>
                  <a:cubicBezTo>
                    <a:pt x="80" y="0"/>
                    <a:pt x="18" y="36"/>
                    <a:pt x="0" y="107"/>
                  </a:cubicBezTo>
                  <a:lnTo>
                    <a:pt x="0" y="1500"/>
                  </a:lnTo>
                  <a:cubicBezTo>
                    <a:pt x="0" y="1584"/>
                    <a:pt x="71" y="1643"/>
                    <a:pt x="155" y="1643"/>
                  </a:cubicBezTo>
                  <a:cubicBezTo>
                    <a:pt x="226" y="1643"/>
                    <a:pt x="286" y="1572"/>
                    <a:pt x="286" y="1500"/>
                  </a:cubicBezTo>
                  <a:lnTo>
                    <a:pt x="286" y="107"/>
                  </a:lnTo>
                  <a:cubicBezTo>
                    <a:pt x="268" y="36"/>
                    <a:pt x="205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6"/>
            <p:cNvSpPr/>
            <p:nvPr/>
          </p:nvSpPr>
          <p:spPr>
            <a:xfrm>
              <a:off x="6561344" y="1785238"/>
              <a:ext cx="43911" cy="43947"/>
            </a:xfrm>
            <a:custGeom>
              <a:avLst/>
              <a:gdLst/>
              <a:ahLst/>
              <a:cxnLst/>
              <a:rect l="l" t="t" r="r" b="b"/>
              <a:pathLst>
                <a:path w="1227" h="1228" extrusionOk="0">
                  <a:moveTo>
                    <a:pt x="161" y="1"/>
                  </a:moveTo>
                  <a:cubicBezTo>
                    <a:pt x="125" y="1"/>
                    <a:pt x="89" y="13"/>
                    <a:pt x="60" y="37"/>
                  </a:cubicBezTo>
                  <a:cubicBezTo>
                    <a:pt x="0" y="96"/>
                    <a:pt x="0" y="180"/>
                    <a:pt x="60" y="239"/>
                  </a:cubicBezTo>
                  <a:lnTo>
                    <a:pt x="964" y="1180"/>
                  </a:lnTo>
                  <a:cubicBezTo>
                    <a:pt x="1000" y="1204"/>
                    <a:pt x="1036" y="1227"/>
                    <a:pt x="1072" y="1227"/>
                  </a:cubicBezTo>
                  <a:cubicBezTo>
                    <a:pt x="1107" y="1227"/>
                    <a:pt x="1143" y="1204"/>
                    <a:pt x="1167" y="1180"/>
                  </a:cubicBezTo>
                  <a:cubicBezTo>
                    <a:pt x="1226" y="1120"/>
                    <a:pt x="1226" y="1037"/>
                    <a:pt x="1167" y="977"/>
                  </a:cubicBezTo>
                  <a:lnTo>
                    <a:pt x="262" y="37"/>
                  </a:lnTo>
                  <a:cubicBezTo>
                    <a:pt x="232" y="13"/>
                    <a:pt x="196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6"/>
            <p:cNvSpPr/>
            <p:nvPr/>
          </p:nvSpPr>
          <p:spPr>
            <a:xfrm>
              <a:off x="6592264" y="1750668"/>
              <a:ext cx="61554" cy="32066"/>
            </a:xfrm>
            <a:custGeom>
              <a:avLst/>
              <a:gdLst/>
              <a:ahLst/>
              <a:cxnLst/>
              <a:rect l="l" t="t" r="r" b="b"/>
              <a:pathLst>
                <a:path w="1720" h="896" extrusionOk="0">
                  <a:moveTo>
                    <a:pt x="195" y="1"/>
                  </a:moveTo>
                  <a:cubicBezTo>
                    <a:pt x="68" y="1"/>
                    <a:pt x="0" y="175"/>
                    <a:pt x="112" y="265"/>
                  </a:cubicBezTo>
                  <a:lnTo>
                    <a:pt x="1493" y="884"/>
                  </a:lnTo>
                  <a:cubicBezTo>
                    <a:pt x="1505" y="896"/>
                    <a:pt x="1529" y="896"/>
                    <a:pt x="1553" y="896"/>
                  </a:cubicBezTo>
                  <a:cubicBezTo>
                    <a:pt x="1684" y="872"/>
                    <a:pt x="1720" y="705"/>
                    <a:pt x="1613" y="622"/>
                  </a:cubicBezTo>
                  <a:lnTo>
                    <a:pt x="219" y="3"/>
                  </a:lnTo>
                  <a:cubicBezTo>
                    <a:pt x="211" y="1"/>
                    <a:pt x="203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6"/>
            <p:cNvSpPr/>
            <p:nvPr/>
          </p:nvSpPr>
          <p:spPr>
            <a:xfrm>
              <a:off x="6427968" y="1798443"/>
              <a:ext cx="35358" cy="48206"/>
            </a:xfrm>
            <a:custGeom>
              <a:avLst/>
              <a:gdLst/>
              <a:ahLst/>
              <a:cxnLst/>
              <a:rect l="l" t="t" r="r" b="b"/>
              <a:pathLst>
                <a:path w="988" h="1347" extrusionOk="0">
                  <a:moveTo>
                    <a:pt x="819" y="1"/>
                  </a:moveTo>
                  <a:cubicBezTo>
                    <a:pt x="787" y="1"/>
                    <a:pt x="755" y="12"/>
                    <a:pt x="727" y="37"/>
                  </a:cubicBezTo>
                  <a:cubicBezTo>
                    <a:pt x="477" y="382"/>
                    <a:pt x="238" y="751"/>
                    <a:pt x="36" y="1132"/>
                  </a:cubicBezTo>
                  <a:cubicBezTo>
                    <a:pt x="0" y="1204"/>
                    <a:pt x="24" y="1287"/>
                    <a:pt x="84" y="1323"/>
                  </a:cubicBezTo>
                  <a:cubicBezTo>
                    <a:pt x="108" y="1335"/>
                    <a:pt x="131" y="1346"/>
                    <a:pt x="155" y="1346"/>
                  </a:cubicBezTo>
                  <a:cubicBezTo>
                    <a:pt x="203" y="1346"/>
                    <a:pt x="250" y="1311"/>
                    <a:pt x="286" y="1275"/>
                  </a:cubicBezTo>
                  <a:cubicBezTo>
                    <a:pt x="489" y="906"/>
                    <a:pt x="715" y="537"/>
                    <a:pt x="953" y="192"/>
                  </a:cubicBezTo>
                  <a:cubicBezTo>
                    <a:pt x="988" y="86"/>
                    <a:pt x="907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6"/>
            <p:cNvSpPr/>
            <p:nvPr/>
          </p:nvSpPr>
          <p:spPr>
            <a:xfrm>
              <a:off x="6814856" y="2225093"/>
              <a:ext cx="236949" cy="362527"/>
            </a:xfrm>
            <a:custGeom>
              <a:avLst/>
              <a:gdLst/>
              <a:ahLst/>
              <a:cxnLst/>
              <a:rect l="l" t="t" r="r" b="b"/>
              <a:pathLst>
                <a:path w="6621" h="10130" extrusionOk="0">
                  <a:moveTo>
                    <a:pt x="3434" y="0"/>
                  </a:moveTo>
                  <a:cubicBezTo>
                    <a:pt x="3379" y="0"/>
                    <a:pt x="3325" y="27"/>
                    <a:pt x="3298" y="81"/>
                  </a:cubicBezTo>
                  <a:cubicBezTo>
                    <a:pt x="3274" y="152"/>
                    <a:pt x="3298" y="223"/>
                    <a:pt x="3370" y="271"/>
                  </a:cubicBezTo>
                  <a:cubicBezTo>
                    <a:pt x="4810" y="1009"/>
                    <a:pt x="5810" y="2402"/>
                    <a:pt x="6072" y="4010"/>
                  </a:cubicBezTo>
                  <a:cubicBezTo>
                    <a:pt x="6311" y="5629"/>
                    <a:pt x="5739" y="7343"/>
                    <a:pt x="4608" y="8379"/>
                  </a:cubicBezTo>
                  <a:cubicBezTo>
                    <a:pt x="3132" y="9725"/>
                    <a:pt x="1310" y="9796"/>
                    <a:pt x="536" y="9820"/>
                  </a:cubicBezTo>
                  <a:cubicBezTo>
                    <a:pt x="405" y="9820"/>
                    <a:pt x="262" y="9832"/>
                    <a:pt x="131" y="9856"/>
                  </a:cubicBezTo>
                  <a:cubicBezTo>
                    <a:pt x="0" y="9915"/>
                    <a:pt x="24" y="10106"/>
                    <a:pt x="167" y="10129"/>
                  </a:cubicBezTo>
                  <a:lnTo>
                    <a:pt x="203" y="10129"/>
                  </a:lnTo>
                  <a:cubicBezTo>
                    <a:pt x="322" y="10118"/>
                    <a:pt x="429" y="10106"/>
                    <a:pt x="548" y="10106"/>
                  </a:cubicBezTo>
                  <a:cubicBezTo>
                    <a:pt x="1358" y="10082"/>
                    <a:pt x="3251" y="10010"/>
                    <a:pt x="4810" y="8594"/>
                  </a:cubicBezTo>
                  <a:cubicBezTo>
                    <a:pt x="6013" y="7498"/>
                    <a:pt x="6620" y="5676"/>
                    <a:pt x="6358" y="3962"/>
                  </a:cubicBezTo>
                  <a:cubicBezTo>
                    <a:pt x="6072" y="2271"/>
                    <a:pt x="5013" y="807"/>
                    <a:pt x="3489" y="9"/>
                  </a:cubicBezTo>
                  <a:cubicBezTo>
                    <a:pt x="3471" y="3"/>
                    <a:pt x="3452" y="0"/>
                    <a:pt x="3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6"/>
            <p:cNvSpPr/>
            <p:nvPr/>
          </p:nvSpPr>
          <p:spPr>
            <a:xfrm>
              <a:off x="6534648" y="1803990"/>
              <a:ext cx="26304" cy="50317"/>
            </a:xfrm>
            <a:custGeom>
              <a:avLst/>
              <a:gdLst/>
              <a:ahLst/>
              <a:cxnLst/>
              <a:rect l="l" t="t" r="r" b="b"/>
              <a:pathLst>
                <a:path w="735" h="1406" extrusionOk="0">
                  <a:moveTo>
                    <a:pt x="150" y="0"/>
                  </a:moveTo>
                  <a:cubicBezTo>
                    <a:pt x="73" y="0"/>
                    <a:pt x="0" y="63"/>
                    <a:pt x="8" y="156"/>
                  </a:cubicBezTo>
                  <a:lnTo>
                    <a:pt x="436" y="1311"/>
                  </a:lnTo>
                  <a:cubicBezTo>
                    <a:pt x="460" y="1358"/>
                    <a:pt x="508" y="1394"/>
                    <a:pt x="567" y="1406"/>
                  </a:cubicBezTo>
                  <a:lnTo>
                    <a:pt x="627" y="1406"/>
                  </a:lnTo>
                  <a:cubicBezTo>
                    <a:pt x="698" y="1370"/>
                    <a:pt x="734" y="1287"/>
                    <a:pt x="710" y="1203"/>
                  </a:cubicBezTo>
                  <a:lnTo>
                    <a:pt x="270" y="60"/>
                  </a:lnTo>
                  <a:cubicBezTo>
                    <a:pt x="236" y="19"/>
                    <a:pt x="193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33" name="Google Shape;2533;p66"/>
            <p:cNvGrpSpPr/>
            <p:nvPr/>
          </p:nvGrpSpPr>
          <p:grpSpPr>
            <a:xfrm rot="5847455" flipH="1">
              <a:off x="6534719" y="2094765"/>
              <a:ext cx="537211" cy="493366"/>
              <a:chOff x="1339450" y="3166325"/>
              <a:chExt cx="948650" cy="871225"/>
            </a:xfrm>
          </p:grpSpPr>
          <p:sp>
            <p:nvSpPr>
              <p:cNvPr id="2534" name="Google Shape;2534;p66"/>
              <p:cNvSpPr/>
              <p:nvPr/>
            </p:nvSpPr>
            <p:spPr>
              <a:xfrm>
                <a:off x="1342725" y="3169575"/>
                <a:ext cx="942400" cy="864350"/>
              </a:xfrm>
              <a:custGeom>
                <a:avLst/>
                <a:gdLst/>
                <a:ahLst/>
                <a:cxnLst/>
                <a:rect l="l" t="t" r="r" b="b"/>
                <a:pathLst>
                  <a:path w="37696" h="34574" extrusionOk="0">
                    <a:moveTo>
                      <a:pt x="37624" y="4453"/>
                    </a:moveTo>
                    <a:cubicBezTo>
                      <a:pt x="37624" y="4539"/>
                      <a:pt x="37624" y="4635"/>
                      <a:pt x="37615" y="4722"/>
                    </a:cubicBezTo>
                    <a:lnTo>
                      <a:pt x="37615" y="4722"/>
                    </a:lnTo>
                    <a:cubicBezTo>
                      <a:pt x="37620" y="4629"/>
                      <a:pt x="37624" y="4538"/>
                      <a:pt x="37624" y="4453"/>
                    </a:cubicBezTo>
                    <a:close/>
                    <a:moveTo>
                      <a:pt x="18324" y="27611"/>
                    </a:moveTo>
                    <a:lnTo>
                      <a:pt x="18205" y="27682"/>
                    </a:lnTo>
                    <a:cubicBezTo>
                      <a:pt x="18217" y="27670"/>
                      <a:pt x="18229" y="27658"/>
                      <a:pt x="18240" y="27658"/>
                    </a:cubicBezTo>
                    <a:lnTo>
                      <a:pt x="18324" y="27611"/>
                    </a:lnTo>
                    <a:close/>
                    <a:moveTo>
                      <a:pt x="14482" y="29508"/>
                    </a:moveTo>
                    <a:cubicBezTo>
                      <a:pt x="14410" y="29540"/>
                      <a:pt x="14339" y="29572"/>
                      <a:pt x="14264" y="29599"/>
                    </a:cubicBezTo>
                    <a:lnTo>
                      <a:pt x="14482" y="29508"/>
                    </a:lnTo>
                    <a:close/>
                    <a:moveTo>
                      <a:pt x="5560" y="31982"/>
                    </a:moveTo>
                    <a:lnTo>
                      <a:pt x="5560" y="31982"/>
                    </a:lnTo>
                    <a:cubicBezTo>
                      <a:pt x="5531" y="31986"/>
                      <a:pt x="5504" y="31989"/>
                      <a:pt x="5477" y="31992"/>
                    </a:cubicBezTo>
                    <a:cubicBezTo>
                      <a:pt x="5456" y="31992"/>
                      <a:pt x="5436" y="31993"/>
                      <a:pt x="5416" y="31995"/>
                    </a:cubicBezTo>
                    <a:lnTo>
                      <a:pt x="5416" y="31995"/>
                    </a:lnTo>
                    <a:cubicBezTo>
                      <a:pt x="5420" y="31994"/>
                      <a:pt x="5425" y="31993"/>
                      <a:pt x="5429" y="31992"/>
                    </a:cubicBezTo>
                    <a:cubicBezTo>
                      <a:pt x="5473" y="31988"/>
                      <a:pt x="5516" y="31985"/>
                      <a:pt x="5560" y="31982"/>
                    </a:cubicBezTo>
                    <a:close/>
                    <a:moveTo>
                      <a:pt x="29103" y="0"/>
                    </a:moveTo>
                    <a:cubicBezTo>
                      <a:pt x="28142" y="0"/>
                      <a:pt x="27180" y="28"/>
                      <a:pt x="26218" y="84"/>
                    </a:cubicBezTo>
                    <a:cubicBezTo>
                      <a:pt x="24706" y="167"/>
                      <a:pt x="23193" y="334"/>
                      <a:pt x="21681" y="595"/>
                    </a:cubicBezTo>
                    <a:cubicBezTo>
                      <a:pt x="17264" y="1357"/>
                      <a:pt x="12692" y="2977"/>
                      <a:pt x="9073" y="6156"/>
                    </a:cubicBezTo>
                    <a:cubicBezTo>
                      <a:pt x="5251" y="9513"/>
                      <a:pt x="3024" y="14133"/>
                      <a:pt x="1715" y="18645"/>
                    </a:cubicBezTo>
                    <a:cubicBezTo>
                      <a:pt x="1369" y="19872"/>
                      <a:pt x="1084" y="21086"/>
                      <a:pt x="857" y="22277"/>
                    </a:cubicBezTo>
                    <a:cubicBezTo>
                      <a:pt x="429" y="24539"/>
                      <a:pt x="155" y="26837"/>
                      <a:pt x="36" y="29135"/>
                    </a:cubicBezTo>
                    <a:cubicBezTo>
                      <a:pt x="0" y="29718"/>
                      <a:pt x="83" y="30302"/>
                      <a:pt x="250" y="30849"/>
                    </a:cubicBezTo>
                    <a:cubicBezTo>
                      <a:pt x="262" y="30861"/>
                      <a:pt x="262" y="30873"/>
                      <a:pt x="262" y="30885"/>
                    </a:cubicBezTo>
                    <a:cubicBezTo>
                      <a:pt x="345" y="31147"/>
                      <a:pt x="453" y="31397"/>
                      <a:pt x="572" y="31635"/>
                    </a:cubicBezTo>
                    <a:cubicBezTo>
                      <a:pt x="1369" y="33219"/>
                      <a:pt x="2917" y="34266"/>
                      <a:pt x="4679" y="34421"/>
                    </a:cubicBezTo>
                    <a:cubicBezTo>
                      <a:pt x="5994" y="34523"/>
                      <a:pt x="7308" y="34573"/>
                      <a:pt x="8623" y="34573"/>
                    </a:cubicBezTo>
                    <a:cubicBezTo>
                      <a:pt x="9773" y="34573"/>
                      <a:pt x="10923" y="34535"/>
                      <a:pt x="12073" y="34457"/>
                    </a:cubicBezTo>
                    <a:cubicBezTo>
                      <a:pt x="13287" y="34373"/>
                      <a:pt x="14561" y="34231"/>
                      <a:pt x="15835" y="34016"/>
                    </a:cubicBezTo>
                    <a:cubicBezTo>
                      <a:pt x="20300" y="33278"/>
                      <a:pt x="24956" y="31659"/>
                      <a:pt x="28623" y="28432"/>
                    </a:cubicBezTo>
                    <a:cubicBezTo>
                      <a:pt x="32337" y="25170"/>
                      <a:pt x="34552" y="20717"/>
                      <a:pt x="35862" y="16336"/>
                    </a:cubicBezTo>
                    <a:cubicBezTo>
                      <a:pt x="36290" y="14895"/>
                      <a:pt x="36636" y="13442"/>
                      <a:pt x="36909" y="11966"/>
                    </a:cubicBezTo>
                    <a:cubicBezTo>
                      <a:pt x="37302" y="9811"/>
                      <a:pt x="37564" y="7632"/>
                      <a:pt x="37671" y="5453"/>
                    </a:cubicBezTo>
                    <a:cubicBezTo>
                      <a:pt x="37695" y="5120"/>
                      <a:pt x="37671" y="4786"/>
                      <a:pt x="37624" y="4453"/>
                    </a:cubicBezTo>
                    <a:cubicBezTo>
                      <a:pt x="37421" y="3167"/>
                      <a:pt x="36743" y="2012"/>
                      <a:pt x="35719" y="1215"/>
                    </a:cubicBezTo>
                    <a:cubicBezTo>
                      <a:pt x="34945" y="607"/>
                      <a:pt x="34016" y="238"/>
                      <a:pt x="33028" y="155"/>
                    </a:cubicBezTo>
                    <a:cubicBezTo>
                      <a:pt x="31723" y="52"/>
                      <a:pt x="30414" y="0"/>
                      <a:pt x="291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66"/>
              <p:cNvSpPr/>
              <p:nvPr/>
            </p:nvSpPr>
            <p:spPr>
              <a:xfrm>
                <a:off x="1353125" y="3277825"/>
                <a:ext cx="934975" cy="759725"/>
              </a:xfrm>
              <a:custGeom>
                <a:avLst/>
                <a:gdLst/>
                <a:ahLst/>
                <a:cxnLst/>
                <a:rect l="l" t="t" r="r" b="b"/>
                <a:pathLst>
                  <a:path w="37399" h="30389" extrusionOk="0">
                    <a:moveTo>
                      <a:pt x="37041" y="2361"/>
                    </a:moveTo>
                    <a:cubicBezTo>
                      <a:pt x="36910" y="4124"/>
                      <a:pt x="36684" y="5874"/>
                      <a:pt x="36363" y="7612"/>
                    </a:cubicBezTo>
                    <a:cubicBezTo>
                      <a:pt x="36101" y="9077"/>
                      <a:pt x="35743" y="10529"/>
                      <a:pt x="35327" y="11958"/>
                    </a:cubicBezTo>
                    <a:cubicBezTo>
                      <a:pt x="33779" y="17101"/>
                      <a:pt x="31362" y="21150"/>
                      <a:pt x="28123" y="23995"/>
                    </a:cubicBezTo>
                    <a:cubicBezTo>
                      <a:pt x="24921" y="26817"/>
                      <a:pt x="20634" y="28686"/>
                      <a:pt x="15396" y="29567"/>
                    </a:cubicBezTo>
                    <a:cubicBezTo>
                      <a:pt x="14205" y="29758"/>
                      <a:pt x="12943" y="29912"/>
                      <a:pt x="11633" y="30008"/>
                    </a:cubicBezTo>
                    <a:cubicBezTo>
                      <a:pt x="10489" y="30086"/>
                      <a:pt x="9341" y="30124"/>
                      <a:pt x="8194" y="30124"/>
                    </a:cubicBezTo>
                    <a:cubicBezTo>
                      <a:pt x="6883" y="30124"/>
                      <a:pt x="5571" y="30074"/>
                      <a:pt x="4263" y="29972"/>
                    </a:cubicBezTo>
                    <a:cubicBezTo>
                      <a:pt x="2656" y="29829"/>
                      <a:pt x="1215" y="28912"/>
                      <a:pt x="406" y="27519"/>
                    </a:cubicBezTo>
                    <a:lnTo>
                      <a:pt x="406" y="27519"/>
                    </a:lnTo>
                    <a:cubicBezTo>
                      <a:pt x="1346" y="27752"/>
                      <a:pt x="2392" y="27866"/>
                      <a:pt x="3526" y="27866"/>
                    </a:cubicBezTo>
                    <a:cubicBezTo>
                      <a:pt x="3958" y="27866"/>
                      <a:pt x="4402" y="27850"/>
                      <a:pt x="4859" y="27817"/>
                    </a:cubicBezTo>
                    <a:lnTo>
                      <a:pt x="5061" y="27805"/>
                    </a:lnTo>
                    <a:lnTo>
                      <a:pt x="5168" y="27793"/>
                    </a:lnTo>
                    <a:cubicBezTo>
                      <a:pt x="5228" y="27793"/>
                      <a:pt x="5311" y="27781"/>
                      <a:pt x="5382" y="27769"/>
                    </a:cubicBezTo>
                    <a:lnTo>
                      <a:pt x="5799" y="27722"/>
                    </a:lnTo>
                    <a:cubicBezTo>
                      <a:pt x="5847" y="27722"/>
                      <a:pt x="5906" y="27698"/>
                      <a:pt x="5954" y="27698"/>
                    </a:cubicBezTo>
                    <a:cubicBezTo>
                      <a:pt x="6049" y="27686"/>
                      <a:pt x="6156" y="27674"/>
                      <a:pt x="6264" y="27662"/>
                    </a:cubicBezTo>
                    <a:cubicBezTo>
                      <a:pt x="6383" y="27650"/>
                      <a:pt x="6490" y="27626"/>
                      <a:pt x="6597" y="27603"/>
                    </a:cubicBezTo>
                    <a:cubicBezTo>
                      <a:pt x="6692" y="27591"/>
                      <a:pt x="6775" y="27579"/>
                      <a:pt x="6859" y="27567"/>
                    </a:cubicBezTo>
                    <a:cubicBezTo>
                      <a:pt x="7145" y="27519"/>
                      <a:pt x="7454" y="27460"/>
                      <a:pt x="7776" y="27388"/>
                    </a:cubicBezTo>
                    <a:lnTo>
                      <a:pt x="8026" y="27329"/>
                    </a:lnTo>
                    <a:cubicBezTo>
                      <a:pt x="8407" y="27245"/>
                      <a:pt x="8811" y="27150"/>
                      <a:pt x="9192" y="27043"/>
                    </a:cubicBezTo>
                    <a:cubicBezTo>
                      <a:pt x="9776" y="26888"/>
                      <a:pt x="10371" y="26710"/>
                      <a:pt x="10943" y="26519"/>
                    </a:cubicBezTo>
                    <a:lnTo>
                      <a:pt x="11431" y="26353"/>
                    </a:lnTo>
                    <a:cubicBezTo>
                      <a:pt x="11848" y="26210"/>
                      <a:pt x="12229" y="26079"/>
                      <a:pt x="12598" y="25936"/>
                    </a:cubicBezTo>
                    <a:cubicBezTo>
                      <a:pt x="12812" y="25852"/>
                      <a:pt x="13026" y="25757"/>
                      <a:pt x="13241" y="25674"/>
                    </a:cubicBezTo>
                    <a:cubicBezTo>
                      <a:pt x="13467" y="25591"/>
                      <a:pt x="13681" y="25495"/>
                      <a:pt x="13895" y="25400"/>
                    </a:cubicBezTo>
                    <a:cubicBezTo>
                      <a:pt x="14026" y="25352"/>
                      <a:pt x="14145" y="25293"/>
                      <a:pt x="14265" y="25245"/>
                    </a:cubicBezTo>
                    <a:cubicBezTo>
                      <a:pt x="14300" y="25233"/>
                      <a:pt x="14324" y="25221"/>
                      <a:pt x="14348" y="25198"/>
                    </a:cubicBezTo>
                    <a:lnTo>
                      <a:pt x="14669" y="25055"/>
                    </a:lnTo>
                    <a:cubicBezTo>
                      <a:pt x="14848" y="24971"/>
                      <a:pt x="15038" y="24888"/>
                      <a:pt x="15217" y="24805"/>
                    </a:cubicBezTo>
                    <a:cubicBezTo>
                      <a:pt x="15431" y="24709"/>
                      <a:pt x="15669" y="24590"/>
                      <a:pt x="15884" y="24483"/>
                    </a:cubicBezTo>
                    <a:cubicBezTo>
                      <a:pt x="16086" y="24388"/>
                      <a:pt x="16300" y="24281"/>
                      <a:pt x="16515" y="24174"/>
                    </a:cubicBezTo>
                    <a:lnTo>
                      <a:pt x="16646" y="24102"/>
                    </a:lnTo>
                    <a:cubicBezTo>
                      <a:pt x="16836" y="23995"/>
                      <a:pt x="17027" y="23900"/>
                      <a:pt x="17205" y="23805"/>
                    </a:cubicBezTo>
                    <a:cubicBezTo>
                      <a:pt x="17420" y="23697"/>
                      <a:pt x="17634" y="23578"/>
                      <a:pt x="17836" y="23459"/>
                    </a:cubicBezTo>
                    <a:cubicBezTo>
                      <a:pt x="18979" y="22840"/>
                      <a:pt x="20122" y="22150"/>
                      <a:pt x="21242" y="21400"/>
                    </a:cubicBezTo>
                    <a:cubicBezTo>
                      <a:pt x="21468" y="21257"/>
                      <a:pt x="21682" y="21114"/>
                      <a:pt x="21908" y="20959"/>
                    </a:cubicBezTo>
                    <a:cubicBezTo>
                      <a:pt x="22349" y="20661"/>
                      <a:pt x="22801" y="20340"/>
                      <a:pt x="23242" y="20018"/>
                    </a:cubicBezTo>
                    <a:cubicBezTo>
                      <a:pt x="23516" y="19816"/>
                      <a:pt x="23778" y="19614"/>
                      <a:pt x="24040" y="19423"/>
                    </a:cubicBezTo>
                    <a:lnTo>
                      <a:pt x="24301" y="19221"/>
                    </a:lnTo>
                    <a:cubicBezTo>
                      <a:pt x="24361" y="19173"/>
                      <a:pt x="24421" y="19125"/>
                      <a:pt x="24492" y="19078"/>
                    </a:cubicBezTo>
                    <a:cubicBezTo>
                      <a:pt x="24682" y="18923"/>
                      <a:pt x="24861" y="18780"/>
                      <a:pt x="25052" y="18625"/>
                    </a:cubicBezTo>
                    <a:lnTo>
                      <a:pt x="25552" y="18209"/>
                    </a:lnTo>
                    <a:lnTo>
                      <a:pt x="25814" y="17994"/>
                    </a:lnTo>
                    <a:cubicBezTo>
                      <a:pt x="25968" y="17863"/>
                      <a:pt x="26099" y="17744"/>
                      <a:pt x="26254" y="17625"/>
                    </a:cubicBezTo>
                    <a:cubicBezTo>
                      <a:pt x="26433" y="17470"/>
                      <a:pt x="26611" y="17316"/>
                      <a:pt x="26790" y="17161"/>
                    </a:cubicBezTo>
                    <a:cubicBezTo>
                      <a:pt x="27219" y="16780"/>
                      <a:pt x="27611" y="16423"/>
                      <a:pt x="27992" y="16066"/>
                    </a:cubicBezTo>
                    <a:cubicBezTo>
                      <a:pt x="28171" y="15899"/>
                      <a:pt x="28326" y="15744"/>
                      <a:pt x="28504" y="15577"/>
                    </a:cubicBezTo>
                    <a:cubicBezTo>
                      <a:pt x="28683" y="15411"/>
                      <a:pt x="28862" y="15232"/>
                      <a:pt x="29040" y="15054"/>
                    </a:cubicBezTo>
                    <a:lnTo>
                      <a:pt x="29076" y="15018"/>
                    </a:lnTo>
                    <a:cubicBezTo>
                      <a:pt x="29171" y="14923"/>
                      <a:pt x="29266" y="14827"/>
                      <a:pt x="29350" y="14732"/>
                    </a:cubicBezTo>
                    <a:cubicBezTo>
                      <a:pt x="29445" y="14637"/>
                      <a:pt x="29540" y="14553"/>
                      <a:pt x="29624" y="14458"/>
                    </a:cubicBezTo>
                    <a:lnTo>
                      <a:pt x="29671" y="14411"/>
                    </a:lnTo>
                    <a:cubicBezTo>
                      <a:pt x="29850" y="14220"/>
                      <a:pt x="30028" y="14030"/>
                      <a:pt x="30207" y="13839"/>
                    </a:cubicBezTo>
                    <a:cubicBezTo>
                      <a:pt x="30552" y="13470"/>
                      <a:pt x="30909" y="13065"/>
                      <a:pt x="31279" y="12637"/>
                    </a:cubicBezTo>
                    <a:lnTo>
                      <a:pt x="31338" y="12565"/>
                    </a:lnTo>
                    <a:cubicBezTo>
                      <a:pt x="31410" y="12482"/>
                      <a:pt x="31469" y="12410"/>
                      <a:pt x="31529" y="12339"/>
                    </a:cubicBezTo>
                    <a:cubicBezTo>
                      <a:pt x="32064" y="11708"/>
                      <a:pt x="32564" y="11077"/>
                      <a:pt x="33017" y="10458"/>
                    </a:cubicBezTo>
                    <a:cubicBezTo>
                      <a:pt x="33184" y="10220"/>
                      <a:pt x="33350" y="10005"/>
                      <a:pt x="33505" y="9779"/>
                    </a:cubicBezTo>
                    <a:cubicBezTo>
                      <a:pt x="33588" y="9660"/>
                      <a:pt x="33660" y="9553"/>
                      <a:pt x="33731" y="9434"/>
                    </a:cubicBezTo>
                    <a:cubicBezTo>
                      <a:pt x="33993" y="9065"/>
                      <a:pt x="34243" y="8660"/>
                      <a:pt x="34517" y="8219"/>
                    </a:cubicBezTo>
                    <a:cubicBezTo>
                      <a:pt x="34672" y="7969"/>
                      <a:pt x="34827" y="7719"/>
                      <a:pt x="34969" y="7469"/>
                    </a:cubicBezTo>
                    <a:cubicBezTo>
                      <a:pt x="35029" y="7338"/>
                      <a:pt x="35112" y="7207"/>
                      <a:pt x="35184" y="7076"/>
                    </a:cubicBezTo>
                    <a:cubicBezTo>
                      <a:pt x="35208" y="7029"/>
                      <a:pt x="35231" y="6993"/>
                      <a:pt x="35255" y="6945"/>
                    </a:cubicBezTo>
                    <a:cubicBezTo>
                      <a:pt x="35374" y="6731"/>
                      <a:pt x="35481" y="6517"/>
                      <a:pt x="35577" y="6314"/>
                    </a:cubicBezTo>
                    <a:cubicBezTo>
                      <a:pt x="35589" y="6302"/>
                      <a:pt x="35589" y="6291"/>
                      <a:pt x="35601" y="6279"/>
                    </a:cubicBezTo>
                    <a:lnTo>
                      <a:pt x="35636" y="6195"/>
                    </a:lnTo>
                    <a:cubicBezTo>
                      <a:pt x="35958" y="5540"/>
                      <a:pt x="36243" y="4886"/>
                      <a:pt x="36493" y="4207"/>
                    </a:cubicBezTo>
                    <a:lnTo>
                      <a:pt x="36529" y="4088"/>
                    </a:lnTo>
                    <a:cubicBezTo>
                      <a:pt x="36565" y="4016"/>
                      <a:pt x="36589" y="3945"/>
                      <a:pt x="36624" y="3838"/>
                    </a:cubicBezTo>
                    <a:cubicBezTo>
                      <a:pt x="36660" y="3719"/>
                      <a:pt x="36696" y="3612"/>
                      <a:pt x="36744" y="3481"/>
                    </a:cubicBezTo>
                    <a:cubicBezTo>
                      <a:pt x="36779" y="3350"/>
                      <a:pt x="36815" y="3219"/>
                      <a:pt x="36851" y="3088"/>
                    </a:cubicBezTo>
                    <a:cubicBezTo>
                      <a:pt x="36922" y="2850"/>
                      <a:pt x="36982" y="2600"/>
                      <a:pt x="37041" y="2361"/>
                    </a:cubicBezTo>
                    <a:close/>
                    <a:moveTo>
                      <a:pt x="37194" y="1"/>
                    </a:moveTo>
                    <a:cubicBezTo>
                      <a:pt x="37132" y="1"/>
                      <a:pt x="37071" y="43"/>
                      <a:pt x="37065" y="123"/>
                    </a:cubicBezTo>
                    <a:cubicBezTo>
                      <a:pt x="37053" y="230"/>
                      <a:pt x="37053" y="326"/>
                      <a:pt x="37053" y="421"/>
                    </a:cubicBezTo>
                    <a:lnTo>
                      <a:pt x="37041" y="587"/>
                    </a:lnTo>
                    <a:cubicBezTo>
                      <a:pt x="37017" y="1028"/>
                      <a:pt x="36958" y="1469"/>
                      <a:pt x="36874" y="1909"/>
                    </a:cubicBezTo>
                    <a:cubicBezTo>
                      <a:pt x="36851" y="2028"/>
                      <a:pt x="36827" y="2147"/>
                      <a:pt x="36791" y="2278"/>
                    </a:cubicBezTo>
                    <a:cubicBezTo>
                      <a:pt x="36732" y="2528"/>
                      <a:pt x="36672" y="2778"/>
                      <a:pt x="36601" y="3028"/>
                    </a:cubicBezTo>
                    <a:cubicBezTo>
                      <a:pt x="36565" y="3159"/>
                      <a:pt x="36517" y="3302"/>
                      <a:pt x="36482" y="3421"/>
                    </a:cubicBezTo>
                    <a:cubicBezTo>
                      <a:pt x="36446" y="3540"/>
                      <a:pt x="36410" y="3647"/>
                      <a:pt x="36374" y="3766"/>
                    </a:cubicBezTo>
                    <a:lnTo>
                      <a:pt x="36493" y="3814"/>
                    </a:lnTo>
                    <a:lnTo>
                      <a:pt x="36363" y="3802"/>
                    </a:lnTo>
                    <a:cubicBezTo>
                      <a:pt x="36339" y="3874"/>
                      <a:pt x="36315" y="3945"/>
                      <a:pt x="36279" y="4016"/>
                    </a:cubicBezTo>
                    <a:lnTo>
                      <a:pt x="36243" y="4136"/>
                    </a:lnTo>
                    <a:cubicBezTo>
                      <a:pt x="35993" y="4802"/>
                      <a:pt x="35720" y="5457"/>
                      <a:pt x="35398" y="6088"/>
                    </a:cubicBezTo>
                    <a:lnTo>
                      <a:pt x="35350" y="6207"/>
                    </a:lnTo>
                    <a:cubicBezTo>
                      <a:pt x="35339" y="6207"/>
                      <a:pt x="35339" y="6219"/>
                      <a:pt x="35339" y="6219"/>
                    </a:cubicBezTo>
                    <a:cubicBezTo>
                      <a:pt x="35231" y="6422"/>
                      <a:pt x="35136" y="6636"/>
                      <a:pt x="35017" y="6838"/>
                    </a:cubicBezTo>
                    <a:cubicBezTo>
                      <a:pt x="34993" y="6886"/>
                      <a:pt x="34969" y="6922"/>
                      <a:pt x="34946" y="6969"/>
                    </a:cubicBezTo>
                    <a:cubicBezTo>
                      <a:pt x="34886" y="7100"/>
                      <a:pt x="34803" y="7219"/>
                      <a:pt x="34731" y="7350"/>
                    </a:cubicBezTo>
                    <a:cubicBezTo>
                      <a:pt x="34588" y="7600"/>
                      <a:pt x="34434" y="7850"/>
                      <a:pt x="34291" y="8100"/>
                    </a:cubicBezTo>
                    <a:cubicBezTo>
                      <a:pt x="34017" y="8541"/>
                      <a:pt x="33767" y="8934"/>
                      <a:pt x="33505" y="9303"/>
                    </a:cubicBezTo>
                    <a:cubicBezTo>
                      <a:pt x="33422" y="9410"/>
                      <a:pt x="33350" y="9529"/>
                      <a:pt x="33279" y="9636"/>
                    </a:cubicBezTo>
                    <a:cubicBezTo>
                      <a:pt x="33124" y="9862"/>
                      <a:pt x="32969" y="10089"/>
                      <a:pt x="32791" y="10315"/>
                    </a:cubicBezTo>
                    <a:cubicBezTo>
                      <a:pt x="32338" y="10934"/>
                      <a:pt x="31850" y="11565"/>
                      <a:pt x="31326" y="12184"/>
                    </a:cubicBezTo>
                    <a:cubicBezTo>
                      <a:pt x="31267" y="12256"/>
                      <a:pt x="31195" y="12327"/>
                      <a:pt x="31136" y="12398"/>
                    </a:cubicBezTo>
                    <a:lnTo>
                      <a:pt x="31064" y="12482"/>
                    </a:lnTo>
                    <a:cubicBezTo>
                      <a:pt x="30707" y="12898"/>
                      <a:pt x="30350" y="13303"/>
                      <a:pt x="30005" y="13672"/>
                    </a:cubicBezTo>
                    <a:cubicBezTo>
                      <a:pt x="29826" y="13863"/>
                      <a:pt x="29647" y="14053"/>
                      <a:pt x="29469" y="14244"/>
                    </a:cubicBezTo>
                    <a:lnTo>
                      <a:pt x="29433" y="14280"/>
                    </a:lnTo>
                    <a:lnTo>
                      <a:pt x="29159" y="14553"/>
                    </a:lnTo>
                    <a:lnTo>
                      <a:pt x="28873" y="14839"/>
                    </a:lnTo>
                    <a:lnTo>
                      <a:pt x="28850" y="14875"/>
                    </a:lnTo>
                    <a:cubicBezTo>
                      <a:pt x="28659" y="15065"/>
                      <a:pt x="28481" y="15232"/>
                      <a:pt x="28314" y="15399"/>
                    </a:cubicBezTo>
                    <a:cubicBezTo>
                      <a:pt x="28147" y="15554"/>
                      <a:pt x="27981" y="15720"/>
                      <a:pt x="27802" y="15887"/>
                    </a:cubicBezTo>
                    <a:cubicBezTo>
                      <a:pt x="27433" y="16232"/>
                      <a:pt x="27040" y="16589"/>
                      <a:pt x="26611" y="16970"/>
                    </a:cubicBezTo>
                    <a:cubicBezTo>
                      <a:pt x="26445" y="17125"/>
                      <a:pt x="26266" y="17280"/>
                      <a:pt x="26087" y="17435"/>
                    </a:cubicBezTo>
                    <a:lnTo>
                      <a:pt x="25647" y="17804"/>
                    </a:lnTo>
                    <a:lnTo>
                      <a:pt x="25385" y="18006"/>
                    </a:lnTo>
                    <a:lnTo>
                      <a:pt x="24885" y="18411"/>
                    </a:lnTo>
                    <a:lnTo>
                      <a:pt x="24313" y="18864"/>
                    </a:lnTo>
                    <a:cubicBezTo>
                      <a:pt x="24254" y="18899"/>
                      <a:pt x="24194" y="18947"/>
                      <a:pt x="24135" y="18994"/>
                    </a:cubicBezTo>
                    <a:lnTo>
                      <a:pt x="23885" y="19185"/>
                    </a:lnTo>
                    <a:cubicBezTo>
                      <a:pt x="23623" y="19399"/>
                      <a:pt x="23361" y="19590"/>
                      <a:pt x="23087" y="19780"/>
                    </a:cubicBezTo>
                    <a:cubicBezTo>
                      <a:pt x="22647" y="20114"/>
                      <a:pt x="22206" y="20423"/>
                      <a:pt x="21765" y="20721"/>
                    </a:cubicBezTo>
                    <a:cubicBezTo>
                      <a:pt x="21551" y="20876"/>
                      <a:pt x="21325" y="21019"/>
                      <a:pt x="21099" y="21173"/>
                    </a:cubicBezTo>
                    <a:cubicBezTo>
                      <a:pt x="19980" y="21912"/>
                      <a:pt x="18848" y="22602"/>
                      <a:pt x="17717" y="23221"/>
                    </a:cubicBezTo>
                    <a:cubicBezTo>
                      <a:pt x="17515" y="23340"/>
                      <a:pt x="17277" y="23459"/>
                      <a:pt x="17098" y="23555"/>
                    </a:cubicBezTo>
                    <a:cubicBezTo>
                      <a:pt x="16908" y="23662"/>
                      <a:pt x="16717" y="23757"/>
                      <a:pt x="16539" y="23852"/>
                    </a:cubicBezTo>
                    <a:lnTo>
                      <a:pt x="16408" y="23924"/>
                    </a:lnTo>
                    <a:lnTo>
                      <a:pt x="15765" y="24233"/>
                    </a:lnTo>
                    <a:cubicBezTo>
                      <a:pt x="15550" y="24352"/>
                      <a:pt x="15324" y="24459"/>
                      <a:pt x="15110" y="24555"/>
                    </a:cubicBezTo>
                    <a:cubicBezTo>
                      <a:pt x="14931" y="24638"/>
                      <a:pt x="14753" y="24721"/>
                      <a:pt x="14574" y="24805"/>
                    </a:cubicBezTo>
                    <a:lnTo>
                      <a:pt x="14241" y="24948"/>
                    </a:lnTo>
                    <a:cubicBezTo>
                      <a:pt x="14217" y="24959"/>
                      <a:pt x="14193" y="24971"/>
                      <a:pt x="14169" y="24983"/>
                    </a:cubicBezTo>
                    <a:cubicBezTo>
                      <a:pt x="14050" y="25043"/>
                      <a:pt x="13931" y="25090"/>
                      <a:pt x="13800" y="25138"/>
                    </a:cubicBezTo>
                    <a:cubicBezTo>
                      <a:pt x="13586" y="25233"/>
                      <a:pt x="13360" y="25329"/>
                      <a:pt x="13145" y="25412"/>
                    </a:cubicBezTo>
                    <a:cubicBezTo>
                      <a:pt x="12931" y="25507"/>
                      <a:pt x="12717" y="25591"/>
                      <a:pt x="12502" y="25674"/>
                    </a:cubicBezTo>
                    <a:cubicBezTo>
                      <a:pt x="12145" y="25817"/>
                      <a:pt x="11764" y="25948"/>
                      <a:pt x="11347" y="26091"/>
                    </a:cubicBezTo>
                    <a:lnTo>
                      <a:pt x="10871" y="26257"/>
                    </a:lnTo>
                    <a:cubicBezTo>
                      <a:pt x="10300" y="26448"/>
                      <a:pt x="9704" y="26626"/>
                      <a:pt x="9133" y="26781"/>
                    </a:cubicBezTo>
                    <a:cubicBezTo>
                      <a:pt x="8740" y="26876"/>
                      <a:pt x="8359" y="26972"/>
                      <a:pt x="7978" y="27055"/>
                    </a:cubicBezTo>
                    <a:cubicBezTo>
                      <a:pt x="7895" y="27079"/>
                      <a:pt x="7811" y="27091"/>
                      <a:pt x="7728" y="27115"/>
                    </a:cubicBezTo>
                    <a:cubicBezTo>
                      <a:pt x="7407" y="27186"/>
                      <a:pt x="7097" y="27245"/>
                      <a:pt x="6811" y="27293"/>
                    </a:cubicBezTo>
                    <a:cubicBezTo>
                      <a:pt x="6728" y="27305"/>
                      <a:pt x="6668" y="27317"/>
                      <a:pt x="6561" y="27329"/>
                    </a:cubicBezTo>
                    <a:cubicBezTo>
                      <a:pt x="6454" y="27353"/>
                      <a:pt x="6347" y="27365"/>
                      <a:pt x="6216" y="27388"/>
                    </a:cubicBezTo>
                    <a:lnTo>
                      <a:pt x="5918" y="27424"/>
                    </a:lnTo>
                    <a:cubicBezTo>
                      <a:pt x="5871" y="27436"/>
                      <a:pt x="5823" y="27448"/>
                      <a:pt x="5775" y="27448"/>
                    </a:cubicBezTo>
                    <a:lnTo>
                      <a:pt x="5359" y="27496"/>
                    </a:lnTo>
                    <a:lnTo>
                      <a:pt x="5144" y="27519"/>
                    </a:lnTo>
                    <a:lnTo>
                      <a:pt x="5049" y="27531"/>
                    </a:lnTo>
                    <a:lnTo>
                      <a:pt x="4847" y="27543"/>
                    </a:lnTo>
                    <a:cubicBezTo>
                      <a:pt x="4366" y="27582"/>
                      <a:pt x="3900" y="27602"/>
                      <a:pt x="3448" y="27602"/>
                    </a:cubicBezTo>
                    <a:cubicBezTo>
                      <a:pt x="2245" y="27602"/>
                      <a:pt x="1149" y="27463"/>
                      <a:pt x="179" y="27186"/>
                    </a:cubicBezTo>
                    <a:cubicBezTo>
                      <a:pt x="166" y="27179"/>
                      <a:pt x="153" y="27176"/>
                      <a:pt x="140" y="27176"/>
                    </a:cubicBezTo>
                    <a:cubicBezTo>
                      <a:pt x="106" y="27176"/>
                      <a:pt x="74" y="27196"/>
                      <a:pt x="48" y="27222"/>
                    </a:cubicBezTo>
                    <a:cubicBezTo>
                      <a:pt x="13" y="27269"/>
                      <a:pt x="1" y="27329"/>
                      <a:pt x="37" y="27376"/>
                    </a:cubicBezTo>
                    <a:cubicBezTo>
                      <a:pt x="846" y="28996"/>
                      <a:pt x="2442" y="30067"/>
                      <a:pt x="4251" y="30222"/>
                    </a:cubicBezTo>
                    <a:cubicBezTo>
                      <a:pt x="5597" y="30329"/>
                      <a:pt x="6954" y="30389"/>
                      <a:pt x="8276" y="30389"/>
                    </a:cubicBezTo>
                    <a:cubicBezTo>
                      <a:pt x="9431" y="30389"/>
                      <a:pt x="10550" y="30341"/>
                      <a:pt x="11657" y="30270"/>
                    </a:cubicBezTo>
                    <a:cubicBezTo>
                      <a:pt x="12967" y="30174"/>
                      <a:pt x="14241" y="30032"/>
                      <a:pt x="15431" y="29829"/>
                    </a:cubicBezTo>
                    <a:cubicBezTo>
                      <a:pt x="20730" y="28948"/>
                      <a:pt x="25052" y="27055"/>
                      <a:pt x="28302" y="24197"/>
                    </a:cubicBezTo>
                    <a:cubicBezTo>
                      <a:pt x="31564" y="21328"/>
                      <a:pt x="34017" y="17232"/>
                      <a:pt x="35577" y="12041"/>
                    </a:cubicBezTo>
                    <a:cubicBezTo>
                      <a:pt x="36005" y="10612"/>
                      <a:pt x="36351" y="9148"/>
                      <a:pt x="36613" y="7672"/>
                    </a:cubicBezTo>
                    <a:cubicBezTo>
                      <a:pt x="37017" y="5505"/>
                      <a:pt x="37267" y="3326"/>
                      <a:pt x="37375" y="1135"/>
                    </a:cubicBezTo>
                    <a:cubicBezTo>
                      <a:pt x="37398" y="790"/>
                      <a:pt x="37375" y="445"/>
                      <a:pt x="37327" y="111"/>
                    </a:cubicBezTo>
                    <a:cubicBezTo>
                      <a:pt x="37310" y="37"/>
                      <a:pt x="37251" y="1"/>
                      <a:pt x="37194" y="1"/>
                    </a:cubicBezTo>
                    <a:close/>
                  </a:path>
                </a:pathLst>
              </a:custGeom>
              <a:solidFill>
                <a:srgbClr val="C85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66"/>
              <p:cNvSpPr/>
              <p:nvPr/>
            </p:nvSpPr>
            <p:spPr>
              <a:xfrm>
                <a:off x="1339450" y="3166325"/>
                <a:ext cx="946850" cy="808150"/>
              </a:xfrm>
              <a:custGeom>
                <a:avLst/>
                <a:gdLst/>
                <a:ahLst/>
                <a:cxnLst/>
                <a:rect l="l" t="t" r="r" b="b"/>
                <a:pathLst>
                  <a:path w="37874" h="32326" extrusionOk="0">
                    <a:moveTo>
                      <a:pt x="29259" y="285"/>
                    </a:moveTo>
                    <a:cubicBezTo>
                      <a:pt x="30567" y="285"/>
                      <a:pt x="31873" y="337"/>
                      <a:pt x="33171" y="440"/>
                    </a:cubicBezTo>
                    <a:cubicBezTo>
                      <a:pt x="33350" y="452"/>
                      <a:pt x="33528" y="475"/>
                      <a:pt x="33707" y="511"/>
                    </a:cubicBezTo>
                    <a:cubicBezTo>
                      <a:pt x="34469" y="666"/>
                      <a:pt x="35183" y="987"/>
                      <a:pt x="35790" y="1476"/>
                    </a:cubicBezTo>
                    <a:cubicBezTo>
                      <a:pt x="36779" y="2249"/>
                      <a:pt x="37433" y="3369"/>
                      <a:pt x="37636" y="4607"/>
                    </a:cubicBezTo>
                    <a:cubicBezTo>
                      <a:pt x="37636" y="4833"/>
                      <a:pt x="37624" y="5071"/>
                      <a:pt x="37600" y="5333"/>
                    </a:cubicBezTo>
                    <a:cubicBezTo>
                      <a:pt x="37588" y="5428"/>
                      <a:pt x="37576" y="5524"/>
                      <a:pt x="37564" y="5631"/>
                    </a:cubicBezTo>
                    <a:cubicBezTo>
                      <a:pt x="37529" y="5893"/>
                      <a:pt x="37493" y="6143"/>
                      <a:pt x="37445" y="6369"/>
                    </a:cubicBezTo>
                    <a:cubicBezTo>
                      <a:pt x="37421" y="6488"/>
                      <a:pt x="37398" y="6619"/>
                      <a:pt x="37362" y="6738"/>
                    </a:cubicBezTo>
                    <a:cubicBezTo>
                      <a:pt x="37314" y="7000"/>
                      <a:pt x="37255" y="7238"/>
                      <a:pt x="37171" y="7500"/>
                    </a:cubicBezTo>
                    <a:cubicBezTo>
                      <a:pt x="37136" y="7619"/>
                      <a:pt x="37100" y="7762"/>
                      <a:pt x="37064" y="7881"/>
                    </a:cubicBezTo>
                    <a:cubicBezTo>
                      <a:pt x="37029" y="8000"/>
                      <a:pt x="36981" y="8119"/>
                      <a:pt x="36945" y="8238"/>
                    </a:cubicBezTo>
                    <a:cubicBezTo>
                      <a:pt x="36910" y="8357"/>
                      <a:pt x="36862" y="8465"/>
                      <a:pt x="36814" y="8619"/>
                    </a:cubicBezTo>
                    <a:cubicBezTo>
                      <a:pt x="36755" y="8762"/>
                      <a:pt x="36707" y="8917"/>
                      <a:pt x="36648" y="9060"/>
                    </a:cubicBezTo>
                    <a:cubicBezTo>
                      <a:pt x="36576" y="9238"/>
                      <a:pt x="36505" y="9417"/>
                      <a:pt x="36421" y="9608"/>
                    </a:cubicBezTo>
                    <a:cubicBezTo>
                      <a:pt x="36350" y="9762"/>
                      <a:pt x="36290" y="9905"/>
                      <a:pt x="36219" y="10060"/>
                    </a:cubicBezTo>
                    <a:cubicBezTo>
                      <a:pt x="36136" y="10227"/>
                      <a:pt x="36064" y="10393"/>
                      <a:pt x="35981" y="10560"/>
                    </a:cubicBezTo>
                    <a:lnTo>
                      <a:pt x="35933" y="10655"/>
                    </a:lnTo>
                    <a:cubicBezTo>
                      <a:pt x="35921" y="10667"/>
                      <a:pt x="35921" y="10679"/>
                      <a:pt x="35921" y="10691"/>
                    </a:cubicBezTo>
                    <a:cubicBezTo>
                      <a:pt x="35814" y="10893"/>
                      <a:pt x="35707" y="11108"/>
                      <a:pt x="35588" y="11310"/>
                    </a:cubicBezTo>
                    <a:cubicBezTo>
                      <a:pt x="35564" y="11358"/>
                      <a:pt x="35540" y="11393"/>
                      <a:pt x="35528" y="11441"/>
                    </a:cubicBezTo>
                    <a:lnTo>
                      <a:pt x="35302" y="11822"/>
                    </a:lnTo>
                    <a:cubicBezTo>
                      <a:pt x="35159" y="12072"/>
                      <a:pt x="35005" y="12322"/>
                      <a:pt x="34862" y="12572"/>
                    </a:cubicBezTo>
                    <a:lnTo>
                      <a:pt x="34671" y="12870"/>
                    </a:lnTo>
                    <a:lnTo>
                      <a:pt x="34481" y="13168"/>
                    </a:lnTo>
                    <a:cubicBezTo>
                      <a:pt x="34350" y="13358"/>
                      <a:pt x="34219" y="13560"/>
                      <a:pt x="34088" y="13763"/>
                    </a:cubicBezTo>
                    <a:cubicBezTo>
                      <a:pt x="34004" y="13870"/>
                      <a:pt x="33933" y="13989"/>
                      <a:pt x="33850" y="14096"/>
                    </a:cubicBezTo>
                    <a:cubicBezTo>
                      <a:pt x="33695" y="14322"/>
                      <a:pt x="33540" y="14549"/>
                      <a:pt x="33373" y="14775"/>
                    </a:cubicBezTo>
                    <a:cubicBezTo>
                      <a:pt x="33254" y="14930"/>
                      <a:pt x="33147" y="15084"/>
                      <a:pt x="33016" y="15239"/>
                    </a:cubicBezTo>
                    <a:cubicBezTo>
                      <a:pt x="32885" y="15418"/>
                      <a:pt x="32754" y="15596"/>
                      <a:pt x="32599" y="15787"/>
                    </a:cubicBezTo>
                    <a:cubicBezTo>
                      <a:pt x="32540" y="15870"/>
                      <a:pt x="32457" y="15965"/>
                      <a:pt x="32385" y="16049"/>
                    </a:cubicBezTo>
                    <a:lnTo>
                      <a:pt x="32195" y="16275"/>
                    </a:lnTo>
                    <a:cubicBezTo>
                      <a:pt x="32099" y="16406"/>
                      <a:pt x="32004" y="16525"/>
                      <a:pt x="31897" y="16644"/>
                    </a:cubicBezTo>
                    <a:cubicBezTo>
                      <a:pt x="31814" y="16739"/>
                      <a:pt x="31730" y="16847"/>
                      <a:pt x="31647" y="16942"/>
                    </a:cubicBezTo>
                    <a:cubicBezTo>
                      <a:pt x="31290" y="17358"/>
                      <a:pt x="30933" y="17763"/>
                      <a:pt x="30575" y="18132"/>
                    </a:cubicBezTo>
                    <a:cubicBezTo>
                      <a:pt x="30409" y="18323"/>
                      <a:pt x="30230" y="18513"/>
                      <a:pt x="30052" y="18692"/>
                    </a:cubicBezTo>
                    <a:lnTo>
                      <a:pt x="30004" y="18740"/>
                    </a:lnTo>
                    <a:lnTo>
                      <a:pt x="29742" y="19013"/>
                    </a:lnTo>
                    <a:lnTo>
                      <a:pt x="29456" y="19299"/>
                    </a:lnTo>
                    <a:lnTo>
                      <a:pt x="29420" y="19335"/>
                    </a:lnTo>
                    <a:cubicBezTo>
                      <a:pt x="29242" y="19525"/>
                      <a:pt x="29063" y="19692"/>
                      <a:pt x="28897" y="19859"/>
                    </a:cubicBezTo>
                    <a:cubicBezTo>
                      <a:pt x="28730" y="20014"/>
                      <a:pt x="28551" y="20180"/>
                      <a:pt x="28385" y="20347"/>
                    </a:cubicBezTo>
                    <a:lnTo>
                      <a:pt x="27932" y="20752"/>
                    </a:lnTo>
                    <a:lnTo>
                      <a:pt x="27789" y="20883"/>
                    </a:lnTo>
                    <a:cubicBezTo>
                      <a:pt x="27587" y="21073"/>
                      <a:pt x="27385" y="21252"/>
                      <a:pt x="27182" y="21430"/>
                    </a:cubicBezTo>
                    <a:cubicBezTo>
                      <a:pt x="27004" y="21585"/>
                      <a:pt x="26837" y="21740"/>
                      <a:pt x="26646" y="21883"/>
                    </a:cubicBezTo>
                    <a:cubicBezTo>
                      <a:pt x="26575" y="21954"/>
                      <a:pt x="26492" y="22026"/>
                      <a:pt x="26408" y="22097"/>
                    </a:cubicBezTo>
                    <a:lnTo>
                      <a:pt x="25956" y="22478"/>
                    </a:lnTo>
                    <a:lnTo>
                      <a:pt x="25456" y="22883"/>
                    </a:lnTo>
                    <a:lnTo>
                      <a:pt x="24872" y="23324"/>
                    </a:lnTo>
                    <a:cubicBezTo>
                      <a:pt x="24825" y="23371"/>
                      <a:pt x="24765" y="23419"/>
                      <a:pt x="24706" y="23466"/>
                    </a:cubicBezTo>
                    <a:lnTo>
                      <a:pt x="24444" y="23657"/>
                    </a:lnTo>
                    <a:cubicBezTo>
                      <a:pt x="24182" y="23859"/>
                      <a:pt x="23920" y="24062"/>
                      <a:pt x="23658" y="24252"/>
                    </a:cubicBezTo>
                    <a:cubicBezTo>
                      <a:pt x="23241" y="24562"/>
                      <a:pt x="22813" y="24859"/>
                      <a:pt x="22324" y="25193"/>
                    </a:cubicBezTo>
                    <a:cubicBezTo>
                      <a:pt x="22110" y="25348"/>
                      <a:pt x="21884" y="25490"/>
                      <a:pt x="21670" y="25645"/>
                    </a:cubicBezTo>
                    <a:cubicBezTo>
                      <a:pt x="21527" y="25729"/>
                      <a:pt x="21384" y="25824"/>
                      <a:pt x="21241" y="25919"/>
                    </a:cubicBezTo>
                    <a:cubicBezTo>
                      <a:pt x="21098" y="26002"/>
                      <a:pt x="20967" y="26098"/>
                      <a:pt x="20824" y="26181"/>
                    </a:cubicBezTo>
                    <a:cubicBezTo>
                      <a:pt x="20610" y="26324"/>
                      <a:pt x="20396" y="26455"/>
                      <a:pt x="20181" y="26586"/>
                    </a:cubicBezTo>
                    <a:lnTo>
                      <a:pt x="19657" y="26895"/>
                    </a:lnTo>
                    <a:cubicBezTo>
                      <a:pt x="19443" y="27038"/>
                      <a:pt x="19217" y="27169"/>
                      <a:pt x="18991" y="27288"/>
                    </a:cubicBezTo>
                    <a:cubicBezTo>
                      <a:pt x="18764" y="27419"/>
                      <a:pt x="18550" y="27550"/>
                      <a:pt x="18312" y="27669"/>
                    </a:cubicBezTo>
                    <a:lnTo>
                      <a:pt x="18383" y="27788"/>
                    </a:lnTo>
                    <a:lnTo>
                      <a:pt x="18383" y="27788"/>
                    </a:lnTo>
                    <a:lnTo>
                      <a:pt x="18288" y="27693"/>
                    </a:lnTo>
                    <a:lnTo>
                      <a:pt x="18133" y="27776"/>
                    </a:lnTo>
                    <a:cubicBezTo>
                      <a:pt x="17967" y="27860"/>
                      <a:pt x="17812" y="27943"/>
                      <a:pt x="17657" y="28026"/>
                    </a:cubicBezTo>
                    <a:cubicBezTo>
                      <a:pt x="17252" y="28253"/>
                      <a:pt x="16800" y="28479"/>
                      <a:pt x="16336" y="28705"/>
                    </a:cubicBezTo>
                    <a:cubicBezTo>
                      <a:pt x="16109" y="28812"/>
                      <a:pt x="15895" y="28919"/>
                      <a:pt x="15669" y="29015"/>
                    </a:cubicBezTo>
                    <a:cubicBezTo>
                      <a:pt x="15490" y="29110"/>
                      <a:pt x="15312" y="29193"/>
                      <a:pt x="15133" y="29265"/>
                    </a:cubicBezTo>
                    <a:cubicBezTo>
                      <a:pt x="15026" y="29312"/>
                      <a:pt x="14919" y="29360"/>
                      <a:pt x="14800" y="29419"/>
                    </a:cubicBezTo>
                    <a:cubicBezTo>
                      <a:pt x="14776" y="29431"/>
                      <a:pt x="14752" y="29443"/>
                      <a:pt x="14728" y="29443"/>
                    </a:cubicBezTo>
                    <a:cubicBezTo>
                      <a:pt x="14609" y="29503"/>
                      <a:pt x="14490" y="29550"/>
                      <a:pt x="14359" y="29610"/>
                    </a:cubicBezTo>
                    <a:cubicBezTo>
                      <a:pt x="14145" y="29705"/>
                      <a:pt x="13930" y="29789"/>
                      <a:pt x="13716" y="29872"/>
                    </a:cubicBezTo>
                    <a:cubicBezTo>
                      <a:pt x="13502" y="29967"/>
                      <a:pt x="13288" y="30051"/>
                      <a:pt x="13073" y="30134"/>
                    </a:cubicBezTo>
                    <a:cubicBezTo>
                      <a:pt x="12704" y="30277"/>
                      <a:pt x="12323" y="30408"/>
                      <a:pt x="11918" y="30562"/>
                    </a:cubicBezTo>
                    <a:lnTo>
                      <a:pt x="11430" y="30717"/>
                    </a:lnTo>
                    <a:cubicBezTo>
                      <a:pt x="10859" y="30908"/>
                      <a:pt x="10275" y="31086"/>
                      <a:pt x="9704" y="31241"/>
                    </a:cubicBezTo>
                    <a:cubicBezTo>
                      <a:pt x="9311" y="31348"/>
                      <a:pt x="8918" y="31444"/>
                      <a:pt x="8537" y="31527"/>
                    </a:cubicBezTo>
                    <a:cubicBezTo>
                      <a:pt x="8454" y="31539"/>
                      <a:pt x="8382" y="31563"/>
                      <a:pt x="8299" y="31575"/>
                    </a:cubicBezTo>
                    <a:cubicBezTo>
                      <a:pt x="7977" y="31646"/>
                      <a:pt x="7668" y="31705"/>
                      <a:pt x="7382" y="31753"/>
                    </a:cubicBezTo>
                    <a:cubicBezTo>
                      <a:pt x="7299" y="31777"/>
                      <a:pt x="7227" y="31777"/>
                      <a:pt x="7120" y="31801"/>
                    </a:cubicBezTo>
                    <a:cubicBezTo>
                      <a:pt x="7025" y="31813"/>
                      <a:pt x="6906" y="31836"/>
                      <a:pt x="6775" y="31848"/>
                    </a:cubicBezTo>
                    <a:lnTo>
                      <a:pt x="6477" y="31896"/>
                    </a:lnTo>
                    <a:lnTo>
                      <a:pt x="6263" y="31920"/>
                    </a:lnTo>
                    <a:cubicBezTo>
                      <a:pt x="6144" y="31932"/>
                      <a:pt x="6037" y="31944"/>
                      <a:pt x="5918" y="31956"/>
                    </a:cubicBezTo>
                    <a:cubicBezTo>
                      <a:pt x="5798" y="31979"/>
                      <a:pt x="5679" y="31991"/>
                      <a:pt x="5560" y="31991"/>
                    </a:cubicBezTo>
                    <a:cubicBezTo>
                      <a:pt x="5501" y="32003"/>
                      <a:pt x="5453" y="32003"/>
                      <a:pt x="5406" y="32003"/>
                    </a:cubicBezTo>
                    <a:cubicBezTo>
                      <a:pt x="4929" y="32042"/>
                      <a:pt x="4465" y="32062"/>
                      <a:pt x="4016" y="32062"/>
                    </a:cubicBezTo>
                    <a:cubicBezTo>
                      <a:pt x="2830" y="32062"/>
                      <a:pt x="1748" y="31926"/>
                      <a:pt x="798" y="31658"/>
                    </a:cubicBezTo>
                    <a:lnTo>
                      <a:pt x="786" y="31658"/>
                    </a:lnTo>
                    <a:cubicBezTo>
                      <a:pt x="691" y="31455"/>
                      <a:pt x="607" y="31229"/>
                      <a:pt x="548" y="31003"/>
                    </a:cubicBezTo>
                    <a:cubicBezTo>
                      <a:pt x="536" y="30991"/>
                      <a:pt x="536" y="30979"/>
                      <a:pt x="536" y="30967"/>
                    </a:cubicBezTo>
                    <a:cubicBezTo>
                      <a:pt x="357" y="30432"/>
                      <a:pt x="286" y="29860"/>
                      <a:pt x="322" y="29300"/>
                    </a:cubicBezTo>
                    <a:cubicBezTo>
                      <a:pt x="429" y="27003"/>
                      <a:pt x="703" y="24717"/>
                      <a:pt x="1143" y="22454"/>
                    </a:cubicBezTo>
                    <a:cubicBezTo>
                      <a:pt x="1369" y="21228"/>
                      <a:pt x="1667" y="20014"/>
                      <a:pt x="2000" y="18835"/>
                    </a:cubicBezTo>
                    <a:cubicBezTo>
                      <a:pt x="3536" y="13501"/>
                      <a:pt x="6001" y="9322"/>
                      <a:pt x="9311" y="6405"/>
                    </a:cubicBezTo>
                    <a:cubicBezTo>
                      <a:pt x="12490" y="3619"/>
                      <a:pt x="16705" y="1761"/>
                      <a:pt x="21860" y="868"/>
                    </a:cubicBezTo>
                    <a:cubicBezTo>
                      <a:pt x="23360" y="618"/>
                      <a:pt x="24872" y="452"/>
                      <a:pt x="26384" y="368"/>
                    </a:cubicBezTo>
                    <a:cubicBezTo>
                      <a:pt x="27341" y="313"/>
                      <a:pt x="28301" y="285"/>
                      <a:pt x="29259" y="285"/>
                    </a:cubicBezTo>
                    <a:close/>
                    <a:moveTo>
                      <a:pt x="29190" y="0"/>
                    </a:moveTo>
                    <a:cubicBezTo>
                      <a:pt x="28243" y="0"/>
                      <a:pt x="27296" y="28"/>
                      <a:pt x="26349" y="83"/>
                    </a:cubicBezTo>
                    <a:cubicBezTo>
                      <a:pt x="24813" y="166"/>
                      <a:pt x="23289" y="333"/>
                      <a:pt x="21789" y="595"/>
                    </a:cubicBezTo>
                    <a:cubicBezTo>
                      <a:pt x="16586" y="1487"/>
                      <a:pt x="12311" y="3369"/>
                      <a:pt x="9108" y="6190"/>
                    </a:cubicBezTo>
                    <a:cubicBezTo>
                      <a:pt x="5763" y="9143"/>
                      <a:pt x="3274" y="13358"/>
                      <a:pt x="1727" y="18752"/>
                    </a:cubicBezTo>
                    <a:cubicBezTo>
                      <a:pt x="1381" y="19930"/>
                      <a:pt x="1096" y="21157"/>
                      <a:pt x="857" y="22383"/>
                    </a:cubicBezTo>
                    <a:cubicBezTo>
                      <a:pt x="429" y="24657"/>
                      <a:pt x="143" y="26955"/>
                      <a:pt x="36" y="29265"/>
                    </a:cubicBezTo>
                    <a:cubicBezTo>
                      <a:pt x="0" y="29860"/>
                      <a:pt x="83" y="30455"/>
                      <a:pt x="262" y="31015"/>
                    </a:cubicBezTo>
                    <a:cubicBezTo>
                      <a:pt x="262" y="31039"/>
                      <a:pt x="262" y="31051"/>
                      <a:pt x="274" y="31063"/>
                    </a:cubicBezTo>
                    <a:cubicBezTo>
                      <a:pt x="357" y="31324"/>
                      <a:pt x="453" y="31586"/>
                      <a:pt x="584" y="31836"/>
                    </a:cubicBezTo>
                    <a:cubicBezTo>
                      <a:pt x="595" y="31860"/>
                      <a:pt x="631" y="31884"/>
                      <a:pt x="667" y="31896"/>
                    </a:cubicBezTo>
                    <a:cubicBezTo>
                      <a:pt x="1720" y="32182"/>
                      <a:pt x="2795" y="32325"/>
                      <a:pt x="3893" y="32325"/>
                    </a:cubicBezTo>
                    <a:cubicBezTo>
                      <a:pt x="3937" y="32325"/>
                      <a:pt x="3980" y="32325"/>
                      <a:pt x="4024" y="32325"/>
                    </a:cubicBezTo>
                    <a:cubicBezTo>
                      <a:pt x="4465" y="32325"/>
                      <a:pt x="4929" y="32301"/>
                      <a:pt x="5406" y="32265"/>
                    </a:cubicBezTo>
                    <a:lnTo>
                      <a:pt x="5560" y="32253"/>
                    </a:lnTo>
                    <a:cubicBezTo>
                      <a:pt x="5679" y="32253"/>
                      <a:pt x="5810" y="32229"/>
                      <a:pt x="5918" y="32217"/>
                    </a:cubicBezTo>
                    <a:cubicBezTo>
                      <a:pt x="6037" y="32206"/>
                      <a:pt x="6144" y="32194"/>
                      <a:pt x="6275" y="32182"/>
                    </a:cubicBezTo>
                    <a:cubicBezTo>
                      <a:pt x="6346" y="32170"/>
                      <a:pt x="6418" y="32170"/>
                      <a:pt x="6489" y="32158"/>
                    </a:cubicBezTo>
                    <a:cubicBezTo>
                      <a:pt x="6584" y="32146"/>
                      <a:pt x="6691" y="32122"/>
                      <a:pt x="6811" y="32110"/>
                    </a:cubicBezTo>
                    <a:cubicBezTo>
                      <a:pt x="6918" y="32098"/>
                      <a:pt x="7025" y="32075"/>
                      <a:pt x="7144" y="32063"/>
                    </a:cubicBezTo>
                    <a:cubicBezTo>
                      <a:pt x="7227" y="32051"/>
                      <a:pt x="7311" y="32027"/>
                      <a:pt x="7394" y="32015"/>
                    </a:cubicBezTo>
                    <a:cubicBezTo>
                      <a:pt x="7692" y="31967"/>
                      <a:pt x="7989" y="31908"/>
                      <a:pt x="8323" y="31836"/>
                    </a:cubicBezTo>
                    <a:lnTo>
                      <a:pt x="8573" y="31777"/>
                    </a:lnTo>
                    <a:cubicBezTo>
                      <a:pt x="8954" y="31694"/>
                      <a:pt x="9347" y="31598"/>
                      <a:pt x="9739" y="31491"/>
                    </a:cubicBezTo>
                    <a:cubicBezTo>
                      <a:pt x="10323" y="31336"/>
                      <a:pt x="10906" y="31158"/>
                      <a:pt x="11490" y="30967"/>
                    </a:cubicBezTo>
                    <a:lnTo>
                      <a:pt x="11978" y="30813"/>
                    </a:lnTo>
                    <a:cubicBezTo>
                      <a:pt x="12395" y="30658"/>
                      <a:pt x="12776" y="30527"/>
                      <a:pt x="13133" y="30384"/>
                    </a:cubicBezTo>
                    <a:cubicBezTo>
                      <a:pt x="13359" y="30301"/>
                      <a:pt x="13573" y="30205"/>
                      <a:pt x="13788" y="30122"/>
                    </a:cubicBezTo>
                    <a:cubicBezTo>
                      <a:pt x="14002" y="30039"/>
                      <a:pt x="14228" y="29943"/>
                      <a:pt x="14442" y="29848"/>
                    </a:cubicBezTo>
                    <a:cubicBezTo>
                      <a:pt x="14561" y="29800"/>
                      <a:pt x="14681" y="29753"/>
                      <a:pt x="14800" y="29705"/>
                    </a:cubicBezTo>
                    <a:cubicBezTo>
                      <a:pt x="14835" y="29693"/>
                      <a:pt x="14859" y="29681"/>
                      <a:pt x="14895" y="29658"/>
                    </a:cubicBezTo>
                    <a:lnTo>
                      <a:pt x="15216" y="29515"/>
                    </a:lnTo>
                    <a:cubicBezTo>
                      <a:pt x="15395" y="29431"/>
                      <a:pt x="15574" y="29348"/>
                      <a:pt x="15752" y="29265"/>
                    </a:cubicBezTo>
                    <a:cubicBezTo>
                      <a:pt x="15978" y="29158"/>
                      <a:pt x="16205" y="29050"/>
                      <a:pt x="16419" y="28943"/>
                    </a:cubicBezTo>
                    <a:cubicBezTo>
                      <a:pt x="16895" y="28705"/>
                      <a:pt x="17348" y="28491"/>
                      <a:pt x="17764" y="28265"/>
                    </a:cubicBezTo>
                    <a:cubicBezTo>
                      <a:pt x="17919" y="28181"/>
                      <a:pt x="18074" y="28098"/>
                      <a:pt x="18229" y="28015"/>
                    </a:cubicBezTo>
                    <a:lnTo>
                      <a:pt x="18395" y="27919"/>
                    </a:lnTo>
                    <a:lnTo>
                      <a:pt x="18336" y="27812"/>
                    </a:lnTo>
                    <a:lnTo>
                      <a:pt x="18431" y="27907"/>
                    </a:lnTo>
                    <a:cubicBezTo>
                      <a:pt x="18657" y="27776"/>
                      <a:pt x="18872" y="27657"/>
                      <a:pt x="19098" y="27526"/>
                    </a:cubicBezTo>
                    <a:cubicBezTo>
                      <a:pt x="19324" y="27395"/>
                      <a:pt x="19550" y="27264"/>
                      <a:pt x="19776" y="27134"/>
                    </a:cubicBezTo>
                    <a:cubicBezTo>
                      <a:pt x="19943" y="27026"/>
                      <a:pt x="20122" y="26919"/>
                      <a:pt x="20300" y="26812"/>
                    </a:cubicBezTo>
                    <a:cubicBezTo>
                      <a:pt x="20515" y="26681"/>
                      <a:pt x="20729" y="26550"/>
                      <a:pt x="20943" y="26407"/>
                    </a:cubicBezTo>
                    <a:cubicBezTo>
                      <a:pt x="21086" y="26324"/>
                      <a:pt x="21217" y="26229"/>
                      <a:pt x="21360" y="26145"/>
                    </a:cubicBezTo>
                    <a:cubicBezTo>
                      <a:pt x="21503" y="26050"/>
                      <a:pt x="21646" y="25955"/>
                      <a:pt x="21789" y="25860"/>
                    </a:cubicBezTo>
                    <a:cubicBezTo>
                      <a:pt x="22003" y="25717"/>
                      <a:pt x="22229" y="25562"/>
                      <a:pt x="22455" y="25419"/>
                    </a:cubicBezTo>
                    <a:cubicBezTo>
                      <a:pt x="22943" y="25086"/>
                      <a:pt x="23384" y="24776"/>
                      <a:pt x="23789" y="24478"/>
                    </a:cubicBezTo>
                    <a:cubicBezTo>
                      <a:pt x="24063" y="24276"/>
                      <a:pt x="24325" y="24074"/>
                      <a:pt x="24587" y="23883"/>
                    </a:cubicBezTo>
                    <a:lnTo>
                      <a:pt x="24848" y="23681"/>
                    </a:lnTo>
                    <a:cubicBezTo>
                      <a:pt x="24908" y="23633"/>
                      <a:pt x="24968" y="23585"/>
                      <a:pt x="25039" y="23538"/>
                    </a:cubicBezTo>
                    <a:cubicBezTo>
                      <a:pt x="25229" y="23383"/>
                      <a:pt x="25408" y="23240"/>
                      <a:pt x="25599" y="23085"/>
                    </a:cubicBezTo>
                    <a:lnTo>
                      <a:pt x="26111" y="22657"/>
                    </a:lnTo>
                    <a:lnTo>
                      <a:pt x="26575" y="22276"/>
                    </a:lnTo>
                    <a:cubicBezTo>
                      <a:pt x="26658" y="22204"/>
                      <a:pt x="26730" y="22133"/>
                      <a:pt x="26813" y="22061"/>
                    </a:cubicBezTo>
                    <a:cubicBezTo>
                      <a:pt x="26992" y="21919"/>
                      <a:pt x="27170" y="21752"/>
                      <a:pt x="27349" y="21609"/>
                    </a:cubicBezTo>
                    <a:cubicBezTo>
                      <a:pt x="27551" y="21430"/>
                      <a:pt x="27754" y="21240"/>
                      <a:pt x="27956" y="21061"/>
                    </a:cubicBezTo>
                    <a:lnTo>
                      <a:pt x="28111" y="20918"/>
                    </a:lnTo>
                    <a:lnTo>
                      <a:pt x="28551" y="20514"/>
                    </a:lnTo>
                    <a:cubicBezTo>
                      <a:pt x="28730" y="20347"/>
                      <a:pt x="28885" y="20192"/>
                      <a:pt x="29063" y="20025"/>
                    </a:cubicBezTo>
                    <a:cubicBezTo>
                      <a:pt x="29242" y="19847"/>
                      <a:pt x="29420" y="19668"/>
                      <a:pt x="29599" y="19502"/>
                    </a:cubicBezTo>
                    <a:lnTo>
                      <a:pt x="29635" y="19466"/>
                    </a:lnTo>
                    <a:cubicBezTo>
                      <a:pt x="29730" y="19371"/>
                      <a:pt x="29825" y="19275"/>
                      <a:pt x="29921" y="19180"/>
                    </a:cubicBezTo>
                    <a:cubicBezTo>
                      <a:pt x="30004" y="19085"/>
                      <a:pt x="30099" y="18990"/>
                      <a:pt x="30182" y="18906"/>
                    </a:cubicBezTo>
                    <a:lnTo>
                      <a:pt x="30230" y="18859"/>
                    </a:lnTo>
                    <a:cubicBezTo>
                      <a:pt x="30409" y="18668"/>
                      <a:pt x="30587" y="18478"/>
                      <a:pt x="30766" y="18287"/>
                    </a:cubicBezTo>
                    <a:cubicBezTo>
                      <a:pt x="31111" y="17906"/>
                      <a:pt x="31480" y="17501"/>
                      <a:pt x="31837" y="17085"/>
                    </a:cubicBezTo>
                    <a:cubicBezTo>
                      <a:pt x="31921" y="16989"/>
                      <a:pt x="32004" y="16882"/>
                      <a:pt x="32087" y="16787"/>
                    </a:cubicBezTo>
                    <a:cubicBezTo>
                      <a:pt x="32183" y="16668"/>
                      <a:pt x="32290" y="16537"/>
                      <a:pt x="32385" y="16418"/>
                    </a:cubicBezTo>
                    <a:lnTo>
                      <a:pt x="32576" y="16192"/>
                    </a:lnTo>
                    <a:lnTo>
                      <a:pt x="32790" y="15918"/>
                    </a:lnTo>
                    <a:cubicBezTo>
                      <a:pt x="32933" y="15739"/>
                      <a:pt x="33076" y="15549"/>
                      <a:pt x="33219" y="15370"/>
                    </a:cubicBezTo>
                    <a:cubicBezTo>
                      <a:pt x="33338" y="15215"/>
                      <a:pt x="33457" y="15061"/>
                      <a:pt x="33576" y="14906"/>
                    </a:cubicBezTo>
                    <a:cubicBezTo>
                      <a:pt x="33731" y="14668"/>
                      <a:pt x="33909" y="14453"/>
                      <a:pt x="34052" y="14227"/>
                    </a:cubicBezTo>
                    <a:cubicBezTo>
                      <a:pt x="34135" y="14108"/>
                      <a:pt x="34207" y="14001"/>
                      <a:pt x="34290" y="13882"/>
                    </a:cubicBezTo>
                    <a:cubicBezTo>
                      <a:pt x="34421" y="13679"/>
                      <a:pt x="34564" y="13477"/>
                      <a:pt x="34695" y="13275"/>
                    </a:cubicBezTo>
                    <a:lnTo>
                      <a:pt x="34885" y="12977"/>
                    </a:lnTo>
                    <a:cubicBezTo>
                      <a:pt x="34945" y="12882"/>
                      <a:pt x="35005" y="12787"/>
                      <a:pt x="35076" y="12679"/>
                    </a:cubicBezTo>
                    <a:cubicBezTo>
                      <a:pt x="35231" y="12429"/>
                      <a:pt x="35374" y="12179"/>
                      <a:pt x="35516" y="11929"/>
                    </a:cubicBezTo>
                    <a:lnTo>
                      <a:pt x="35731" y="11536"/>
                    </a:lnTo>
                    <a:lnTo>
                      <a:pt x="35802" y="11405"/>
                    </a:lnTo>
                    <a:cubicBezTo>
                      <a:pt x="35921" y="11191"/>
                      <a:pt x="36028" y="10977"/>
                      <a:pt x="36136" y="10774"/>
                    </a:cubicBezTo>
                    <a:lnTo>
                      <a:pt x="36136" y="10762"/>
                    </a:lnTo>
                    <a:cubicBezTo>
                      <a:pt x="36148" y="10727"/>
                      <a:pt x="36171" y="10679"/>
                      <a:pt x="36183" y="10643"/>
                    </a:cubicBezTo>
                    <a:cubicBezTo>
                      <a:pt x="36278" y="10477"/>
                      <a:pt x="36350" y="10298"/>
                      <a:pt x="36421" y="10143"/>
                    </a:cubicBezTo>
                    <a:cubicBezTo>
                      <a:pt x="36493" y="9989"/>
                      <a:pt x="36564" y="9834"/>
                      <a:pt x="36636" y="9691"/>
                    </a:cubicBezTo>
                    <a:cubicBezTo>
                      <a:pt x="36707" y="9500"/>
                      <a:pt x="36790" y="9310"/>
                      <a:pt x="36862" y="9131"/>
                    </a:cubicBezTo>
                    <a:cubicBezTo>
                      <a:pt x="36921" y="8988"/>
                      <a:pt x="36981" y="8834"/>
                      <a:pt x="37040" y="8667"/>
                    </a:cubicBezTo>
                    <a:cubicBezTo>
                      <a:pt x="37076" y="8548"/>
                      <a:pt x="37124" y="8417"/>
                      <a:pt x="37171" y="8298"/>
                    </a:cubicBezTo>
                    <a:cubicBezTo>
                      <a:pt x="37207" y="8179"/>
                      <a:pt x="37243" y="8060"/>
                      <a:pt x="37291" y="7941"/>
                    </a:cubicBezTo>
                    <a:cubicBezTo>
                      <a:pt x="37326" y="7810"/>
                      <a:pt x="37362" y="7679"/>
                      <a:pt x="37398" y="7548"/>
                    </a:cubicBezTo>
                    <a:cubicBezTo>
                      <a:pt x="37481" y="7286"/>
                      <a:pt x="37541" y="7036"/>
                      <a:pt x="37600" y="6774"/>
                    </a:cubicBezTo>
                    <a:cubicBezTo>
                      <a:pt x="37624" y="6655"/>
                      <a:pt x="37660" y="6524"/>
                      <a:pt x="37672" y="6405"/>
                    </a:cubicBezTo>
                    <a:cubicBezTo>
                      <a:pt x="37719" y="6167"/>
                      <a:pt x="37767" y="5917"/>
                      <a:pt x="37802" y="5643"/>
                    </a:cubicBezTo>
                    <a:cubicBezTo>
                      <a:pt x="37814" y="5536"/>
                      <a:pt x="37826" y="5428"/>
                      <a:pt x="37838" y="5333"/>
                    </a:cubicBezTo>
                    <a:cubicBezTo>
                      <a:pt x="37862" y="5071"/>
                      <a:pt x="37874" y="4821"/>
                      <a:pt x="37874" y="4583"/>
                    </a:cubicBezTo>
                    <a:cubicBezTo>
                      <a:pt x="37874" y="4583"/>
                      <a:pt x="37874" y="4571"/>
                      <a:pt x="37874" y="4559"/>
                    </a:cubicBezTo>
                    <a:cubicBezTo>
                      <a:pt x="37672" y="3250"/>
                      <a:pt x="36969" y="2071"/>
                      <a:pt x="35933" y="1249"/>
                    </a:cubicBezTo>
                    <a:cubicBezTo>
                      <a:pt x="35278" y="737"/>
                      <a:pt x="34528" y="392"/>
                      <a:pt x="33731" y="237"/>
                    </a:cubicBezTo>
                    <a:cubicBezTo>
                      <a:pt x="33540" y="202"/>
                      <a:pt x="33350" y="178"/>
                      <a:pt x="33171" y="166"/>
                    </a:cubicBezTo>
                    <a:cubicBezTo>
                      <a:pt x="31844" y="55"/>
                      <a:pt x="30517" y="0"/>
                      <a:pt x="29190" y="0"/>
                    </a:cubicBezTo>
                    <a:close/>
                  </a:path>
                </a:pathLst>
              </a:custGeom>
              <a:solidFill>
                <a:srgbClr val="C85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66"/>
              <p:cNvSpPr/>
              <p:nvPr/>
            </p:nvSpPr>
            <p:spPr>
              <a:xfrm>
                <a:off x="1342725" y="3169575"/>
                <a:ext cx="940600" cy="801700"/>
              </a:xfrm>
              <a:custGeom>
                <a:avLst/>
                <a:gdLst/>
                <a:ahLst/>
                <a:cxnLst/>
                <a:rect l="l" t="t" r="r" b="b"/>
                <a:pathLst>
                  <a:path w="37624" h="32068" extrusionOk="0">
                    <a:moveTo>
                      <a:pt x="29093" y="0"/>
                    </a:moveTo>
                    <a:cubicBezTo>
                      <a:pt x="28134" y="0"/>
                      <a:pt x="27175" y="28"/>
                      <a:pt x="26218" y="84"/>
                    </a:cubicBezTo>
                    <a:cubicBezTo>
                      <a:pt x="24694" y="167"/>
                      <a:pt x="23182" y="334"/>
                      <a:pt x="21681" y="595"/>
                    </a:cubicBezTo>
                    <a:cubicBezTo>
                      <a:pt x="17264" y="1357"/>
                      <a:pt x="12692" y="2977"/>
                      <a:pt x="9073" y="6156"/>
                    </a:cubicBezTo>
                    <a:cubicBezTo>
                      <a:pt x="5251" y="9513"/>
                      <a:pt x="3012" y="14145"/>
                      <a:pt x="1715" y="18657"/>
                    </a:cubicBezTo>
                    <a:cubicBezTo>
                      <a:pt x="1357" y="19884"/>
                      <a:pt x="1072" y="21098"/>
                      <a:pt x="845" y="22277"/>
                    </a:cubicBezTo>
                    <a:cubicBezTo>
                      <a:pt x="417" y="24539"/>
                      <a:pt x="143" y="26837"/>
                      <a:pt x="36" y="29147"/>
                    </a:cubicBezTo>
                    <a:cubicBezTo>
                      <a:pt x="0" y="29730"/>
                      <a:pt x="72" y="30313"/>
                      <a:pt x="250" y="30861"/>
                    </a:cubicBezTo>
                    <a:cubicBezTo>
                      <a:pt x="250" y="30873"/>
                      <a:pt x="250" y="30885"/>
                      <a:pt x="262" y="30897"/>
                    </a:cubicBezTo>
                    <a:cubicBezTo>
                      <a:pt x="345" y="31159"/>
                      <a:pt x="441" y="31409"/>
                      <a:pt x="572" y="31647"/>
                    </a:cubicBezTo>
                    <a:cubicBezTo>
                      <a:pt x="1555" y="31923"/>
                      <a:pt x="2663" y="32068"/>
                      <a:pt x="3865" y="32068"/>
                    </a:cubicBezTo>
                    <a:cubicBezTo>
                      <a:pt x="4322" y="32068"/>
                      <a:pt x="4792" y="32047"/>
                      <a:pt x="5275" y="32004"/>
                    </a:cubicBezTo>
                    <a:cubicBezTo>
                      <a:pt x="5322" y="32004"/>
                      <a:pt x="5382" y="31992"/>
                      <a:pt x="5429" y="31992"/>
                    </a:cubicBezTo>
                    <a:cubicBezTo>
                      <a:pt x="5548" y="31980"/>
                      <a:pt x="5679" y="31968"/>
                      <a:pt x="5787" y="31956"/>
                    </a:cubicBezTo>
                    <a:cubicBezTo>
                      <a:pt x="5906" y="31945"/>
                      <a:pt x="6013" y="31933"/>
                      <a:pt x="6132" y="31921"/>
                    </a:cubicBezTo>
                    <a:cubicBezTo>
                      <a:pt x="6203" y="31909"/>
                      <a:pt x="6275" y="31909"/>
                      <a:pt x="6358" y="31885"/>
                    </a:cubicBezTo>
                    <a:cubicBezTo>
                      <a:pt x="6465" y="31885"/>
                      <a:pt x="6560" y="31861"/>
                      <a:pt x="6680" y="31849"/>
                    </a:cubicBezTo>
                    <a:cubicBezTo>
                      <a:pt x="6787" y="31837"/>
                      <a:pt x="6894" y="31814"/>
                      <a:pt x="7001" y="31790"/>
                    </a:cubicBezTo>
                    <a:cubicBezTo>
                      <a:pt x="7084" y="31790"/>
                      <a:pt x="7168" y="31766"/>
                      <a:pt x="7263" y="31754"/>
                    </a:cubicBezTo>
                    <a:cubicBezTo>
                      <a:pt x="7561" y="31706"/>
                      <a:pt x="7870" y="31647"/>
                      <a:pt x="8180" y="31575"/>
                    </a:cubicBezTo>
                    <a:lnTo>
                      <a:pt x="8418" y="31528"/>
                    </a:lnTo>
                    <a:cubicBezTo>
                      <a:pt x="8799" y="31433"/>
                      <a:pt x="9192" y="31337"/>
                      <a:pt x="9585" y="31242"/>
                    </a:cubicBezTo>
                    <a:cubicBezTo>
                      <a:pt x="10156" y="31087"/>
                      <a:pt x="10740" y="30909"/>
                      <a:pt x="11335" y="30718"/>
                    </a:cubicBezTo>
                    <a:lnTo>
                      <a:pt x="11811" y="30540"/>
                    </a:lnTo>
                    <a:cubicBezTo>
                      <a:pt x="12204" y="30409"/>
                      <a:pt x="12585" y="30254"/>
                      <a:pt x="12978" y="30111"/>
                    </a:cubicBezTo>
                    <a:cubicBezTo>
                      <a:pt x="13192" y="30028"/>
                      <a:pt x="13407" y="29932"/>
                      <a:pt x="13621" y="29849"/>
                    </a:cubicBezTo>
                    <a:cubicBezTo>
                      <a:pt x="13847" y="29766"/>
                      <a:pt x="14061" y="29682"/>
                      <a:pt x="14276" y="29587"/>
                    </a:cubicBezTo>
                    <a:lnTo>
                      <a:pt x="14645" y="29420"/>
                    </a:lnTo>
                    <a:cubicBezTo>
                      <a:pt x="14669" y="29409"/>
                      <a:pt x="14704" y="29397"/>
                      <a:pt x="14728" y="29385"/>
                    </a:cubicBezTo>
                    <a:cubicBezTo>
                      <a:pt x="14835" y="29337"/>
                      <a:pt x="14942" y="29289"/>
                      <a:pt x="15050" y="29230"/>
                    </a:cubicBezTo>
                    <a:cubicBezTo>
                      <a:pt x="15228" y="29159"/>
                      <a:pt x="15407" y="29075"/>
                      <a:pt x="15585" y="28992"/>
                    </a:cubicBezTo>
                    <a:cubicBezTo>
                      <a:pt x="15800" y="28885"/>
                      <a:pt x="16026" y="28778"/>
                      <a:pt x="16252" y="28670"/>
                    </a:cubicBezTo>
                    <a:cubicBezTo>
                      <a:pt x="16693" y="28456"/>
                      <a:pt x="17133" y="28230"/>
                      <a:pt x="17586" y="27992"/>
                    </a:cubicBezTo>
                    <a:cubicBezTo>
                      <a:pt x="17788" y="27885"/>
                      <a:pt x="18002" y="27765"/>
                      <a:pt x="18205" y="27658"/>
                    </a:cubicBezTo>
                    <a:cubicBezTo>
                      <a:pt x="18217" y="27646"/>
                      <a:pt x="18240" y="27635"/>
                      <a:pt x="18252" y="27635"/>
                    </a:cubicBezTo>
                    <a:cubicBezTo>
                      <a:pt x="18467" y="27515"/>
                      <a:pt x="18693" y="27385"/>
                      <a:pt x="18919" y="27254"/>
                    </a:cubicBezTo>
                    <a:cubicBezTo>
                      <a:pt x="19145" y="27134"/>
                      <a:pt x="19360" y="27004"/>
                      <a:pt x="19586" y="26861"/>
                    </a:cubicBezTo>
                    <a:cubicBezTo>
                      <a:pt x="19764" y="26765"/>
                      <a:pt x="19931" y="26658"/>
                      <a:pt x="20110" y="26551"/>
                    </a:cubicBezTo>
                    <a:cubicBezTo>
                      <a:pt x="20324" y="26420"/>
                      <a:pt x="20538" y="26289"/>
                      <a:pt x="20753" y="26146"/>
                    </a:cubicBezTo>
                    <a:lnTo>
                      <a:pt x="21169" y="25872"/>
                    </a:lnTo>
                    <a:lnTo>
                      <a:pt x="21598" y="25599"/>
                    </a:lnTo>
                    <a:cubicBezTo>
                      <a:pt x="21812" y="25456"/>
                      <a:pt x="22039" y="25301"/>
                      <a:pt x="22265" y="25158"/>
                    </a:cubicBezTo>
                    <a:cubicBezTo>
                      <a:pt x="22705" y="24848"/>
                      <a:pt x="23146" y="24539"/>
                      <a:pt x="23586" y="24217"/>
                    </a:cubicBezTo>
                    <a:cubicBezTo>
                      <a:pt x="23860" y="24015"/>
                      <a:pt x="24122" y="23813"/>
                      <a:pt x="24384" y="23622"/>
                    </a:cubicBezTo>
                    <a:cubicBezTo>
                      <a:pt x="24444" y="23563"/>
                      <a:pt x="24503" y="23527"/>
                      <a:pt x="24575" y="23467"/>
                    </a:cubicBezTo>
                    <a:cubicBezTo>
                      <a:pt x="24658" y="23408"/>
                      <a:pt x="24741" y="23348"/>
                      <a:pt x="24813" y="23289"/>
                    </a:cubicBezTo>
                    <a:cubicBezTo>
                      <a:pt x="25015" y="23134"/>
                      <a:pt x="25206" y="22991"/>
                      <a:pt x="25396" y="22836"/>
                    </a:cubicBezTo>
                    <a:lnTo>
                      <a:pt x="25991" y="22348"/>
                    </a:lnTo>
                    <a:lnTo>
                      <a:pt x="26289" y="22098"/>
                    </a:lnTo>
                    <a:lnTo>
                      <a:pt x="26587" y="21836"/>
                    </a:lnTo>
                    <a:cubicBezTo>
                      <a:pt x="26777" y="21693"/>
                      <a:pt x="26944" y="21527"/>
                      <a:pt x="27123" y="21384"/>
                    </a:cubicBezTo>
                    <a:cubicBezTo>
                      <a:pt x="27325" y="21205"/>
                      <a:pt x="27539" y="21027"/>
                      <a:pt x="27730" y="20836"/>
                    </a:cubicBezTo>
                    <a:lnTo>
                      <a:pt x="27849" y="20729"/>
                    </a:lnTo>
                    <a:lnTo>
                      <a:pt x="28325" y="20288"/>
                    </a:lnTo>
                    <a:lnTo>
                      <a:pt x="28837" y="19800"/>
                    </a:lnTo>
                    <a:cubicBezTo>
                      <a:pt x="29016" y="19622"/>
                      <a:pt x="29194" y="19455"/>
                      <a:pt x="29361" y="19276"/>
                    </a:cubicBezTo>
                    <a:cubicBezTo>
                      <a:pt x="29480" y="19169"/>
                      <a:pt x="29575" y="19062"/>
                      <a:pt x="29682" y="18955"/>
                    </a:cubicBezTo>
                    <a:cubicBezTo>
                      <a:pt x="29790" y="18848"/>
                      <a:pt x="29897" y="18741"/>
                      <a:pt x="29992" y="18633"/>
                    </a:cubicBezTo>
                    <a:cubicBezTo>
                      <a:pt x="30171" y="18443"/>
                      <a:pt x="30349" y="18252"/>
                      <a:pt x="30528" y="18074"/>
                    </a:cubicBezTo>
                    <a:cubicBezTo>
                      <a:pt x="30897" y="17669"/>
                      <a:pt x="31254" y="17264"/>
                      <a:pt x="31599" y="16871"/>
                    </a:cubicBezTo>
                    <a:cubicBezTo>
                      <a:pt x="31683" y="16776"/>
                      <a:pt x="31766" y="16669"/>
                      <a:pt x="31849" y="16574"/>
                    </a:cubicBezTo>
                    <a:cubicBezTo>
                      <a:pt x="31992" y="16419"/>
                      <a:pt x="32111" y="16252"/>
                      <a:pt x="32242" y="16097"/>
                    </a:cubicBezTo>
                    <a:cubicBezTo>
                      <a:pt x="32349" y="15966"/>
                      <a:pt x="32457" y="15835"/>
                      <a:pt x="32564" y="15704"/>
                    </a:cubicBezTo>
                    <a:cubicBezTo>
                      <a:pt x="32707" y="15526"/>
                      <a:pt x="32849" y="15347"/>
                      <a:pt x="32980" y="15157"/>
                    </a:cubicBezTo>
                    <a:cubicBezTo>
                      <a:pt x="33099" y="15002"/>
                      <a:pt x="33219" y="14847"/>
                      <a:pt x="33338" y="14692"/>
                    </a:cubicBezTo>
                    <a:cubicBezTo>
                      <a:pt x="33492" y="14466"/>
                      <a:pt x="33671" y="14240"/>
                      <a:pt x="33814" y="14014"/>
                    </a:cubicBezTo>
                    <a:lnTo>
                      <a:pt x="34052" y="13680"/>
                    </a:lnTo>
                    <a:cubicBezTo>
                      <a:pt x="34183" y="13478"/>
                      <a:pt x="34314" y="13276"/>
                      <a:pt x="34445" y="13073"/>
                    </a:cubicBezTo>
                    <a:cubicBezTo>
                      <a:pt x="34516" y="12978"/>
                      <a:pt x="34576" y="12883"/>
                      <a:pt x="34635" y="12776"/>
                    </a:cubicBezTo>
                    <a:cubicBezTo>
                      <a:pt x="34707" y="12680"/>
                      <a:pt x="34766" y="12585"/>
                      <a:pt x="34826" y="12478"/>
                    </a:cubicBezTo>
                    <a:cubicBezTo>
                      <a:pt x="34981" y="12228"/>
                      <a:pt x="35135" y="11978"/>
                      <a:pt x="35278" y="11728"/>
                    </a:cubicBezTo>
                    <a:lnTo>
                      <a:pt x="35493" y="11335"/>
                    </a:lnTo>
                    <a:cubicBezTo>
                      <a:pt x="35516" y="11299"/>
                      <a:pt x="35540" y="11252"/>
                      <a:pt x="35564" y="11204"/>
                    </a:cubicBezTo>
                    <a:cubicBezTo>
                      <a:pt x="35671" y="11002"/>
                      <a:pt x="35778" y="10787"/>
                      <a:pt x="35886" y="10573"/>
                    </a:cubicBezTo>
                    <a:cubicBezTo>
                      <a:pt x="35909" y="10525"/>
                      <a:pt x="35921" y="10490"/>
                      <a:pt x="35945" y="10454"/>
                    </a:cubicBezTo>
                    <a:cubicBezTo>
                      <a:pt x="36028" y="10287"/>
                      <a:pt x="36112" y="10109"/>
                      <a:pt x="36183" y="9954"/>
                    </a:cubicBezTo>
                    <a:cubicBezTo>
                      <a:pt x="36255" y="9799"/>
                      <a:pt x="36314" y="9644"/>
                      <a:pt x="36386" y="9501"/>
                    </a:cubicBezTo>
                    <a:cubicBezTo>
                      <a:pt x="36457" y="9311"/>
                      <a:pt x="36540" y="9132"/>
                      <a:pt x="36612" y="8942"/>
                    </a:cubicBezTo>
                    <a:cubicBezTo>
                      <a:pt x="36671" y="8787"/>
                      <a:pt x="36731" y="8644"/>
                      <a:pt x="36790" y="8489"/>
                    </a:cubicBezTo>
                    <a:cubicBezTo>
                      <a:pt x="36826" y="8370"/>
                      <a:pt x="36874" y="8239"/>
                      <a:pt x="36909" y="8120"/>
                    </a:cubicBezTo>
                    <a:cubicBezTo>
                      <a:pt x="36957" y="8001"/>
                      <a:pt x="36993" y="7894"/>
                      <a:pt x="37029" y="7763"/>
                    </a:cubicBezTo>
                    <a:cubicBezTo>
                      <a:pt x="37076" y="7632"/>
                      <a:pt x="37112" y="7501"/>
                      <a:pt x="37148" y="7370"/>
                    </a:cubicBezTo>
                    <a:cubicBezTo>
                      <a:pt x="37219" y="7120"/>
                      <a:pt x="37290" y="6870"/>
                      <a:pt x="37338" y="6608"/>
                    </a:cubicBezTo>
                    <a:cubicBezTo>
                      <a:pt x="37374" y="6489"/>
                      <a:pt x="37398" y="6358"/>
                      <a:pt x="37421" y="6239"/>
                    </a:cubicBezTo>
                    <a:cubicBezTo>
                      <a:pt x="37469" y="5989"/>
                      <a:pt x="37505" y="5739"/>
                      <a:pt x="37541" y="5489"/>
                    </a:cubicBezTo>
                    <a:cubicBezTo>
                      <a:pt x="37552" y="5394"/>
                      <a:pt x="37564" y="5298"/>
                      <a:pt x="37576" y="5191"/>
                    </a:cubicBezTo>
                    <a:cubicBezTo>
                      <a:pt x="37600" y="4941"/>
                      <a:pt x="37624" y="4691"/>
                      <a:pt x="37624" y="4453"/>
                    </a:cubicBezTo>
                    <a:cubicBezTo>
                      <a:pt x="37410" y="3167"/>
                      <a:pt x="36731" y="2012"/>
                      <a:pt x="35707" y="1215"/>
                    </a:cubicBezTo>
                    <a:cubicBezTo>
                      <a:pt x="34933" y="607"/>
                      <a:pt x="34004" y="238"/>
                      <a:pt x="33016" y="155"/>
                    </a:cubicBezTo>
                    <a:cubicBezTo>
                      <a:pt x="31711" y="52"/>
                      <a:pt x="30402" y="0"/>
                      <a:pt x="290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66"/>
              <p:cNvSpPr/>
              <p:nvPr/>
            </p:nvSpPr>
            <p:spPr>
              <a:xfrm>
                <a:off x="1350150" y="3188875"/>
                <a:ext cx="875725" cy="775450"/>
              </a:xfrm>
              <a:custGeom>
                <a:avLst/>
                <a:gdLst/>
                <a:ahLst/>
                <a:cxnLst/>
                <a:rect l="l" t="t" r="r" b="b"/>
                <a:pathLst>
                  <a:path w="35029" h="31018" extrusionOk="0">
                    <a:moveTo>
                      <a:pt x="34905" y="1"/>
                    </a:moveTo>
                    <a:cubicBezTo>
                      <a:pt x="34898" y="1"/>
                      <a:pt x="34892" y="1"/>
                      <a:pt x="34886" y="2"/>
                    </a:cubicBezTo>
                    <a:cubicBezTo>
                      <a:pt x="28707" y="169"/>
                      <a:pt x="20944" y="3455"/>
                      <a:pt x="14145" y="8789"/>
                    </a:cubicBezTo>
                    <a:cubicBezTo>
                      <a:pt x="5525" y="15540"/>
                      <a:pt x="1" y="24207"/>
                      <a:pt x="72" y="30875"/>
                    </a:cubicBezTo>
                    <a:cubicBezTo>
                      <a:pt x="72" y="30946"/>
                      <a:pt x="132" y="31006"/>
                      <a:pt x="203" y="31006"/>
                    </a:cubicBezTo>
                    <a:lnTo>
                      <a:pt x="203" y="31018"/>
                    </a:lnTo>
                    <a:cubicBezTo>
                      <a:pt x="275" y="31006"/>
                      <a:pt x="334" y="30958"/>
                      <a:pt x="334" y="30887"/>
                    </a:cubicBezTo>
                    <a:cubicBezTo>
                      <a:pt x="275" y="24291"/>
                      <a:pt x="5751" y="15706"/>
                      <a:pt x="14312" y="9003"/>
                    </a:cubicBezTo>
                    <a:cubicBezTo>
                      <a:pt x="21063" y="3693"/>
                      <a:pt x="28766" y="431"/>
                      <a:pt x="34898" y="252"/>
                    </a:cubicBezTo>
                    <a:cubicBezTo>
                      <a:pt x="34969" y="252"/>
                      <a:pt x="35029" y="193"/>
                      <a:pt x="35029" y="121"/>
                    </a:cubicBezTo>
                    <a:cubicBezTo>
                      <a:pt x="35029" y="56"/>
                      <a:pt x="34969" y="1"/>
                      <a:pt x="34905" y="1"/>
                    </a:cubicBezTo>
                    <a:close/>
                  </a:path>
                </a:pathLst>
              </a:custGeom>
              <a:solidFill>
                <a:srgbClr val="3332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66"/>
              <p:cNvSpPr/>
              <p:nvPr/>
            </p:nvSpPr>
            <p:spPr>
              <a:xfrm>
                <a:off x="1942300" y="3188875"/>
                <a:ext cx="283575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11343" h="3111" extrusionOk="0">
                    <a:moveTo>
                      <a:pt x="11219" y="1"/>
                    </a:moveTo>
                    <a:cubicBezTo>
                      <a:pt x="11212" y="1"/>
                      <a:pt x="11206" y="1"/>
                      <a:pt x="11200" y="2"/>
                    </a:cubicBezTo>
                    <a:cubicBezTo>
                      <a:pt x="7890" y="85"/>
                      <a:pt x="4056" y="1074"/>
                      <a:pt x="127" y="2860"/>
                    </a:cubicBezTo>
                    <a:cubicBezTo>
                      <a:pt x="0" y="2917"/>
                      <a:pt x="30" y="3110"/>
                      <a:pt x="163" y="3110"/>
                    </a:cubicBezTo>
                    <a:cubicBezTo>
                      <a:pt x="167" y="3110"/>
                      <a:pt x="171" y="3110"/>
                      <a:pt x="175" y="3110"/>
                    </a:cubicBezTo>
                    <a:cubicBezTo>
                      <a:pt x="199" y="3110"/>
                      <a:pt x="211" y="3110"/>
                      <a:pt x="234" y="3098"/>
                    </a:cubicBezTo>
                    <a:cubicBezTo>
                      <a:pt x="4128" y="1336"/>
                      <a:pt x="7926" y="347"/>
                      <a:pt x="11212" y="264"/>
                    </a:cubicBezTo>
                    <a:cubicBezTo>
                      <a:pt x="11283" y="252"/>
                      <a:pt x="11343" y="193"/>
                      <a:pt x="11331" y="121"/>
                    </a:cubicBezTo>
                    <a:cubicBezTo>
                      <a:pt x="11342" y="56"/>
                      <a:pt x="11283" y="1"/>
                      <a:pt x="112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66"/>
              <p:cNvSpPr/>
              <p:nvPr/>
            </p:nvSpPr>
            <p:spPr>
              <a:xfrm>
                <a:off x="1351050" y="3623225"/>
                <a:ext cx="145000" cy="340800"/>
              </a:xfrm>
              <a:custGeom>
                <a:avLst/>
                <a:gdLst/>
                <a:ahLst/>
                <a:cxnLst/>
                <a:rect l="l" t="t" r="r" b="b"/>
                <a:pathLst>
                  <a:path w="5800" h="13632" extrusionOk="0">
                    <a:moveTo>
                      <a:pt x="5634" y="0"/>
                    </a:moveTo>
                    <a:cubicBezTo>
                      <a:pt x="5601" y="0"/>
                      <a:pt x="5566" y="14"/>
                      <a:pt x="5537" y="47"/>
                    </a:cubicBezTo>
                    <a:cubicBezTo>
                      <a:pt x="1953" y="4797"/>
                      <a:pt x="0" y="9572"/>
                      <a:pt x="36" y="13501"/>
                    </a:cubicBezTo>
                    <a:cubicBezTo>
                      <a:pt x="36" y="13572"/>
                      <a:pt x="96" y="13632"/>
                      <a:pt x="167" y="13632"/>
                    </a:cubicBezTo>
                    <a:cubicBezTo>
                      <a:pt x="239" y="13632"/>
                      <a:pt x="298" y="13572"/>
                      <a:pt x="298" y="13501"/>
                    </a:cubicBezTo>
                    <a:cubicBezTo>
                      <a:pt x="262" y="9631"/>
                      <a:pt x="2191" y="4905"/>
                      <a:pt x="5739" y="202"/>
                    </a:cubicBezTo>
                    <a:cubicBezTo>
                      <a:pt x="5800" y="98"/>
                      <a:pt x="5722" y="0"/>
                      <a:pt x="5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66"/>
              <p:cNvSpPr/>
              <p:nvPr/>
            </p:nvSpPr>
            <p:spPr>
              <a:xfrm>
                <a:off x="1363850" y="3636000"/>
                <a:ext cx="303025" cy="314650"/>
              </a:xfrm>
              <a:custGeom>
                <a:avLst/>
                <a:gdLst/>
                <a:ahLst/>
                <a:cxnLst/>
                <a:rect l="l" t="t" r="r" b="b"/>
                <a:pathLst>
                  <a:path w="12121" h="12586" extrusionOk="0">
                    <a:moveTo>
                      <a:pt x="870" y="0"/>
                    </a:moveTo>
                    <a:cubicBezTo>
                      <a:pt x="512" y="1215"/>
                      <a:pt x="227" y="2441"/>
                      <a:pt x="0" y="3620"/>
                    </a:cubicBezTo>
                    <a:cubicBezTo>
                      <a:pt x="358" y="3917"/>
                      <a:pt x="703" y="4227"/>
                      <a:pt x="1036" y="4525"/>
                    </a:cubicBezTo>
                    <a:cubicBezTo>
                      <a:pt x="3822" y="7001"/>
                      <a:pt x="6394" y="9692"/>
                      <a:pt x="8740" y="12585"/>
                    </a:cubicBezTo>
                    <a:cubicBezTo>
                      <a:pt x="9311" y="12430"/>
                      <a:pt x="9895" y="12252"/>
                      <a:pt x="10490" y="12061"/>
                    </a:cubicBezTo>
                    <a:lnTo>
                      <a:pt x="10954" y="11895"/>
                    </a:lnTo>
                    <a:cubicBezTo>
                      <a:pt x="11347" y="11764"/>
                      <a:pt x="11728" y="11621"/>
                      <a:pt x="12121" y="11466"/>
                    </a:cubicBezTo>
                    <a:cubicBezTo>
                      <a:pt x="9168" y="7704"/>
                      <a:pt x="5858" y="4239"/>
                      <a:pt x="2227" y="1131"/>
                    </a:cubicBezTo>
                    <a:cubicBezTo>
                      <a:pt x="1774" y="750"/>
                      <a:pt x="1322" y="369"/>
                      <a:pt x="8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66"/>
              <p:cNvSpPr/>
              <p:nvPr/>
            </p:nvSpPr>
            <p:spPr>
              <a:xfrm>
                <a:off x="1360575" y="3632575"/>
                <a:ext cx="310175" cy="321350"/>
              </a:xfrm>
              <a:custGeom>
                <a:avLst/>
                <a:gdLst/>
                <a:ahLst/>
                <a:cxnLst/>
                <a:rect l="l" t="t" r="r" b="b"/>
                <a:pathLst>
                  <a:path w="12407" h="12854" extrusionOk="0">
                    <a:moveTo>
                      <a:pt x="1072" y="363"/>
                    </a:moveTo>
                    <a:cubicBezTo>
                      <a:pt x="1441" y="661"/>
                      <a:pt x="1834" y="994"/>
                      <a:pt x="2263" y="1364"/>
                    </a:cubicBezTo>
                    <a:cubicBezTo>
                      <a:pt x="5846" y="4435"/>
                      <a:pt x="9121" y="7841"/>
                      <a:pt x="12050" y="11543"/>
                    </a:cubicBezTo>
                    <a:cubicBezTo>
                      <a:pt x="11728" y="11674"/>
                      <a:pt x="11407" y="11782"/>
                      <a:pt x="11049" y="11912"/>
                    </a:cubicBezTo>
                    <a:lnTo>
                      <a:pt x="10573" y="12067"/>
                    </a:lnTo>
                    <a:cubicBezTo>
                      <a:pt x="10026" y="12258"/>
                      <a:pt x="9466" y="12424"/>
                      <a:pt x="8918" y="12567"/>
                    </a:cubicBezTo>
                    <a:cubicBezTo>
                      <a:pt x="6585" y="9698"/>
                      <a:pt x="4013" y="7019"/>
                      <a:pt x="1251" y="4566"/>
                    </a:cubicBezTo>
                    <a:cubicBezTo>
                      <a:pt x="929" y="4281"/>
                      <a:pt x="608" y="3995"/>
                      <a:pt x="274" y="3709"/>
                    </a:cubicBezTo>
                    <a:cubicBezTo>
                      <a:pt x="501" y="2578"/>
                      <a:pt x="762" y="1447"/>
                      <a:pt x="1072" y="363"/>
                    </a:cubicBezTo>
                    <a:close/>
                    <a:moveTo>
                      <a:pt x="1002" y="1"/>
                    </a:moveTo>
                    <a:cubicBezTo>
                      <a:pt x="944" y="1"/>
                      <a:pt x="886" y="38"/>
                      <a:pt x="870" y="102"/>
                    </a:cubicBezTo>
                    <a:cubicBezTo>
                      <a:pt x="536" y="1280"/>
                      <a:pt x="239" y="2507"/>
                      <a:pt x="0" y="3733"/>
                    </a:cubicBezTo>
                    <a:cubicBezTo>
                      <a:pt x="0" y="3781"/>
                      <a:pt x="12" y="3828"/>
                      <a:pt x="48" y="3864"/>
                    </a:cubicBezTo>
                    <a:cubicBezTo>
                      <a:pt x="393" y="4162"/>
                      <a:pt x="739" y="4471"/>
                      <a:pt x="1084" y="4769"/>
                    </a:cubicBezTo>
                    <a:cubicBezTo>
                      <a:pt x="3858" y="7233"/>
                      <a:pt x="6430" y="9924"/>
                      <a:pt x="8775" y="12805"/>
                    </a:cubicBezTo>
                    <a:cubicBezTo>
                      <a:pt x="8799" y="12829"/>
                      <a:pt x="8835" y="12853"/>
                      <a:pt x="8871" y="12853"/>
                    </a:cubicBezTo>
                    <a:lnTo>
                      <a:pt x="8906" y="12853"/>
                    </a:lnTo>
                    <a:cubicBezTo>
                      <a:pt x="9478" y="12698"/>
                      <a:pt x="10073" y="12520"/>
                      <a:pt x="10657" y="12329"/>
                    </a:cubicBezTo>
                    <a:lnTo>
                      <a:pt x="11133" y="12163"/>
                    </a:lnTo>
                    <a:cubicBezTo>
                      <a:pt x="11561" y="12020"/>
                      <a:pt x="11931" y="11877"/>
                      <a:pt x="12300" y="11734"/>
                    </a:cubicBezTo>
                    <a:cubicBezTo>
                      <a:pt x="12383" y="11698"/>
                      <a:pt x="12407" y="11603"/>
                      <a:pt x="12359" y="11531"/>
                    </a:cubicBezTo>
                    <a:cubicBezTo>
                      <a:pt x="9395" y="7757"/>
                      <a:pt x="6073" y="4293"/>
                      <a:pt x="2441" y="1173"/>
                    </a:cubicBezTo>
                    <a:cubicBezTo>
                      <a:pt x="1941" y="744"/>
                      <a:pt x="1501" y="375"/>
                      <a:pt x="1084" y="30"/>
                    </a:cubicBezTo>
                    <a:cubicBezTo>
                      <a:pt x="1060" y="10"/>
                      <a:pt x="1031" y="1"/>
                      <a:pt x="10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66"/>
              <p:cNvSpPr/>
              <p:nvPr/>
            </p:nvSpPr>
            <p:spPr>
              <a:xfrm>
                <a:off x="1884750" y="3171650"/>
                <a:ext cx="355125" cy="340250"/>
              </a:xfrm>
              <a:custGeom>
                <a:avLst/>
                <a:gdLst/>
                <a:ahLst/>
                <a:cxnLst/>
                <a:rect l="l" t="t" r="r" b="b"/>
                <a:pathLst>
                  <a:path w="14205" h="13610" extrusionOk="0">
                    <a:moveTo>
                      <a:pt x="4537" y="1"/>
                    </a:moveTo>
                    <a:cubicBezTo>
                      <a:pt x="3013" y="84"/>
                      <a:pt x="1501" y="251"/>
                      <a:pt x="0" y="501"/>
                    </a:cubicBezTo>
                    <a:cubicBezTo>
                      <a:pt x="739" y="1108"/>
                      <a:pt x="1477" y="1727"/>
                      <a:pt x="2191" y="2370"/>
                    </a:cubicBezTo>
                    <a:cubicBezTo>
                      <a:pt x="5977" y="5727"/>
                      <a:pt x="9394" y="9502"/>
                      <a:pt x="12371" y="13609"/>
                    </a:cubicBezTo>
                    <a:cubicBezTo>
                      <a:pt x="12502" y="13407"/>
                      <a:pt x="12633" y="13205"/>
                      <a:pt x="12764" y="13002"/>
                    </a:cubicBezTo>
                    <a:cubicBezTo>
                      <a:pt x="12823" y="12907"/>
                      <a:pt x="12895" y="12812"/>
                      <a:pt x="12954" y="12704"/>
                    </a:cubicBezTo>
                    <a:cubicBezTo>
                      <a:pt x="13026" y="12609"/>
                      <a:pt x="13085" y="12514"/>
                      <a:pt x="13145" y="12407"/>
                    </a:cubicBezTo>
                    <a:cubicBezTo>
                      <a:pt x="13300" y="12157"/>
                      <a:pt x="13454" y="11907"/>
                      <a:pt x="13585" y="11657"/>
                    </a:cubicBezTo>
                    <a:lnTo>
                      <a:pt x="13812" y="11264"/>
                    </a:lnTo>
                    <a:cubicBezTo>
                      <a:pt x="13835" y="11216"/>
                      <a:pt x="13859" y="11180"/>
                      <a:pt x="13883" y="11133"/>
                    </a:cubicBezTo>
                    <a:cubicBezTo>
                      <a:pt x="13990" y="10930"/>
                      <a:pt x="14097" y="10716"/>
                      <a:pt x="14205" y="10502"/>
                    </a:cubicBezTo>
                    <a:cubicBezTo>
                      <a:pt x="14205" y="10502"/>
                      <a:pt x="14205" y="10502"/>
                      <a:pt x="14205" y="10490"/>
                    </a:cubicBezTo>
                    <a:cubicBezTo>
                      <a:pt x="11811" y="7335"/>
                      <a:pt x="9168" y="4370"/>
                      <a:pt x="6299" y="1632"/>
                    </a:cubicBezTo>
                    <a:cubicBezTo>
                      <a:pt x="5727" y="1084"/>
                      <a:pt x="5132" y="536"/>
                      <a:pt x="453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66"/>
              <p:cNvSpPr/>
              <p:nvPr/>
            </p:nvSpPr>
            <p:spPr>
              <a:xfrm>
                <a:off x="1881175" y="3168375"/>
                <a:ext cx="362275" cy="347100"/>
              </a:xfrm>
              <a:custGeom>
                <a:avLst/>
                <a:gdLst/>
                <a:ahLst/>
                <a:cxnLst/>
                <a:rect l="l" t="t" r="r" b="b"/>
                <a:pathLst>
                  <a:path w="14491" h="13884" extrusionOk="0">
                    <a:moveTo>
                      <a:pt x="4656" y="274"/>
                    </a:moveTo>
                    <a:cubicBezTo>
                      <a:pt x="5239" y="798"/>
                      <a:pt x="5823" y="1334"/>
                      <a:pt x="6382" y="1870"/>
                    </a:cubicBezTo>
                    <a:cubicBezTo>
                      <a:pt x="9228" y="4584"/>
                      <a:pt x="11847" y="7525"/>
                      <a:pt x="14217" y="10657"/>
                    </a:cubicBezTo>
                    <a:cubicBezTo>
                      <a:pt x="14145" y="10788"/>
                      <a:pt x="14002" y="11073"/>
                      <a:pt x="13919" y="11216"/>
                    </a:cubicBezTo>
                    <a:cubicBezTo>
                      <a:pt x="13895" y="11264"/>
                      <a:pt x="13871" y="11311"/>
                      <a:pt x="13847" y="11347"/>
                    </a:cubicBezTo>
                    <a:lnTo>
                      <a:pt x="13633" y="11740"/>
                    </a:lnTo>
                    <a:cubicBezTo>
                      <a:pt x="13478" y="11978"/>
                      <a:pt x="13336" y="12228"/>
                      <a:pt x="13181" y="12478"/>
                    </a:cubicBezTo>
                    <a:lnTo>
                      <a:pt x="13002" y="12776"/>
                    </a:lnTo>
                    <a:lnTo>
                      <a:pt x="12800" y="13074"/>
                    </a:lnTo>
                    <a:cubicBezTo>
                      <a:pt x="12704" y="13228"/>
                      <a:pt x="12609" y="13371"/>
                      <a:pt x="12502" y="13526"/>
                    </a:cubicBezTo>
                    <a:cubicBezTo>
                      <a:pt x="9549" y="9466"/>
                      <a:pt x="6168" y="5739"/>
                      <a:pt x="2417" y="2406"/>
                    </a:cubicBezTo>
                    <a:cubicBezTo>
                      <a:pt x="1786" y="1846"/>
                      <a:pt x="1132" y="1286"/>
                      <a:pt x="453" y="727"/>
                    </a:cubicBezTo>
                    <a:lnTo>
                      <a:pt x="441" y="727"/>
                    </a:lnTo>
                    <a:cubicBezTo>
                      <a:pt x="1834" y="501"/>
                      <a:pt x="3239" y="358"/>
                      <a:pt x="4656" y="274"/>
                    </a:cubicBezTo>
                    <a:close/>
                    <a:moveTo>
                      <a:pt x="4680" y="1"/>
                    </a:moveTo>
                    <a:cubicBezTo>
                      <a:pt x="3144" y="84"/>
                      <a:pt x="1632" y="262"/>
                      <a:pt x="120" y="513"/>
                    </a:cubicBezTo>
                    <a:cubicBezTo>
                      <a:pt x="72" y="524"/>
                      <a:pt x="24" y="560"/>
                      <a:pt x="12" y="608"/>
                    </a:cubicBezTo>
                    <a:cubicBezTo>
                      <a:pt x="1" y="655"/>
                      <a:pt x="24" y="715"/>
                      <a:pt x="60" y="751"/>
                    </a:cubicBezTo>
                    <a:cubicBezTo>
                      <a:pt x="810" y="1358"/>
                      <a:pt x="1548" y="1989"/>
                      <a:pt x="2239" y="2608"/>
                    </a:cubicBezTo>
                    <a:cubicBezTo>
                      <a:pt x="6025" y="5966"/>
                      <a:pt x="9430" y="9728"/>
                      <a:pt x="12395" y="13824"/>
                    </a:cubicBezTo>
                    <a:cubicBezTo>
                      <a:pt x="12419" y="13859"/>
                      <a:pt x="12466" y="13883"/>
                      <a:pt x="12502" y="13883"/>
                    </a:cubicBezTo>
                    <a:lnTo>
                      <a:pt x="12514" y="13871"/>
                    </a:lnTo>
                    <a:cubicBezTo>
                      <a:pt x="12550" y="13859"/>
                      <a:pt x="12597" y="13847"/>
                      <a:pt x="12621" y="13812"/>
                    </a:cubicBezTo>
                    <a:cubicBezTo>
                      <a:pt x="12752" y="13609"/>
                      <a:pt x="12895" y="13407"/>
                      <a:pt x="13026" y="13205"/>
                    </a:cubicBezTo>
                    <a:lnTo>
                      <a:pt x="13216" y="12907"/>
                    </a:lnTo>
                    <a:cubicBezTo>
                      <a:pt x="13276" y="12812"/>
                      <a:pt x="13336" y="12705"/>
                      <a:pt x="13407" y="12609"/>
                    </a:cubicBezTo>
                    <a:cubicBezTo>
                      <a:pt x="13550" y="12359"/>
                      <a:pt x="13705" y="12097"/>
                      <a:pt x="13847" y="11847"/>
                    </a:cubicBezTo>
                    <a:lnTo>
                      <a:pt x="14062" y="11454"/>
                    </a:lnTo>
                    <a:lnTo>
                      <a:pt x="14133" y="11335"/>
                    </a:lnTo>
                    <a:cubicBezTo>
                      <a:pt x="14252" y="11121"/>
                      <a:pt x="14467" y="10680"/>
                      <a:pt x="14467" y="10680"/>
                    </a:cubicBezTo>
                    <a:cubicBezTo>
                      <a:pt x="14490" y="10645"/>
                      <a:pt x="14479" y="10585"/>
                      <a:pt x="14455" y="10549"/>
                    </a:cubicBezTo>
                    <a:cubicBezTo>
                      <a:pt x="12062" y="7382"/>
                      <a:pt x="9418" y="4418"/>
                      <a:pt x="6549" y="1667"/>
                    </a:cubicBezTo>
                    <a:cubicBezTo>
                      <a:pt x="5954" y="1120"/>
                      <a:pt x="5358" y="572"/>
                      <a:pt x="4763" y="36"/>
                    </a:cubicBezTo>
                    <a:cubicBezTo>
                      <a:pt x="4739" y="12"/>
                      <a:pt x="4703" y="1"/>
                      <a:pt x="46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66"/>
              <p:cNvSpPr/>
              <p:nvPr/>
            </p:nvSpPr>
            <p:spPr>
              <a:xfrm>
                <a:off x="1339450" y="3166325"/>
                <a:ext cx="948650" cy="871225"/>
              </a:xfrm>
              <a:custGeom>
                <a:avLst/>
                <a:gdLst/>
                <a:ahLst/>
                <a:cxnLst/>
                <a:rect l="l" t="t" r="r" b="b"/>
                <a:pathLst>
                  <a:path w="37946" h="34849" extrusionOk="0">
                    <a:moveTo>
                      <a:pt x="29147" y="261"/>
                    </a:moveTo>
                    <a:cubicBezTo>
                      <a:pt x="30456" y="261"/>
                      <a:pt x="31802" y="309"/>
                      <a:pt x="33147" y="416"/>
                    </a:cubicBezTo>
                    <a:cubicBezTo>
                      <a:pt x="33326" y="428"/>
                      <a:pt x="33492" y="452"/>
                      <a:pt x="33671" y="487"/>
                    </a:cubicBezTo>
                    <a:cubicBezTo>
                      <a:pt x="34433" y="642"/>
                      <a:pt x="35147" y="964"/>
                      <a:pt x="35755" y="1452"/>
                    </a:cubicBezTo>
                    <a:cubicBezTo>
                      <a:pt x="36743" y="2226"/>
                      <a:pt x="37398" y="3333"/>
                      <a:pt x="37612" y="4571"/>
                    </a:cubicBezTo>
                    <a:lnTo>
                      <a:pt x="37612" y="4607"/>
                    </a:lnTo>
                    <a:cubicBezTo>
                      <a:pt x="37612" y="4762"/>
                      <a:pt x="37600" y="4916"/>
                      <a:pt x="37588" y="5071"/>
                    </a:cubicBezTo>
                    <a:cubicBezTo>
                      <a:pt x="37576" y="5119"/>
                      <a:pt x="37612" y="5167"/>
                      <a:pt x="37672" y="5178"/>
                    </a:cubicBezTo>
                    <a:cubicBezTo>
                      <a:pt x="37672" y="5309"/>
                      <a:pt x="37672" y="5440"/>
                      <a:pt x="37672" y="5571"/>
                    </a:cubicBezTo>
                    <a:cubicBezTo>
                      <a:pt x="37552" y="7750"/>
                      <a:pt x="37302" y="9929"/>
                      <a:pt x="36910" y="12072"/>
                    </a:cubicBezTo>
                    <a:cubicBezTo>
                      <a:pt x="36648" y="13537"/>
                      <a:pt x="36290" y="14989"/>
                      <a:pt x="35874" y="16418"/>
                    </a:cubicBezTo>
                    <a:cubicBezTo>
                      <a:pt x="34326" y="21561"/>
                      <a:pt x="31909" y="25610"/>
                      <a:pt x="28670" y="28455"/>
                    </a:cubicBezTo>
                    <a:cubicBezTo>
                      <a:pt x="25456" y="31277"/>
                      <a:pt x="21181" y="33146"/>
                      <a:pt x="15931" y="34027"/>
                    </a:cubicBezTo>
                    <a:cubicBezTo>
                      <a:pt x="14752" y="34218"/>
                      <a:pt x="13490" y="34372"/>
                      <a:pt x="12180" y="34468"/>
                    </a:cubicBezTo>
                    <a:cubicBezTo>
                      <a:pt x="11036" y="34546"/>
                      <a:pt x="9888" y="34584"/>
                      <a:pt x="8741" y="34584"/>
                    </a:cubicBezTo>
                    <a:cubicBezTo>
                      <a:pt x="7430" y="34584"/>
                      <a:pt x="6118" y="34534"/>
                      <a:pt x="4810" y="34432"/>
                    </a:cubicBezTo>
                    <a:cubicBezTo>
                      <a:pt x="3096" y="34277"/>
                      <a:pt x="1584" y="33253"/>
                      <a:pt x="810" y="31717"/>
                    </a:cubicBezTo>
                    <a:cubicBezTo>
                      <a:pt x="691" y="31479"/>
                      <a:pt x="595" y="31241"/>
                      <a:pt x="512" y="30991"/>
                    </a:cubicBezTo>
                    <a:cubicBezTo>
                      <a:pt x="512" y="30979"/>
                      <a:pt x="500" y="30967"/>
                      <a:pt x="500" y="30955"/>
                    </a:cubicBezTo>
                    <a:cubicBezTo>
                      <a:pt x="334" y="30408"/>
                      <a:pt x="262" y="29836"/>
                      <a:pt x="286" y="29277"/>
                    </a:cubicBezTo>
                    <a:cubicBezTo>
                      <a:pt x="405" y="26979"/>
                      <a:pt x="679" y="24693"/>
                      <a:pt x="1107" y="22431"/>
                    </a:cubicBezTo>
                    <a:cubicBezTo>
                      <a:pt x="1346" y="21204"/>
                      <a:pt x="1631" y="19990"/>
                      <a:pt x="1965" y="18811"/>
                    </a:cubicBezTo>
                    <a:cubicBezTo>
                      <a:pt x="3512" y="13477"/>
                      <a:pt x="5965" y="9298"/>
                      <a:pt x="9287" y="6381"/>
                    </a:cubicBezTo>
                    <a:cubicBezTo>
                      <a:pt x="12454" y="3607"/>
                      <a:pt x="16669" y="1749"/>
                      <a:pt x="21836" y="856"/>
                    </a:cubicBezTo>
                    <a:cubicBezTo>
                      <a:pt x="23324" y="595"/>
                      <a:pt x="24837" y="428"/>
                      <a:pt x="26349" y="344"/>
                    </a:cubicBezTo>
                    <a:cubicBezTo>
                      <a:pt x="27265" y="285"/>
                      <a:pt x="28206" y="261"/>
                      <a:pt x="29147" y="261"/>
                    </a:cubicBezTo>
                    <a:close/>
                    <a:moveTo>
                      <a:pt x="29190" y="0"/>
                    </a:moveTo>
                    <a:cubicBezTo>
                      <a:pt x="28243" y="0"/>
                      <a:pt x="27296" y="28"/>
                      <a:pt x="26349" y="83"/>
                    </a:cubicBezTo>
                    <a:cubicBezTo>
                      <a:pt x="24813" y="166"/>
                      <a:pt x="23289" y="333"/>
                      <a:pt x="21789" y="595"/>
                    </a:cubicBezTo>
                    <a:cubicBezTo>
                      <a:pt x="16586" y="1487"/>
                      <a:pt x="12311" y="3369"/>
                      <a:pt x="9108" y="6190"/>
                    </a:cubicBezTo>
                    <a:cubicBezTo>
                      <a:pt x="5763" y="9143"/>
                      <a:pt x="3274" y="13358"/>
                      <a:pt x="1715" y="18752"/>
                    </a:cubicBezTo>
                    <a:cubicBezTo>
                      <a:pt x="1381" y="19930"/>
                      <a:pt x="1084" y="21157"/>
                      <a:pt x="857" y="22383"/>
                    </a:cubicBezTo>
                    <a:cubicBezTo>
                      <a:pt x="417" y="24657"/>
                      <a:pt x="143" y="26955"/>
                      <a:pt x="24" y="29265"/>
                    </a:cubicBezTo>
                    <a:cubicBezTo>
                      <a:pt x="0" y="29860"/>
                      <a:pt x="72" y="30455"/>
                      <a:pt x="250" y="31015"/>
                    </a:cubicBezTo>
                    <a:cubicBezTo>
                      <a:pt x="250" y="31039"/>
                      <a:pt x="262" y="31051"/>
                      <a:pt x="262" y="31063"/>
                    </a:cubicBezTo>
                    <a:cubicBezTo>
                      <a:pt x="345" y="31324"/>
                      <a:pt x="453" y="31586"/>
                      <a:pt x="584" y="31836"/>
                    </a:cubicBezTo>
                    <a:cubicBezTo>
                      <a:pt x="1393" y="33456"/>
                      <a:pt x="2989" y="34527"/>
                      <a:pt x="4798" y="34682"/>
                    </a:cubicBezTo>
                    <a:cubicBezTo>
                      <a:pt x="6144" y="34789"/>
                      <a:pt x="7501" y="34849"/>
                      <a:pt x="8823" y="34849"/>
                    </a:cubicBezTo>
                    <a:cubicBezTo>
                      <a:pt x="9978" y="34849"/>
                      <a:pt x="11097" y="34801"/>
                      <a:pt x="12216" y="34730"/>
                    </a:cubicBezTo>
                    <a:cubicBezTo>
                      <a:pt x="13526" y="34634"/>
                      <a:pt x="14800" y="34480"/>
                      <a:pt x="15990" y="34277"/>
                    </a:cubicBezTo>
                    <a:cubicBezTo>
                      <a:pt x="21277" y="33396"/>
                      <a:pt x="25610" y="31503"/>
                      <a:pt x="28849" y="28657"/>
                    </a:cubicBezTo>
                    <a:cubicBezTo>
                      <a:pt x="32123" y="25776"/>
                      <a:pt x="34576" y="21692"/>
                      <a:pt x="36136" y="16501"/>
                    </a:cubicBezTo>
                    <a:cubicBezTo>
                      <a:pt x="36564" y="15061"/>
                      <a:pt x="36910" y="13596"/>
                      <a:pt x="37171" y="12120"/>
                    </a:cubicBezTo>
                    <a:cubicBezTo>
                      <a:pt x="37564" y="9965"/>
                      <a:pt x="37826" y="7774"/>
                      <a:pt x="37933" y="5583"/>
                    </a:cubicBezTo>
                    <a:cubicBezTo>
                      <a:pt x="37945" y="5238"/>
                      <a:pt x="37933" y="4905"/>
                      <a:pt x="37886" y="4559"/>
                    </a:cubicBezTo>
                    <a:cubicBezTo>
                      <a:pt x="37672" y="3250"/>
                      <a:pt x="36969" y="2071"/>
                      <a:pt x="35933" y="1249"/>
                    </a:cubicBezTo>
                    <a:cubicBezTo>
                      <a:pt x="35278" y="737"/>
                      <a:pt x="34528" y="392"/>
                      <a:pt x="33731" y="237"/>
                    </a:cubicBezTo>
                    <a:cubicBezTo>
                      <a:pt x="33540" y="202"/>
                      <a:pt x="33350" y="178"/>
                      <a:pt x="33171" y="166"/>
                    </a:cubicBezTo>
                    <a:cubicBezTo>
                      <a:pt x="31844" y="55"/>
                      <a:pt x="30517" y="0"/>
                      <a:pt x="291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66"/>
              <p:cNvSpPr/>
              <p:nvPr/>
            </p:nvSpPr>
            <p:spPr>
              <a:xfrm>
                <a:off x="1488275" y="3260000"/>
                <a:ext cx="462275" cy="369475"/>
              </a:xfrm>
              <a:custGeom>
                <a:avLst/>
                <a:gdLst/>
                <a:ahLst/>
                <a:cxnLst/>
                <a:rect l="l" t="t" r="r" b="b"/>
                <a:pathLst>
                  <a:path w="18491" h="14779" extrusionOk="0">
                    <a:moveTo>
                      <a:pt x="18346" y="0"/>
                    </a:moveTo>
                    <a:cubicBezTo>
                      <a:pt x="18328" y="0"/>
                      <a:pt x="18308" y="5"/>
                      <a:pt x="18288" y="15"/>
                    </a:cubicBezTo>
                    <a:cubicBezTo>
                      <a:pt x="14835" y="1598"/>
                      <a:pt x="11597" y="3586"/>
                      <a:pt x="8620" y="5944"/>
                    </a:cubicBezTo>
                    <a:cubicBezTo>
                      <a:pt x="5394" y="8432"/>
                      <a:pt x="2512" y="11337"/>
                      <a:pt x="48" y="14576"/>
                    </a:cubicBezTo>
                    <a:cubicBezTo>
                      <a:pt x="0" y="14624"/>
                      <a:pt x="12" y="14707"/>
                      <a:pt x="72" y="14754"/>
                    </a:cubicBezTo>
                    <a:cubicBezTo>
                      <a:pt x="96" y="14766"/>
                      <a:pt x="119" y="14778"/>
                      <a:pt x="155" y="14778"/>
                    </a:cubicBezTo>
                    <a:cubicBezTo>
                      <a:pt x="191" y="14778"/>
                      <a:pt x="226" y="14766"/>
                      <a:pt x="262" y="14731"/>
                    </a:cubicBezTo>
                    <a:cubicBezTo>
                      <a:pt x="2715" y="11516"/>
                      <a:pt x="5584" y="8635"/>
                      <a:pt x="8787" y="6158"/>
                    </a:cubicBezTo>
                    <a:cubicBezTo>
                      <a:pt x="11740" y="3813"/>
                      <a:pt x="14966" y="1824"/>
                      <a:pt x="18395" y="253"/>
                    </a:cubicBezTo>
                    <a:cubicBezTo>
                      <a:pt x="18467" y="217"/>
                      <a:pt x="18491" y="146"/>
                      <a:pt x="18467" y="74"/>
                    </a:cubicBezTo>
                    <a:cubicBezTo>
                      <a:pt x="18441" y="31"/>
                      <a:pt x="18396" y="0"/>
                      <a:pt x="18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66"/>
              <p:cNvSpPr/>
              <p:nvPr/>
            </p:nvSpPr>
            <p:spPr>
              <a:xfrm>
                <a:off x="1352300" y="3278175"/>
                <a:ext cx="934600" cy="696300"/>
              </a:xfrm>
              <a:custGeom>
                <a:avLst/>
                <a:gdLst/>
                <a:ahLst/>
                <a:cxnLst/>
                <a:rect l="l" t="t" r="r" b="b"/>
                <a:pathLst>
                  <a:path w="37384" h="27852" extrusionOk="0">
                    <a:moveTo>
                      <a:pt x="37235" y="0"/>
                    </a:moveTo>
                    <a:cubicBezTo>
                      <a:pt x="37171" y="0"/>
                      <a:pt x="37122" y="56"/>
                      <a:pt x="37122" y="121"/>
                    </a:cubicBezTo>
                    <a:cubicBezTo>
                      <a:pt x="37122" y="347"/>
                      <a:pt x="37098" y="597"/>
                      <a:pt x="37074" y="859"/>
                    </a:cubicBezTo>
                    <a:cubicBezTo>
                      <a:pt x="37074" y="954"/>
                      <a:pt x="37062" y="1050"/>
                      <a:pt x="37050" y="1157"/>
                    </a:cubicBezTo>
                    <a:cubicBezTo>
                      <a:pt x="37015" y="1419"/>
                      <a:pt x="36967" y="1669"/>
                      <a:pt x="36931" y="1895"/>
                    </a:cubicBezTo>
                    <a:cubicBezTo>
                      <a:pt x="36907" y="2014"/>
                      <a:pt x="36884" y="2145"/>
                      <a:pt x="36848" y="2264"/>
                    </a:cubicBezTo>
                    <a:cubicBezTo>
                      <a:pt x="36788" y="2526"/>
                      <a:pt x="36729" y="2764"/>
                      <a:pt x="36657" y="3026"/>
                    </a:cubicBezTo>
                    <a:cubicBezTo>
                      <a:pt x="36622" y="3145"/>
                      <a:pt x="36586" y="3288"/>
                      <a:pt x="36538" y="3407"/>
                    </a:cubicBezTo>
                    <a:cubicBezTo>
                      <a:pt x="36503" y="3526"/>
                      <a:pt x="36467" y="3645"/>
                      <a:pt x="36431" y="3764"/>
                    </a:cubicBezTo>
                    <a:cubicBezTo>
                      <a:pt x="36384" y="3883"/>
                      <a:pt x="36348" y="3991"/>
                      <a:pt x="36288" y="4145"/>
                    </a:cubicBezTo>
                    <a:cubicBezTo>
                      <a:pt x="36241" y="4288"/>
                      <a:pt x="36181" y="4443"/>
                      <a:pt x="36122" y="4586"/>
                    </a:cubicBezTo>
                    <a:cubicBezTo>
                      <a:pt x="36050" y="4764"/>
                      <a:pt x="35979" y="4943"/>
                      <a:pt x="35895" y="5134"/>
                    </a:cubicBezTo>
                    <a:cubicBezTo>
                      <a:pt x="35836" y="5288"/>
                      <a:pt x="35764" y="5431"/>
                      <a:pt x="35693" y="5586"/>
                    </a:cubicBezTo>
                    <a:cubicBezTo>
                      <a:pt x="35622" y="5753"/>
                      <a:pt x="35538" y="5919"/>
                      <a:pt x="35455" y="6086"/>
                    </a:cubicBezTo>
                    <a:lnTo>
                      <a:pt x="35419" y="6181"/>
                    </a:lnTo>
                    <a:cubicBezTo>
                      <a:pt x="35407" y="6193"/>
                      <a:pt x="35395" y="6205"/>
                      <a:pt x="35395" y="6217"/>
                    </a:cubicBezTo>
                    <a:cubicBezTo>
                      <a:pt x="35288" y="6419"/>
                      <a:pt x="35181" y="6634"/>
                      <a:pt x="35074" y="6836"/>
                    </a:cubicBezTo>
                    <a:cubicBezTo>
                      <a:pt x="35050" y="6884"/>
                      <a:pt x="35026" y="6919"/>
                      <a:pt x="35002" y="6967"/>
                    </a:cubicBezTo>
                    <a:lnTo>
                      <a:pt x="34788" y="7348"/>
                    </a:lnTo>
                    <a:cubicBezTo>
                      <a:pt x="34645" y="7598"/>
                      <a:pt x="34491" y="7848"/>
                      <a:pt x="34348" y="8098"/>
                    </a:cubicBezTo>
                    <a:lnTo>
                      <a:pt x="34157" y="8396"/>
                    </a:lnTo>
                    <a:lnTo>
                      <a:pt x="33967" y="8694"/>
                    </a:lnTo>
                    <a:cubicBezTo>
                      <a:pt x="33836" y="8884"/>
                      <a:pt x="33705" y="9086"/>
                      <a:pt x="33562" y="9289"/>
                    </a:cubicBezTo>
                    <a:cubicBezTo>
                      <a:pt x="33478" y="9396"/>
                      <a:pt x="33419" y="9515"/>
                      <a:pt x="33336" y="9622"/>
                    </a:cubicBezTo>
                    <a:cubicBezTo>
                      <a:pt x="33181" y="9848"/>
                      <a:pt x="33014" y="10075"/>
                      <a:pt x="32847" y="10301"/>
                    </a:cubicBezTo>
                    <a:cubicBezTo>
                      <a:pt x="32740" y="10456"/>
                      <a:pt x="32621" y="10610"/>
                      <a:pt x="32502" y="10765"/>
                    </a:cubicBezTo>
                    <a:cubicBezTo>
                      <a:pt x="32371" y="10944"/>
                      <a:pt x="32228" y="11122"/>
                      <a:pt x="32085" y="11313"/>
                    </a:cubicBezTo>
                    <a:cubicBezTo>
                      <a:pt x="32014" y="11396"/>
                      <a:pt x="31943" y="11491"/>
                      <a:pt x="31871" y="11575"/>
                    </a:cubicBezTo>
                    <a:lnTo>
                      <a:pt x="31681" y="11801"/>
                    </a:lnTo>
                    <a:cubicBezTo>
                      <a:pt x="31585" y="11932"/>
                      <a:pt x="31490" y="12051"/>
                      <a:pt x="31383" y="12170"/>
                    </a:cubicBezTo>
                    <a:cubicBezTo>
                      <a:pt x="31300" y="12265"/>
                      <a:pt x="31216" y="12373"/>
                      <a:pt x="31133" y="12468"/>
                    </a:cubicBezTo>
                    <a:cubicBezTo>
                      <a:pt x="30764" y="12884"/>
                      <a:pt x="30407" y="13289"/>
                      <a:pt x="30061" y="13658"/>
                    </a:cubicBezTo>
                    <a:cubicBezTo>
                      <a:pt x="29883" y="13849"/>
                      <a:pt x="29716" y="14039"/>
                      <a:pt x="29526" y="14218"/>
                    </a:cubicBezTo>
                    <a:lnTo>
                      <a:pt x="29490" y="14266"/>
                    </a:lnTo>
                    <a:lnTo>
                      <a:pt x="29216" y="14539"/>
                    </a:lnTo>
                    <a:lnTo>
                      <a:pt x="28942" y="14825"/>
                    </a:lnTo>
                    <a:lnTo>
                      <a:pt x="28906" y="14861"/>
                    </a:lnTo>
                    <a:cubicBezTo>
                      <a:pt x="28716" y="15051"/>
                      <a:pt x="28549" y="15218"/>
                      <a:pt x="28383" y="15385"/>
                    </a:cubicBezTo>
                    <a:cubicBezTo>
                      <a:pt x="28204" y="15540"/>
                      <a:pt x="28037" y="15706"/>
                      <a:pt x="27871" y="15873"/>
                    </a:cubicBezTo>
                    <a:lnTo>
                      <a:pt x="27418" y="16278"/>
                    </a:lnTo>
                    <a:lnTo>
                      <a:pt x="27275" y="16409"/>
                    </a:lnTo>
                    <a:cubicBezTo>
                      <a:pt x="27073" y="16599"/>
                      <a:pt x="26871" y="16778"/>
                      <a:pt x="26668" y="16956"/>
                    </a:cubicBezTo>
                    <a:cubicBezTo>
                      <a:pt x="26490" y="17111"/>
                      <a:pt x="26311" y="17266"/>
                      <a:pt x="26132" y="17409"/>
                    </a:cubicBezTo>
                    <a:cubicBezTo>
                      <a:pt x="26049" y="17480"/>
                      <a:pt x="25978" y="17552"/>
                      <a:pt x="25894" y="17623"/>
                    </a:cubicBezTo>
                    <a:lnTo>
                      <a:pt x="25442" y="18004"/>
                    </a:lnTo>
                    <a:lnTo>
                      <a:pt x="24930" y="18409"/>
                    </a:lnTo>
                    <a:lnTo>
                      <a:pt x="24358" y="18850"/>
                    </a:lnTo>
                    <a:cubicBezTo>
                      <a:pt x="24299" y="18897"/>
                      <a:pt x="24239" y="18945"/>
                      <a:pt x="24180" y="18992"/>
                    </a:cubicBezTo>
                    <a:lnTo>
                      <a:pt x="23930" y="19183"/>
                    </a:lnTo>
                    <a:cubicBezTo>
                      <a:pt x="23668" y="19385"/>
                      <a:pt x="23406" y="19588"/>
                      <a:pt x="23132" y="19778"/>
                    </a:cubicBezTo>
                    <a:cubicBezTo>
                      <a:pt x="22727" y="20088"/>
                      <a:pt x="22287" y="20385"/>
                      <a:pt x="21810" y="20719"/>
                    </a:cubicBezTo>
                    <a:cubicBezTo>
                      <a:pt x="21596" y="20874"/>
                      <a:pt x="21370" y="21016"/>
                      <a:pt x="21144" y="21171"/>
                    </a:cubicBezTo>
                    <a:cubicBezTo>
                      <a:pt x="21013" y="21255"/>
                      <a:pt x="20858" y="21350"/>
                      <a:pt x="20727" y="21445"/>
                    </a:cubicBezTo>
                    <a:cubicBezTo>
                      <a:pt x="20584" y="21528"/>
                      <a:pt x="20453" y="21624"/>
                      <a:pt x="20298" y="21707"/>
                    </a:cubicBezTo>
                    <a:cubicBezTo>
                      <a:pt x="20084" y="21850"/>
                      <a:pt x="19882" y="21981"/>
                      <a:pt x="19667" y="22112"/>
                    </a:cubicBezTo>
                    <a:lnTo>
                      <a:pt x="19143" y="22421"/>
                    </a:lnTo>
                    <a:cubicBezTo>
                      <a:pt x="18917" y="22564"/>
                      <a:pt x="18691" y="22695"/>
                      <a:pt x="18477" y="22814"/>
                    </a:cubicBezTo>
                    <a:cubicBezTo>
                      <a:pt x="18250" y="22945"/>
                      <a:pt x="18024" y="23076"/>
                      <a:pt x="17798" y="23195"/>
                    </a:cubicBezTo>
                    <a:lnTo>
                      <a:pt x="17869" y="23314"/>
                    </a:lnTo>
                    <a:lnTo>
                      <a:pt x="17762" y="23219"/>
                    </a:lnTo>
                    <a:lnTo>
                      <a:pt x="17607" y="23302"/>
                    </a:lnTo>
                    <a:cubicBezTo>
                      <a:pt x="17453" y="23386"/>
                      <a:pt x="17298" y="23469"/>
                      <a:pt x="17143" y="23552"/>
                    </a:cubicBezTo>
                    <a:cubicBezTo>
                      <a:pt x="16726" y="23779"/>
                      <a:pt x="16286" y="24005"/>
                      <a:pt x="15810" y="24231"/>
                    </a:cubicBezTo>
                    <a:cubicBezTo>
                      <a:pt x="15595" y="24338"/>
                      <a:pt x="15381" y="24445"/>
                      <a:pt x="15155" y="24541"/>
                    </a:cubicBezTo>
                    <a:cubicBezTo>
                      <a:pt x="14976" y="24636"/>
                      <a:pt x="14798" y="24719"/>
                      <a:pt x="14619" y="24791"/>
                    </a:cubicBezTo>
                    <a:cubicBezTo>
                      <a:pt x="14512" y="24838"/>
                      <a:pt x="14405" y="24886"/>
                      <a:pt x="14286" y="24945"/>
                    </a:cubicBezTo>
                    <a:cubicBezTo>
                      <a:pt x="14262" y="24957"/>
                      <a:pt x="14238" y="24969"/>
                      <a:pt x="14214" y="24969"/>
                    </a:cubicBezTo>
                    <a:cubicBezTo>
                      <a:pt x="14083" y="25029"/>
                      <a:pt x="13964" y="25076"/>
                      <a:pt x="13845" y="25136"/>
                    </a:cubicBezTo>
                    <a:cubicBezTo>
                      <a:pt x="13631" y="25231"/>
                      <a:pt x="13416" y="25315"/>
                      <a:pt x="13202" y="25398"/>
                    </a:cubicBezTo>
                    <a:cubicBezTo>
                      <a:pt x="12976" y="25493"/>
                      <a:pt x="12762" y="25577"/>
                      <a:pt x="12547" y="25660"/>
                    </a:cubicBezTo>
                    <a:cubicBezTo>
                      <a:pt x="12190" y="25803"/>
                      <a:pt x="11809" y="25934"/>
                      <a:pt x="11392" y="26088"/>
                    </a:cubicBezTo>
                    <a:lnTo>
                      <a:pt x="10916" y="26243"/>
                    </a:lnTo>
                    <a:cubicBezTo>
                      <a:pt x="10345" y="26434"/>
                      <a:pt x="9761" y="26612"/>
                      <a:pt x="9178" y="26767"/>
                    </a:cubicBezTo>
                    <a:cubicBezTo>
                      <a:pt x="8797" y="26874"/>
                      <a:pt x="8404" y="26970"/>
                      <a:pt x="8023" y="27053"/>
                    </a:cubicBezTo>
                    <a:cubicBezTo>
                      <a:pt x="7940" y="27065"/>
                      <a:pt x="7856" y="27089"/>
                      <a:pt x="7773" y="27101"/>
                    </a:cubicBezTo>
                    <a:cubicBezTo>
                      <a:pt x="7451" y="27172"/>
                      <a:pt x="7154" y="27231"/>
                      <a:pt x="6856" y="27279"/>
                    </a:cubicBezTo>
                    <a:cubicBezTo>
                      <a:pt x="6773" y="27303"/>
                      <a:pt x="6713" y="27303"/>
                      <a:pt x="6606" y="27327"/>
                    </a:cubicBezTo>
                    <a:cubicBezTo>
                      <a:pt x="6499" y="27339"/>
                      <a:pt x="6392" y="27362"/>
                      <a:pt x="6261" y="27374"/>
                    </a:cubicBezTo>
                    <a:lnTo>
                      <a:pt x="5963" y="27422"/>
                    </a:lnTo>
                    <a:lnTo>
                      <a:pt x="5737" y="27446"/>
                    </a:lnTo>
                    <a:cubicBezTo>
                      <a:pt x="5630" y="27458"/>
                      <a:pt x="5523" y="27470"/>
                      <a:pt x="5404" y="27482"/>
                    </a:cubicBezTo>
                    <a:cubicBezTo>
                      <a:pt x="5284" y="27505"/>
                      <a:pt x="5165" y="27517"/>
                      <a:pt x="5034" y="27517"/>
                    </a:cubicBezTo>
                    <a:cubicBezTo>
                      <a:pt x="4987" y="27529"/>
                      <a:pt x="4939" y="27529"/>
                      <a:pt x="4892" y="27529"/>
                    </a:cubicBezTo>
                    <a:cubicBezTo>
                      <a:pt x="4411" y="27568"/>
                      <a:pt x="3945" y="27588"/>
                      <a:pt x="3493" y="27588"/>
                    </a:cubicBezTo>
                    <a:cubicBezTo>
                      <a:pt x="2290" y="27588"/>
                      <a:pt x="1194" y="27449"/>
                      <a:pt x="224" y="27172"/>
                    </a:cubicBezTo>
                    <a:cubicBezTo>
                      <a:pt x="210" y="27168"/>
                      <a:pt x="196" y="27166"/>
                      <a:pt x="183" y="27166"/>
                    </a:cubicBezTo>
                    <a:cubicBezTo>
                      <a:pt x="47" y="27166"/>
                      <a:pt x="1" y="27378"/>
                      <a:pt x="153" y="27422"/>
                    </a:cubicBezTo>
                    <a:cubicBezTo>
                      <a:pt x="1206" y="27708"/>
                      <a:pt x="2281" y="27851"/>
                      <a:pt x="3379" y="27851"/>
                    </a:cubicBezTo>
                    <a:cubicBezTo>
                      <a:pt x="3423" y="27851"/>
                      <a:pt x="3466" y="27851"/>
                      <a:pt x="3510" y="27851"/>
                    </a:cubicBezTo>
                    <a:cubicBezTo>
                      <a:pt x="3951" y="27851"/>
                      <a:pt x="4415" y="27827"/>
                      <a:pt x="4892" y="27791"/>
                    </a:cubicBezTo>
                    <a:lnTo>
                      <a:pt x="5046" y="27779"/>
                    </a:lnTo>
                    <a:cubicBezTo>
                      <a:pt x="5165" y="27779"/>
                      <a:pt x="5296" y="27755"/>
                      <a:pt x="5404" y="27743"/>
                    </a:cubicBezTo>
                    <a:cubicBezTo>
                      <a:pt x="5523" y="27732"/>
                      <a:pt x="5630" y="27720"/>
                      <a:pt x="5761" y="27708"/>
                    </a:cubicBezTo>
                    <a:cubicBezTo>
                      <a:pt x="5832" y="27696"/>
                      <a:pt x="5904" y="27696"/>
                      <a:pt x="5975" y="27684"/>
                    </a:cubicBezTo>
                    <a:cubicBezTo>
                      <a:pt x="6070" y="27672"/>
                      <a:pt x="6177" y="27648"/>
                      <a:pt x="6297" y="27636"/>
                    </a:cubicBezTo>
                    <a:cubicBezTo>
                      <a:pt x="6404" y="27624"/>
                      <a:pt x="6511" y="27601"/>
                      <a:pt x="6630" y="27589"/>
                    </a:cubicBezTo>
                    <a:cubicBezTo>
                      <a:pt x="6713" y="27577"/>
                      <a:pt x="6797" y="27553"/>
                      <a:pt x="6880" y="27541"/>
                    </a:cubicBezTo>
                    <a:cubicBezTo>
                      <a:pt x="7178" y="27493"/>
                      <a:pt x="7475" y="27434"/>
                      <a:pt x="7809" y="27362"/>
                    </a:cubicBezTo>
                    <a:lnTo>
                      <a:pt x="8059" y="27303"/>
                    </a:lnTo>
                    <a:cubicBezTo>
                      <a:pt x="8440" y="27220"/>
                      <a:pt x="8833" y="27124"/>
                      <a:pt x="9225" y="27017"/>
                    </a:cubicBezTo>
                    <a:cubicBezTo>
                      <a:pt x="9809" y="26862"/>
                      <a:pt x="10392" y="26684"/>
                      <a:pt x="10976" y="26493"/>
                    </a:cubicBezTo>
                    <a:lnTo>
                      <a:pt x="11464" y="26339"/>
                    </a:lnTo>
                    <a:cubicBezTo>
                      <a:pt x="11881" y="26184"/>
                      <a:pt x="12262" y="26053"/>
                      <a:pt x="12619" y="25910"/>
                    </a:cubicBezTo>
                    <a:cubicBezTo>
                      <a:pt x="12845" y="25827"/>
                      <a:pt x="13059" y="25731"/>
                      <a:pt x="13274" y="25648"/>
                    </a:cubicBezTo>
                    <a:cubicBezTo>
                      <a:pt x="13488" y="25565"/>
                      <a:pt x="13714" y="25469"/>
                      <a:pt x="13928" y="25374"/>
                    </a:cubicBezTo>
                    <a:cubicBezTo>
                      <a:pt x="14047" y="25326"/>
                      <a:pt x="14167" y="25279"/>
                      <a:pt x="14286" y="25231"/>
                    </a:cubicBezTo>
                    <a:cubicBezTo>
                      <a:pt x="14321" y="25219"/>
                      <a:pt x="14345" y="25207"/>
                      <a:pt x="14381" y="25184"/>
                    </a:cubicBezTo>
                    <a:lnTo>
                      <a:pt x="14702" y="25041"/>
                    </a:lnTo>
                    <a:cubicBezTo>
                      <a:pt x="14881" y="24957"/>
                      <a:pt x="15060" y="24874"/>
                      <a:pt x="15238" y="24791"/>
                    </a:cubicBezTo>
                    <a:cubicBezTo>
                      <a:pt x="15464" y="24684"/>
                      <a:pt x="15691" y="24576"/>
                      <a:pt x="15905" y="24469"/>
                    </a:cubicBezTo>
                    <a:cubicBezTo>
                      <a:pt x="16381" y="24231"/>
                      <a:pt x="16834" y="24017"/>
                      <a:pt x="17250" y="23791"/>
                    </a:cubicBezTo>
                    <a:cubicBezTo>
                      <a:pt x="17405" y="23707"/>
                      <a:pt x="17560" y="23624"/>
                      <a:pt x="17715" y="23541"/>
                    </a:cubicBezTo>
                    <a:lnTo>
                      <a:pt x="17881" y="23445"/>
                    </a:lnTo>
                    <a:lnTo>
                      <a:pt x="17822" y="23338"/>
                    </a:lnTo>
                    <a:lnTo>
                      <a:pt x="17917" y="23433"/>
                    </a:lnTo>
                    <a:cubicBezTo>
                      <a:pt x="18143" y="23302"/>
                      <a:pt x="18358" y="23183"/>
                      <a:pt x="18584" y="23052"/>
                    </a:cubicBezTo>
                    <a:cubicBezTo>
                      <a:pt x="18810" y="22921"/>
                      <a:pt x="19036" y="22790"/>
                      <a:pt x="19262" y="22660"/>
                    </a:cubicBezTo>
                    <a:cubicBezTo>
                      <a:pt x="19429" y="22552"/>
                      <a:pt x="19608" y="22445"/>
                      <a:pt x="19786" y="22338"/>
                    </a:cubicBezTo>
                    <a:cubicBezTo>
                      <a:pt x="20001" y="22207"/>
                      <a:pt x="20215" y="22076"/>
                      <a:pt x="20429" y="21933"/>
                    </a:cubicBezTo>
                    <a:cubicBezTo>
                      <a:pt x="20572" y="21850"/>
                      <a:pt x="20703" y="21755"/>
                      <a:pt x="20846" y="21671"/>
                    </a:cubicBezTo>
                    <a:cubicBezTo>
                      <a:pt x="20989" y="21576"/>
                      <a:pt x="21132" y="21481"/>
                      <a:pt x="21275" y="21386"/>
                    </a:cubicBezTo>
                    <a:cubicBezTo>
                      <a:pt x="21489" y="21243"/>
                      <a:pt x="21715" y="21088"/>
                      <a:pt x="21941" y="20945"/>
                    </a:cubicBezTo>
                    <a:cubicBezTo>
                      <a:pt x="22429" y="20612"/>
                      <a:pt x="22870" y="20302"/>
                      <a:pt x="23275" y="20004"/>
                    </a:cubicBezTo>
                    <a:cubicBezTo>
                      <a:pt x="23549" y="19802"/>
                      <a:pt x="23811" y="19600"/>
                      <a:pt x="24073" y="19409"/>
                    </a:cubicBezTo>
                    <a:lnTo>
                      <a:pt x="24334" y="19207"/>
                    </a:lnTo>
                    <a:cubicBezTo>
                      <a:pt x="24394" y="19159"/>
                      <a:pt x="24454" y="19111"/>
                      <a:pt x="24525" y="19064"/>
                    </a:cubicBezTo>
                    <a:cubicBezTo>
                      <a:pt x="24715" y="18909"/>
                      <a:pt x="24894" y="18766"/>
                      <a:pt x="25085" y="18611"/>
                    </a:cubicBezTo>
                    <a:lnTo>
                      <a:pt x="25620" y="18195"/>
                    </a:lnTo>
                    <a:lnTo>
                      <a:pt x="26073" y="17814"/>
                    </a:lnTo>
                    <a:cubicBezTo>
                      <a:pt x="26156" y="17754"/>
                      <a:pt x="26239" y="17683"/>
                      <a:pt x="26323" y="17611"/>
                    </a:cubicBezTo>
                    <a:cubicBezTo>
                      <a:pt x="26501" y="17456"/>
                      <a:pt x="26680" y="17302"/>
                      <a:pt x="26859" y="17147"/>
                    </a:cubicBezTo>
                    <a:cubicBezTo>
                      <a:pt x="27061" y="16968"/>
                      <a:pt x="27263" y="16790"/>
                      <a:pt x="27466" y="16611"/>
                    </a:cubicBezTo>
                    <a:lnTo>
                      <a:pt x="27609" y="16468"/>
                    </a:lnTo>
                    <a:lnTo>
                      <a:pt x="28061" y="16052"/>
                    </a:lnTo>
                    <a:cubicBezTo>
                      <a:pt x="28240" y="15897"/>
                      <a:pt x="28395" y="15742"/>
                      <a:pt x="28573" y="15563"/>
                    </a:cubicBezTo>
                    <a:cubicBezTo>
                      <a:pt x="28752" y="15397"/>
                      <a:pt x="28930" y="15218"/>
                      <a:pt x="29109" y="15040"/>
                    </a:cubicBezTo>
                    <a:lnTo>
                      <a:pt x="29145" y="15004"/>
                    </a:lnTo>
                    <a:cubicBezTo>
                      <a:pt x="29240" y="14909"/>
                      <a:pt x="29335" y="14813"/>
                      <a:pt x="29418" y="14730"/>
                    </a:cubicBezTo>
                    <a:cubicBezTo>
                      <a:pt x="29514" y="14635"/>
                      <a:pt x="29609" y="14539"/>
                      <a:pt x="29692" y="14444"/>
                    </a:cubicBezTo>
                    <a:lnTo>
                      <a:pt x="29740" y="14408"/>
                    </a:lnTo>
                    <a:cubicBezTo>
                      <a:pt x="29919" y="14218"/>
                      <a:pt x="30097" y="14027"/>
                      <a:pt x="30276" y="13837"/>
                    </a:cubicBezTo>
                    <a:cubicBezTo>
                      <a:pt x="30621" y="13456"/>
                      <a:pt x="30978" y="13051"/>
                      <a:pt x="31347" y="12634"/>
                    </a:cubicBezTo>
                    <a:cubicBezTo>
                      <a:pt x="31431" y="12539"/>
                      <a:pt x="31514" y="12432"/>
                      <a:pt x="31597" y="12337"/>
                    </a:cubicBezTo>
                    <a:cubicBezTo>
                      <a:pt x="31693" y="12206"/>
                      <a:pt x="31800" y="12087"/>
                      <a:pt x="31895" y="11968"/>
                    </a:cubicBezTo>
                    <a:lnTo>
                      <a:pt x="32085" y="11730"/>
                    </a:lnTo>
                    <a:lnTo>
                      <a:pt x="32300" y="11468"/>
                    </a:lnTo>
                    <a:cubicBezTo>
                      <a:pt x="32443" y="11289"/>
                      <a:pt x="32586" y="11099"/>
                      <a:pt x="32728" y="10920"/>
                    </a:cubicBezTo>
                    <a:cubicBezTo>
                      <a:pt x="32847" y="10765"/>
                      <a:pt x="32967" y="10610"/>
                      <a:pt x="33074" y="10444"/>
                    </a:cubicBezTo>
                    <a:cubicBezTo>
                      <a:pt x="33240" y="10217"/>
                      <a:pt x="33419" y="9991"/>
                      <a:pt x="33562" y="9765"/>
                    </a:cubicBezTo>
                    <a:cubicBezTo>
                      <a:pt x="33645" y="9658"/>
                      <a:pt x="33717" y="9551"/>
                      <a:pt x="33800" y="9432"/>
                    </a:cubicBezTo>
                    <a:cubicBezTo>
                      <a:pt x="33931" y="9229"/>
                      <a:pt x="34074" y="9027"/>
                      <a:pt x="34193" y="8824"/>
                    </a:cubicBezTo>
                    <a:lnTo>
                      <a:pt x="34383" y="8527"/>
                    </a:lnTo>
                    <a:cubicBezTo>
                      <a:pt x="34455" y="8432"/>
                      <a:pt x="34514" y="8336"/>
                      <a:pt x="34574" y="8229"/>
                    </a:cubicBezTo>
                    <a:cubicBezTo>
                      <a:pt x="34729" y="7979"/>
                      <a:pt x="34883" y="7729"/>
                      <a:pt x="35026" y="7467"/>
                    </a:cubicBezTo>
                    <a:lnTo>
                      <a:pt x="35241" y="7086"/>
                    </a:lnTo>
                    <a:lnTo>
                      <a:pt x="35312" y="6955"/>
                    </a:lnTo>
                    <a:cubicBezTo>
                      <a:pt x="35419" y="6741"/>
                      <a:pt x="35538" y="6527"/>
                      <a:pt x="35634" y="6312"/>
                    </a:cubicBezTo>
                    <a:cubicBezTo>
                      <a:pt x="35657" y="6277"/>
                      <a:pt x="35681" y="6229"/>
                      <a:pt x="35693" y="6193"/>
                    </a:cubicBezTo>
                    <a:cubicBezTo>
                      <a:pt x="35788" y="6027"/>
                      <a:pt x="35860" y="5848"/>
                      <a:pt x="35931" y="5693"/>
                    </a:cubicBezTo>
                    <a:cubicBezTo>
                      <a:pt x="36003" y="5538"/>
                      <a:pt x="36074" y="5384"/>
                      <a:pt x="36134" y="5229"/>
                    </a:cubicBezTo>
                    <a:cubicBezTo>
                      <a:pt x="36217" y="5050"/>
                      <a:pt x="36300" y="4860"/>
                      <a:pt x="36372" y="4681"/>
                    </a:cubicBezTo>
                    <a:cubicBezTo>
                      <a:pt x="36431" y="4526"/>
                      <a:pt x="36479" y="4383"/>
                      <a:pt x="36538" y="4217"/>
                    </a:cubicBezTo>
                    <a:cubicBezTo>
                      <a:pt x="36586" y="4098"/>
                      <a:pt x="36634" y="3967"/>
                      <a:pt x="36669" y="3848"/>
                    </a:cubicBezTo>
                    <a:cubicBezTo>
                      <a:pt x="36717" y="3729"/>
                      <a:pt x="36753" y="3610"/>
                      <a:pt x="36788" y="3479"/>
                    </a:cubicBezTo>
                    <a:cubicBezTo>
                      <a:pt x="36836" y="3348"/>
                      <a:pt x="36872" y="3217"/>
                      <a:pt x="36907" y="3098"/>
                    </a:cubicBezTo>
                    <a:cubicBezTo>
                      <a:pt x="36979" y="2836"/>
                      <a:pt x="37050" y="2586"/>
                      <a:pt x="37110" y="2324"/>
                    </a:cubicBezTo>
                    <a:cubicBezTo>
                      <a:pt x="37134" y="2193"/>
                      <a:pt x="37158" y="2074"/>
                      <a:pt x="37181" y="1943"/>
                    </a:cubicBezTo>
                    <a:cubicBezTo>
                      <a:pt x="37229" y="1716"/>
                      <a:pt x="37265" y="1466"/>
                      <a:pt x="37300" y="1193"/>
                    </a:cubicBezTo>
                    <a:cubicBezTo>
                      <a:pt x="37324" y="1085"/>
                      <a:pt x="37324" y="978"/>
                      <a:pt x="37336" y="871"/>
                    </a:cubicBezTo>
                    <a:cubicBezTo>
                      <a:pt x="37360" y="621"/>
                      <a:pt x="37384" y="359"/>
                      <a:pt x="37384" y="133"/>
                    </a:cubicBezTo>
                    <a:cubicBezTo>
                      <a:pt x="37384" y="61"/>
                      <a:pt x="37324" y="2"/>
                      <a:pt x="37253" y="2"/>
                    </a:cubicBezTo>
                    <a:cubicBezTo>
                      <a:pt x="37247" y="1"/>
                      <a:pt x="37240" y="0"/>
                      <a:pt x="372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8" name="Google Shape;2548;p66"/>
            <p:cNvSpPr/>
            <p:nvPr/>
          </p:nvSpPr>
          <p:spPr>
            <a:xfrm>
              <a:off x="6372571" y="2401557"/>
              <a:ext cx="394164" cy="344562"/>
            </a:xfrm>
            <a:custGeom>
              <a:avLst/>
              <a:gdLst/>
              <a:ahLst/>
              <a:cxnLst/>
              <a:rect l="l" t="t" r="r" b="b"/>
              <a:pathLst>
                <a:path w="11014" h="9628" extrusionOk="0">
                  <a:moveTo>
                    <a:pt x="11014" y="4806"/>
                  </a:moveTo>
                  <a:cubicBezTo>
                    <a:pt x="11014" y="4806"/>
                    <a:pt x="11014" y="4806"/>
                    <a:pt x="11014" y="4806"/>
                  </a:cubicBezTo>
                  <a:cubicBezTo>
                    <a:pt x="11014" y="4806"/>
                    <a:pt x="11014" y="4806"/>
                    <a:pt x="11014" y="4806"/>
                  </a:cubicBezTo>
                  <a:close/>
                  <a:moveTo>
                    <a:pt x="2360" y="1"/>
                  </a:moveTo>
                  <a:cubicBezTo>
                    <a:pt x="1873" y="1"/>
                    <a:pt x="1446" y="515"/>
                    <a:pt x="1715" y="1007"/>
                  </a:cubicBezTo>
                  <a:cubicBezTo>
                    <a:pt x="1858" y="1269"/>
                    <a:pt x="2477" y="1781"/>
                    <a:pt x="3203" y="2305"/>
                  </a:cubicBezTo>
                  <a:lnTo>
                    <a:pt x="3358" y="2424"/>
                  </a:lnTo>
                  <a:cubicBezTo>
                    <a:pt x="2787" y="2055"/>
                    <a:pt x="2191" y="1746"/>
                    <a:pt x="1560" y="1496"/>
                  </a:cubicBezTo>
                  <a:cubicBezTo>
                    <a:pt x="1310" y="1377"/>
                    <a:pt x="1048" y="1317"/>
                    <a:pt x="786" y="1305"/>
                  </a:cubicBezTo>
                  <a:cubicBezTo>
                    <a:pt x="775" y="1305"/>
                    <a:pt x="763" y="1304"/>
                    <a:pt x="752" y="1304"/>
                  </a:cubicBezTo>
                  <a:cubicBezTo>
                    <a:pt x="492" y="1304"/>
                    <a:pt x="256" y="1434"/>
                    <a:pt x="108" y="1650"/>
                  </a:cubicBezTo>
                  <a:cubicBezTo>
                    <a:pt x="12" y="1853"/>
                    <a:pt x="1" y="2079"/>
                    <a:pt x="84" y="2281"/>
                  </a:cubicBezTo>
                  <a:cubicBezTo>
                    <a:pt x="167" y="2484"/>
                    <a:pt x="298" y="2662"/>
                    <a:pt x="453" y="2805"/>
                  </a:cubicBezTo>
                  <a:cubicBezTo>
                    <a:pt x="954" y="3296"/>
                    <a:pt x="1689" y="3828"/>
                    <a:pt x="2326" y="4253"/>
                  </a:cubicBezTo>
                  <a:lnTo>
                    <a:pt x="2326" y="4253"/>
                  </a:lnTo>
                  <a:cubicBezTo>
                    <a:pt x="1864" y="4019"/>
                    <a:pt x="1345" y="3793"/>
                    <a:pt x="1130" y="3793"/>
                  </a:cubicBezTo>
                  <a:cubicBezTo>
                    <a:pt x="1126" y="3793"/>
                    <a:pt x="1123" y="3793"/>
                    <a:pt x="1120" y="3793"/>
                  </a:cubicBezTo>
                  <a:cubicBezTo>
                    <a:pt x="774" y="3817"/>
                    <a:pt x="429" y="3996"/>
                    <a:pt x="322" y="4317"/>
                  </a:cubicBezTo>
                  <a:cubicBezTo>
                    <a:pt x="167" y="4770"/>
                    <a:pt x="715" y="5175"/>
                    <a:pt x="1084" y="5448"/>
                  </a:cubicBezTo>
                  <a:cubicBezTo>
                    <a:pt x="2763" y="6734"/>
                    <a:pt x="5847" y="8449"/>
                    <a:pt x="8037" y="9628"/>
                  </a:cubicBezTo>
                  <a:cubicBezTo>
                    <a:pt x="7775" y="9306"/>
                    <a:pt x="7621" y="8913"/>
                    <a:pt x="7597" y="8496"/>
                  </a:cubicBezTo>
                  <a:cubicBezTo>
                    <a:pt x="7597" y="8496"/>
                    <a:pt x="7740" y="6984"/>
                    <a:pt x="8299" y="6306"/>
                  </a:cubicBezTo>
                  <a:cubicBezTo>
                    <a:pt x="9488" y="4848"/>
                    <a:pt x="10857" y="4805"/>
                    <a:pt x="11001" y="4805"/>
                  </a:cubicBezTo>
                  <a:cubicBezTo>
                    <a:pt x="11009" y="4805"/>
                    <a:pt x="11013" y="4805"/>
                    <a:pt x="11014" y="4806"/>
                  </a:cubicBezTo>
                  <a:lnTo>
                    <a:pt x="11014" y="4806"/>
                  </a:lnTo>
                  <a:cubicBezTo>
                    <a:pt x="10609" y="4294"/>
                    <a:pt x="10121" y="3663"/>
                    <a:pt x="9549" y="2841"/>
                  </a:cubicBezTo>
                  <a:cubicBezTo>
                    <a:pt x="9216" y="2389"/>
                    <a:pt x="8966" y="1888"/>
                    <a:pt x="8656" y="1412"/>
                  </a:cubicBezTo>
                  <a:cubicBezTo>
                    <a:pt x="8430" y="1067"/>
                    <a:pt x="8204" y="626"/>
                    <a:pt x="7823" y="436"/>
                  </a:cubicBezTo>
                  <a:cubicBezTo>
                    <a:pt x="7724" y="390"/>
                    <a:pt x="7631" y="370"/>
                    <a:pt x="7544" y="370"/>
                  </a:cubicBezTo>
                  <a:cubicBezTo>
                    <a:pt x="7201" y="370"/>
                    <a:pt x="6966" y="689"/>
                    <a:pt x="6966" y="1031"/>
                  </a:cubicBezTo>
                  <a:cubicBezTo>
                    <a:pt x="6966" y="1673"/>
                    <a:pt x="7132" y="2303"/>
                    <a:pt x="7453" y="2862"/>
                  </a:cubicBezTo>
                  <a:lnTo>
                    <a:pt x="7453" y="2862"/>
                  </a:lnTo>
                  <a:cubicBezTo>
                    <a:pt x="7353" y="2698"/>
                    <a:pt x="5511" y="1459"/>
                    <a:pt x="5085" y="1198"/>
                  </a:cubicBezTo>
                  <a:cubicBezTo>
                    <a:pt x="4311" y="686"/>
                    <a:pt x="3394" y="150"/>
                    <a:pt x="2453" y="7"/>
                  </a:cubicBezTo>
                  <a:cubicBezTo>
                    <a:pt x="2422" y="3"/>
                    <a:pt x="2391" y="1"/>
                    <a:pt x="2360" y="1"/>
                  </a:cubicBezTo>
                  <a:close/>
                </a:path>
              </a:pathLst>
            </a:custGeom>
            <a:solidFill>
              <a:srgbClr val="C474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6"/>
            <p:cNvSpPr/>
            <p:nvPr/>
          </p:nvSpPr>
          <p:spPr>
            <a:xfrm>
              <a:off x="6367453" y="2396511"/>
              <a:ext cx="407691" cy="354726"/>
            </a:xfrm>
            <a:custGeom>
              <a:avLst/>
              <a:gdLst/>
              <a:ahLst/>
              <a:cxnLst/>
              <a:rect l="l" t="t" r="r" b="b"/>
              <a:pathLst>
                <a:path w="11392" h="9912" extrusionOk="0">
                  <a:moveTo>
                    <a:pt x="2531" y="0"/>
                  </a:moveTo>
                  <a:cubicBezTo>
                    <a:pt x="2235" y="0"/>
                    <a:pt x="1958" y="140"/>
                    <a:pt x="1787" y="386"/>
                  </a:cubicBezTo>
                  <a:cubicBezTo>
                    <a:pt x="1608" y="625"/>
                    <a:pt x="1596" y="946"/>
                    <a:pt x="1739" y="1208"/>
                  </a:cubicBezTo>
                  <a:cubicBezTo>
                    <a:pt x="1846" y="1375"/>
                    <a:pt x="1977" y="1529"/>
                    <a:pt x="2132" y="1660"/>
                  </a:cubicBezTo>
                  <a:cubicBezTo>
                    <a:pt x="2013" y="1601"/>
                    <a:pt x="1882" y="1553"/>
                    <a:pt x="1763" y="1494"/>
                  </a:cubicBezTo>
                  <a:cubicBezTo>
                    <a:pt x="1501" y="1375"/>
                    <a:pt x="1227" y="1315"/>
                    <a:pt x="941" y="1303"/>
                  </a:cubicBezTo>
                  <a:cubicBezTo>
                    <a:pt x="930" y="1303"/>
                    <a:pt x="919" y="1303"/>
                    <a:pt x="908" y="1303"/>
                  </a:cubicBezTo>
                  <a:cubicBezTo>
                    <a:pt x="588" y="1303"/>
                    <a:pt x="304" y="1467"/>
                    <a:pt x="132" y="1732"/>
                  </a:cubicBezTo>
                  <a:cubicBezTo>
                    <a:pt x="13" y="1958"/>
                    <a:pt x="1" y="2232"/>
                    <a:pt x="108" y="2470"/>
                  </a:cubicBezTo>
                  <a:cubicBezTo>
                    <a:pt x="191" y="2684"/>
                    <a:pt x="334" y="2887"/>
                    <a:pt x="513" y="3042"/>
                  </a:cubicBezTo>
                  <a:cubicBezTo>
                    <a:pt x="786" y="3315"/>
                    <a:pt x="1084" y="3565"/>
                    <a:pt x="1406" y="3804"/>
                  </a:cubicBezTo>
                  <a:cubicBezTo>
                    <a:pt x="1346" y="3792"/>
                    <a:pt x="1298" y="3792"/>
                    <a:pt x="1251" y="3792"/>
                  </a:cubicBezTo>
                  <a:cubicBezTo>
                    <a:pt x="882" y="3815"/>
                    <a:pt x="453" y="4018"/>
                    <a:pt x="322" y="4423"/>
                  </a:cubicBezTo>
                  <a:cubicBezTo>
                    <a:pt x="155" y="4947"/>
                    <a:pt x="739" y="5399"/>
                    <a:pt x="1144" y="5709"/>
                  </a:cubicBezTo>
                  <a:cubicBezTo>
                    <a:pt x="2822" y="6994"/>
                    <a:pt x="5930" y="8709"/>
                    <a:pt x="8109" y="9899"/>
                  </a:cubicBezTo>
                  <a:cubicBezTo>
                    <a:pt x="8133" y="9899"/>
                    <a:pt x="8156" y="9911"/>
                    <a:pt x="8180" y="9911"/>
                  </a:cubicBezTo>
                  <a:lnTo>
                    <a:pt x="8180" y="9899"/>
                  </a:lnTo>
                  <a:cubicBezTo>
                    <a:pt x="8311" y="9888"/>
                    <a:pt x="8359" y="9721"/>
                    <a:pt x="8252" y="9638"/>
                  </a:cubicBezTo>
                  <a:cubicBezTo>
                    <a:pt x="6073" y="8459"/>
                    <a:pt x="2977" y="6744"/>
                    <a:pt x="1298" y="5458"/>
                  </a:cubicBezTo>
                  <a:cubicBezTo>
                    <a:pt x="953" y="5197"/>
                    <a:pt x="489" y="4839"/>
                    <a:pt x="596" y="4494"/>
                  </a:cubicBezTo>
                  <a:cubicBezTo>
                    <a:pt x="691" y="4220"/>
                    <a:pt x="1013" y="4089"/>
                    <a:pt x="1263" y="4065"/>
                  </a:cubicBezTo>
                  <a:cubicBezTo>
                    <a:pt x="1267" y="4065"/>
                    <a:pt x="1271" y="4065"/>
                    <a:pt x="1276" y="4065"/>
                  </a:cubicBezTo>
                  <a:cubicBezTo>
                    <a:pt x="1455" y="4065"/>
                    <a:pt x="1953" y="4285"/>
                    <a:pt x="2394" y="4506"/>
                  </a:cubicBezTo>
                  <a:cubicBezTo>
                    <a:pt x="2549" y="4601"/>
                    <a:pt x="2680" y="4696"/>
                    <a:pt x="2799" y="4768"/>
                  </a:cubicBezTo>
                  <a:lnTo>
                    <a:pt x="3108" y="4899"/>
                  </a:lnTo>
                  <a:cubicBezTo>
                    <a:pt x="3121" y="4902"/>
                    <a:pt x="3133" y="4904"/>
                    <a:pt x="3145" y="4904"/>
                  </a:cubicBezTo>
                  <a:cubicBezTo>
                    <a:pt x="3266" y="4904"/>
                    <a:pt x="3338" y="4747"/>
                    <a:pt x="3251" y="4649"/>
                  </a:cubicBezTo>
                  <a:cubicBezTo>
                    <a:pt x="3120" y="4566"/>
                    <a:pt x="2846" y="4411"/>
                    <a:pt x="2537" y="4256"/>
                  </a:cubicBezTo>
                  <a:cubicBezTo>
                    <a:pt x="1882" y="3839"/>
                    <a:pt x="1275" y="3363"/>
                    <a:pt x="703" y="2839"/>
                  </a:cubicBezTo>
                  <a:cubicBezTo>
                    <a:pt x="560" y="2708"/>
                    <a:pt x="441" y="2541"/>
                    <a:pt x="358" y="2363"/>
                  </a:cubicBezTo>
                  <a:cubicBezTo>
                    <a:pt x="298" y="2196"/>
                    <a:pt x="298" y="2018"/>
                    <a:pt x="382" y="1863"/>
                  </a:cubicBezTo>
                  <a:cubicBezTo>
                    <a:pt x="495" y="1682"/>
                    <a:pt x="694" y="1576"/>
                    <a:pt x="897" y="1576"/>
                  </a:cubicBezTo>
                  <a:cubicBezTo>
                    <a:pt x="908" y="1576"/>
                    <a:pt x="919" y="1576"/>
                    <a:pt x="929" y="1577"/>
                  </a:cubicBezTo>
                  <a:cubicBezTo>
                    <a:pt x="1179" y="1589"/>
                    <a:pt x="1429" y="1648"/>
                    <a:pt x="1644" y="1756"/>
                  </a:cubicBezTo>
                  <a:cubicBezTo>
                    <a:pt x="2275" y="2006"/>
                    <a:pt x="2870" y="2315"/>
                    <a:pt x="3430" y="2672"/>
                  </a:cubicBezTo>
                  <a:cubicBezTo>
                    <a:pt x="3447" y="2678"/>
                    <a:pt x="3464" y="2681"/>
                    <a:pt x="3479" y="2681"/>
                  </a:cubicBezTo>
                  <a:cubicBezTo>
                    <a:pt x="3596" y="2681"/>
                    <a:pt x="3670" y="2540"/>
                    <a:pt x="3596" y="2446"/>
                  </a:cubicBezTo>
                  <a:lnTo>
                    <a:pt x="3430" y="2327"/>
                  </a:lnTo>
                  <a:cubicBezTo>
                    <a:pt x="2334" y="1518"/>
                    <a:pt x="2060" y="1196"/>
                    <a:pt x="1989" y="1065"/>
                  </a:cubicBezTo>
                  <a:cubicBezTo>
                    <a:pt x="1894" y="898"/>
                    <a:pt x="1906" y="696"/>
                    <a:pt x="2025" y="541"/>
                  </a:cubicBezTo>
                  <a:cubicBezTo>
                    <a:pt x="2127" y="377"/>
                    <a:pt x="2309" y="284"/>
                    <a:pt x="2495" y="284"/>
                  </a:cubicBezTo>
                  <a:cubicBezTo>
                    <a:pt x="2525" y="284"/>
                    <a:pt x="2555" y="286"/>
                    <a:pt x="2584" y="291"/>
                  </a:cubicBezTo>
                  <a:cubicBezTo>
                    <a:pt x="3477" y="422"/>
                    <a:pt x="4346" y="922"/>
                    <a:pt x="5168" y="1446"/>
                  </a:cubicBezTo>
                  <a:cubicBezTo>
                    <a:pt x="5656" y="1768"/>
                    <a:pt x="7359" y="2922"/>
                    <a:pt x="7490" y="3065"/>
                  </a:cubicBezTo>
                  <a:cubicBezTo>
                    <a:pt x="7520" y="3096"/>
                    <a:pt x="7555" y="3109"/>
                    <a:pt x="7589" y="3109"/>
                  </a:cubicBezTo>
                  <a:cubicBezTo>
                    <a:pt x="7675" y="3109"/>
                    <a:pt x="7753" y="3025"/>
                    <a:pt x="7728" y="2922"/>
                  </a:cubicBezTo>
                  <a:cubicBezTo>
                    <a:pt x="7430" y="2387"/>
                    <a:pt x="7263" y="1779"/>
                    <a:pt x="7263" y="1172"/>
                  </a:cubicBezTo>
                  <a:cubicBezTo>
                    <a:pt x="7252" y="994"/>
                    <a:pt x="7347" y="815"/>
                    <a:pt x="7490" y="708"/>
                  </a:cubicBezTo>
                  <a:cubicBezTo>
                    <a:pt x="7555" y="672"/>
                    <a:pt x="7630" y="654"/>
                    <a:pt x="7704" y="654"/>
                  </a:cubicBezTo>
                  <a:cubicBezTo>
                    <a:pt x="7778" y="654"/>
                    <a:pt x="7853" y="672"/>
                    <a:pt x="7918" y="708"/>
                  </a:cubicBezTo>
                  <a:cubicBezTo>
                    <a:pt x="8204" y="839"/>
                    <a:pt x="8406" y="1172"/>
                    <a:pt x="8585" y="1458"/>
                  </a:cubicBezTo>
                  <a:cubicBezTo>
                    <a:pt x="8621" y="1518"/>
                    <a:pt x="8657" y="1577"/>
                    <a:pt x="8692" y="1625"/>
                  </a:cubicBezTo>
                  <a:cubicBezTo>
                    <a:pt x="8811" y="1815"/>
                    <a:pt x="8930" y="2006"/>
                    <a:pt x="9038" y="2208"/>
                  </a:cubicBezTo>
                  <a:cubicBezTo>
                    <a:pt x="9204" y="2494"/>
                    <a:pt x="9383" y="2791"/>
                    <a:pt x="9573" y="3065"/>
                  </a:cubicBezTo>
                  <a:cubicBezTo>
                    <a:pt x="10097" y="3792"/>
                    <a:pt x="10585" y="4435"/>
                    <a:pt x="11062" y="5030"/>
                  </a:cubicBezTo>
                  <a:cubicBezTo>
                    <a:pt x="11079" y="5075"/>
                    <a:pt x="11111" y="5092"/>
                    <a:pt x="11147" y="5092"/>
                  </a:cubicBezTo>
                  <a:cubicBezTo>
                    <a:pt x="11254" y="5092"/>
                    <a:pt x="11392" y="4932"/>
                    <a:pt x="11276" y="4851"/>
                  </a:cubicBezTo>
                  <a:cubicBezTo>
                    <a:pt x="10812" y="4256"/>
                    <a:pt x="10323" y="3625"/>
                    <a:pt x="9811" y="2899"/>
                  </a:cubicBezTo>
                  <a:cubicBezTo>
                    <a:pt x="9621" y="2637"/>
                    <a:pt x="9454" y="2339"/>
                    <a:pt x="9288" y="2065"/>
                  </a:cubicBezTo>
                  <a:cubicBezTo>
                    <a:pt x="9168" y="1863"/>
                    <a:pt x="9049" y="1672"/>
                    <a:pt x="8930" y="1470"/>
                  </a:cubicBezTo>
                  <a:cubicBezTo>
                    <a:pt x="8895" y="1422"/>
                    <a:pt x="8859" y="1375"/>
                    <a:pt x="8823" y="1315"/>
                  </a:cubicBezTo>
                  <a:cubicBezTo>
                    <a:pt x="8633" y="994"/>
                    <a:pt x="8406" y="625"/>
                    <a:pt x="8037" y="446"/>
                  </a:cubicBezTo>
                  <a:cubicBezTo>
                    <a:pt x="7932" y="396"/>
                    <a:pt x="7820" y="370"/>
                    <a:pt x="7708" y="370"/>
                  </a:cubicBezTo>
                  <a:cubicBezTo>
                    <a:pt x="7578" y="370"/>
                    <a:pt x="7450" y="405"/>
                    <a:pt x="7335" y="482"/>
                  </a:cubicBezTo>
                  <a:cubicBezTo>
                    <a:pt x="7109" y="636"/>
                    <a:pt x="6966" y="898"/>
                    <a:pt x="6978" y="1172"/>
                  </a:cubicBezTo>
                  <a:cubicBezTo>
                    <a:pt x="6978" y="1637"/>
                    <a:pt x="7061" y="2077"/>
                    <a:pt x="7216" y="2506"/>
                  </a:cubicBezTo>
                  <a:cubicBezTo>
                    <a:pt x="6513" y="1994"/>
                    <a:pt x="5335" y="1220"/>
                    <a:pt x="5323" y="1208"/>
                  </a:cubicBezTo>
                  <a:cubicBezTo>
                    <a:pt x="4477" y="672"/>
                    <a:pt x="3573" y="148"/>
                    <a:pt x="2632" y="5"/>
                  </a:cubicBezTo>
                  <a:cubicBezTo>
                    <a:pt x="2598" y="2"/>
                    <a:pt x="2564" y="0"/>
                    <a:pt x="2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6"/>
            <p:cNvSpPr/>
            <p:nvPr/>
          </p:nvSpPr>
          <p:spPr>
            <a:xfrm>
              <a:off x="6473524" y="2473095"/>
              <a:ext cx="69106" cy="46774"/>
            </a:xfrm>
            <a:custGeom>
              <a:avLst/>
              <a:gdLst/>
              <a:ahLst/>
              <a:cxnLst/>
              <a:rect l="l" t="t" r="r" b="b"/>
              <a:pathLst>
                <a:path w="1931" h="1307" extrusionOk="0">
                  <a:moveTo>
                    <a:pt x="190" y="0"/>
                  </a:moveTo>
                  <a:cubicBezTo>
                    <a:pt x="74" y="0"/>
                    <a:pt x="1" y="142"/>
                    <a:pt x="85" y="247"/>
                  </a:cubicBezTo>
                  <a:cubicBezTo>
                    <a:pt x="609" y="592"/>
                    <a:pt x="1132" y="937"/>
                    <a:pt x="1668" y="1283"/>
                  </a:cubicBezTo>
                  <a:cubicBezTo>
                    <a:pt x="1680" y="1294"/>
                    <a:pt x="1716" y="1306"/>
                    <a:pt x="1740" y="1306"/>
                  </a:cubicBezTo>
                  <a:cubicBezTo>
                    <a:pt x="1883" y="1294"/>
                    <a:pt x="1930" y="1116"/>
                    <a:pt x="1823" y="1032"/>
                  </a:cubicBezTo>
                  <a:cubicBezTo>
                    <a:pt x="1287" y="699"/>
                    <a:pt x="763" y="354"/>
                    <a:pt x="239" y="9"/>
                  </a:cubicBezTo>
                  <a:cubicBezTo>
                    <a:pt x="222" y="3"/>
                    <a:pt x="206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6"/>
            <p:cNvSpPr/>
            <p:nvPr/>
          </p:nvSpPr>
          <p:spPr>
            <a:xfrm>
              <a:off x="6451838" y="2549177"/>
              <a:ext cx="72040" cy="41406"/>
            </a:xfrm>
            <a:custGeom>
              <a:avLst/>
              <a:gdLst/>
              <a:ahLst/>
              <a:cxnLst/>
              <a:rect l="l" t="t" r="r" b="b"/>
              <a:pathLst>
                <a:path w="2013" h="1157" extrusionOk="0">
                  <a:moveTo>
                    <a:pt x="157" y="0"/>
                  </a:moveTo>
                  <a:cubicBezTo>
                    <a:pt x="110" y="0"/>
                    <a:pt x="66" y="24"/>
                    <a:pt x="36" y="61"/>
                  </a:cubicBezTo>
                  <a:cubicBezTo>
                    <a:pt x="0" y="133"/>
                    <a:pt x="24" y="216"/>
                    <a:pt x="83" y="264"/>
                  </a:cubicBezTo>
                  <a:cubicBezTo>
                    <a:pt x="631" y="597"/>
                    <a:pt x="1191" y="895"/>
                    <a:pt x="1786" y="1145"/>
                  </a:cubicBezTo>
                  <a:cubicBezTo>
                    <a:pt x="1798" y="1145"/>
                    <a:pt x="1822" y="1157"/>
                    <a:pt x="1834" y="1157"/>
                  </a:cubicBezTo>
                  <a:lnTo>
                    <a:pt x="1846" y="1157"/>
                  </a:lnTo>
                  <a:cubicBezTo>
                    <a:pt x="1977" y="1133"/>
                    <a:pt x="2012" y="954"/>
                    <a:pt x="1905" y="883"/>
                  </a:cubicBezTo>
                  <a:cubicBezTo>
                    <a:pt x="1322" y="633"/>
                    <a:pt x="774" y="347"/>
                    <a:pt x="238" y="26"/>
                  </a:cubicBezTo>
                  <a:cubicBezTo>
                    <a:pt x="212" y="8"/>
                    <a:pt x="184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6"/>
            <p:cNvSpPr/>
            <p:nvPr/>
          </p:nvSpPr>
          <p:spPr>
            <a:xfrm>
              <a:off x="6639287" y="2036210"/>
              <a:ext cx="796415" cy="809656"/>
            </a:xfrm>
            <a:custGeom>
              <a:avLst/>
              <a:gdLst/>
              <a:ahLst/>
              <a:cxnLst/>
              <a:rect l="l" t="t" r="r" b="b"/>
              <a:pathLst>
                <a:path w="22254" h="22624" extrusionOk="0">
                  <a:moveTo>
                    <a:pt x="16458" y="0"/>
                  </a:moveTo>
                  <a:cubicBezTo>
                    <a:pt x="16369" y="0"/>
                    <a:pt x="16286" y="86"/>
                    <a:pt x="16312" y="191"/>
                  </a:cubicBezTo>
                  <a:cubicBezTo>
                    <a:pt x="20849" y="7109"/>
                    <a:pt x="21956" y="12824"/>
                    <a:pt x="19610" y="17170"/>
                  </a:cubicBezTo>
                  <a:cubicBezTo>
                    <a:pt x="18325" y="19575"/>
                    <a:pt x="15741" y="21408"/>
                    <a:pt x="12717" y="22051"/>
                  </a:cubicBezTo>
                  <a:cubicBezTo>
                    <a:pt x="11800" y="22248"/>
                    <a:pt x="10847" y="22346"/>
                    <a:pt x="9862" y="22346"/>
                  </a:cubicBezTo>
                  <a:cubicBezTo>
                    <a:pt x="8045" y="22346"/>
                    <a:pt x="6115" y="22012"/>
                    <a:pt x="4085" y="21349"/>
                  </a:cubicBezTo>
                  <a:cubicBezTo>
                    <a:pt x="3073" y="21027"/>
                    <a:pt x="2096" y="20610"/>
                    <a:pt x="1180" y="20087"/>
                  </a:cubicBezTo>
                  <a:cubicBezTo>
                    <a:pt x="620" y="19777"/>
                    <a:pt x="287" y="19182"/>
                    <a:pt x="310" y="18539"/>
                  </a:cubicBezTo>
                  <a:cubicBezTo>
                    <a:pt x="394" y="16920"/>
                    <a:pt x="1561" y="15574"/>
                    <a:pt x="3144" y="15241"/>
                  </a:cubicBezTo>
                  <a:cubicBezTo>
                    <a:pt x="3245" y="15220"/>
                    <a:pt x="3352" y="15211"/>
                    <a:pt x="3463" y="15211"/>
                  </a:cubicBezTo>
                  <a:cubicBezTo>
                    <a:pt x="3731" y="15211"/>
                    <a:pt x="4021" y="15262"/>
                    <a:pt x="4299" y="15312"/>
                  </a:cubicBezTo>
                  <a:cubicBezTo>
                    <a:pt x="4549" y="15360"/>
                    <a:pt x="4811" y="15396"/>
                    <a:pt x="5073" y="15419"/>
                  </a:cubicBezTo>
                  <a:cubicBezTo>
                    <a:pt x="5144" y="15419"/>
                    <a:pt x="5216" y="15360"/>
                    <a:pt x="5216" y="15276"/>
                  </a:cubicBezTo>
                  <a:cubicBezTo>
                    <a:pt x="5216" y="15205"/>
                    <a:pt x="5156" y="15134"/>
                    <a:pt x="5085" y="15134"/>
                  </a:cubicBezTo>
                  <a:cubicBezTo>
                    <a:pt x="4835" y="15110"/>
                    <a:pt x="4597" y="15086"/>
                    <a:pt x="4359" y="15026"/>
                  </a:cubicBezTo>
                  <a:cubicBezTo>
                    <a:pt x="4057" y="14976"/>
                    <a:pt x="3750" y="14920"/>
                    <a:pt x="3454" y="14920"/>
                  </a:cubicBezTo>
                  <a:cubicBezTo>
                    <a:pt x="3328" y="14920"/>
                    <a:pt x="3205" y="14930"/>
                    <a:pt x="3085" y="14955"/>
                  </a:cubicBezTo>
                  <a:cubicBezTo>
                    <a:pt x="2049" y="15181"/>
                    <a:pt x="1144" y="15824"/>
                    <a:pt x="584" y="16729"/>
                  </a:cubicBezTo>
                  <a:cubicBezTo>
                    <a:pt x="251" y="17277"/>
                    <a:pt x="72" y="17884"/>
                    <a:pt x="37" y="18515"/>
                  </a:cubicBezTo>
                  <a:cubicBezTo>
                    <a:pt x="1" y="19265"/>
                    <a:pt x="394" y="19967"/>
                    <a:pt x="1037" y="20325"/>
                  </a:cubicBezTo>
                  <a:cubicBezTo>
                    <a:pt x="1977" y="20860"/>
                    <a:pt x="2966" y="21289"/>
                    <a:pt x="4001" y="21611"/>
                  </a:cubicBezTo>
                  <a:cubicBezTo>
                    <a:pt x="6049" y="22289"/>
                    <a:pt x="8014" y="22623"/>
                    <a:pt x="9871" y="22623"/>
                  </a:cubicBezTo>
                  <a:cubicBezTo>
                    <a:pt x="9920" y="22623"/>
                    <a:pt x="9969" y="22623"/>
                    <a:pt x="10018" y="22623"/>
                  </a:cubicBezTo>
                  <a:cubicBezTo>
                    <a:pt x="10946" y="22623"/>
                    <a:pt x="11872" y="22517"/>
                    <a:pt x="12776" y="22325"/>
                  </a:cubicBezTo>
                  <a:cubicBezTo>
                    <a:pt x="15884" y="21658"/>
                    <a:pt x="18527" y="19789"/>
                    <a:pt x="19860" y="17312"/>
                  </a:cubicBezTo>
                  <a:cubicBezTo>
                    <a:pt x="22254" y="12859"/>
                    <a:pt x="21146" y="7049"/>
                    <a:pt x="16551" y="36"/>
                  </a:cubicBezTo>
                  <a:cubicBezTo>
                    <a:pt x="16522" y="11"/>
                    <a:pt x="16490" y="0"/>
                    <a:pt x="16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6"/>
            <p:cNvSpPr/>
            <p:nvPr/>
          </p:nvSpPr>
          <p:spPr>
            <a:xfrm>
              <a:off x="6702343" y="2577091"/>
              <a:ext cx="126616" cy="193754"/>
            </a:xfrm>
            <a:custGeom>
              <a:avLst/>
              <a:gdLst/>
              <a:ahLst/>
              <a:cxnLst/>
              <a:rect l="l" t="t" r="r" b="b"/>
              <a:pathLst>
                <a:path w="3538" h="5414" extrusionOk="0">
                  <a:moveTo>
                    <a:pt x="3302" y="1"/>
                  </a:moveTo>
                  <a:cubicBezTo>
                    <a:pt x="3275" y="1"/>
                    <a:pt x="3249" y="13"/>
                    <a:pt x="3228" y="43"/>
                  </a:cubicBezTo>
                  <a:cubicBezTo>
                    <a:pt x="1561" y="1329"/>
                    <a:pt x="430" y="3175"/>
                    <a:pt x="13" y="5246"/>
                  </a:cubicBezTo>
                  <a:cubicBezTo>
                    <a:pt x="1" y="5318"/>
                    <a:pt x="49" y="5389"/>
                    <a:pt x="120" y="5413"/>
                  </a:cubicBezTo>
                  <a:lnTo>
                    <a:pt x="156" y="5413"/>
                  </a:lnTo>
                  <a:cubicBezTo>
                    <a:pt x="215" y="5401"/>
                    <a:pt x="275" y="5354"/>
                    <a:pt x="287" y="5282"/>
                  </a:cubicBezTo>
                  <a:cubicBezTo>
                    <a:pt x="692" y="3294"/>
                    <a:pt x="1799" y="1520"/>
                    <a:pt x="3394" y="258"/>
                  </a:cubicBezTo>
                  <a:cubicBezTo>
                    <a:pt x="3538" y="210"/>
                    <a:pt x="3412" y="1"/>
                    <a:pt x="3302" y="1"/>
                  </a:cubicBezTo>
                  <a:close/>
                </a:path>
              </a:pathLst>
            </a:custGeom>
            <a:solidFill>
              <a:srgbClr val="0C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6"/>
            <p:cNvSpPr/>
            <p:nvPr/>
          </p:nvSpPr>
          <p:spPr>
            <a:xfrm>
              <a:off x="6642007" y="2682805"/>
              <a:ext cx="86391" cy="42444"/>
            </a:xfrm>
            <a:custGeom>
              <a:avLst/>
              <a:gdLst/>
              <a:ahLst/>
              <a:cxnLst/>
              <a:rect l="l" t="t" r="r" b="b"/>
              <a:pathLst>
                <a:path w="2414" h="1186" extrusionOk="0">
                  <a:moveTo>
                    <a:pt x="214" y="1"/>
                  </a:moveTo>
                  <a:cubicBezTo>
                    <a:pt x="95" y="1"/>
                    <a:pt x="1" y="250"/>
                    <a:pt x="151" y="280"/>
                  </a:cubicBezTo>
                  <a:cubicBezTo>
                    <a:pt x="818" y="614"/>
                    <a:pt x="1508" y="911"/>
                    <a:pt x="2199" y="1173"/>
                  </a:cubicBezTo>
                  <a:cubicBezTo>
                    <a:pt x="2211" y="1173"/>
                    <a:pt x="2235" y="1185"/>
                    <a:pt x="2247" y="1185"/>
                  </a:cubicBezTo>
                  <a:cubicBezTo>
                    <a:pt x="2306" y="1185"/>
                    <a:pt x="2366" y="1149"/>
                    <a:pt x="2389" y="1090"/>
                  </a:cubicBezTo>
                  <a:cubicBezTo>
                    <a:pt x="2413" y="1018"/>
                    <a:pt x="2378" y="935"/>
                    <a:pt x="2306" y="911"/>
                  </a:cubicBezTo>
                  <a:cubicBezTo>
                    <a:pt x="1616" y="649"/>
                    <a:pt x="937" y="352"/>
                    <a:pt x="282" y="30"/>
                  </a:cubicBezTo>
                  <a:cubicBezTo>
                    <a:pt x="259" y="10"/>
                    <a:pt x="236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6"/>
            <p:cNvSpPr/>
            <p:nvPr/>
          </p:nvSpPr>
          <p:spPr>
            <a:xfrm>
              <a:off x="6669241" y="2621466"/>
              <a:ext cx="83850" cy="44126"/>
            </a:xfrm>
            <a:custGeom>
              <a:avLst/>
              <a:gdLst/>
              <a:ahLst/>
              <a:cxnLst/>
              <a:rect l="l" t="t" r="r" b="b"/>
              <a:pathLst>
                <a:path w="2343" h="1233" extrusionOk="0">
                  <a:moveTo>
                    <a:pt x="210" y="1"/>
                  </a:moveTo>
                  <a:cubicBezTo>
                    <a:pt x="97" y="1"/>
                    <a:pt x="1" y="261"/>
                    <a:pt x="152" y="292"/>
                  </a:cubicBezTo>
                  <a:lnTo>
                    <a:pt x="2117" y="1220"/>
                  </a:lnTo>
                  <a:cubicBezTo>
                    <a:pt x="2140" y="1220"/>
                    <a:pt x="2164" y="1232"/>
                    <a:pt x="2176" y="1232"/>
                  </a:cubicBezTo>
                  <a:cubicBezTo>
                    <a:pt x="2236" y="1232"/>
                    <a:pt x="2283" y="1197"/>
                    <a:pt x="2307" y="1149"/>
                  </a:cubicBezTo>
                  <a:cubicBezTo>
                    <a:pt x="2343" y="1077"/>
                    <a:pt x="2307" y="994"/>
                    <a:pt x="2248" y="958"/>
                  </a:cubicBezTo>
                  <a:lnTo>
                    <a:pt x="271" y="30"/>
                  </a:lnTo>
                  <a:cubicBezTo>
                    <a:pt x="251" y="10"/>
                    <a:pt x="230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6"/>
            <p:cNvSpPr/>
            <p:nvPr/>
          </p:nvSpPr>
          <p:spPr>
            <a:xfrm>
              <a:off x="6719306" y="2583139"/>
              <a:ext cx="64489" cy="42408"/>
            </a:xfrm>
            <a:custGeom>
              <a:avLst/>
              <a:gdLst/>
              <a:ahLst/>
              <a:cxnLst/>
              <a:rect l="l" t="t" r="r" b="b"/>
              <a:pathLst>
                <a:path w="1802" h="1185" extrusionOk="0">
                  <a:moveTo>
                    <a:pt x="204" y="1"/>
                  </a:moveTo>
                  <a:cubicBezTo>
                    <a:pt x="81" y="1"/>
                    <a:pt x="1" y="158"/>
                    <a:pt x="98" y="255"/>
                  </a:cubicBezTo>
                  <a:cubicBezTo>
                    <a:pt x="599" y="529"/>
                    <a:pt x="1087" y="839"/>
                    <a:pt x="1563" y="1160"/>
                  </a:cubicBezTo>
                  <a:cubicBezTo>
                    <a:pt x="1587" y="1172"/>
                    <a:pt x="1611" y="1184"/>
                    <a:pt x="1634" y="1184"/>
                  </a:cubicBezTo>
                  <a:cubicBezTo>
                    <a:pt x="1682" y="1184"/>
                    <a:pt x="1730" y="1160"/>
                    <a:pt x="1753" y="1113"/>
                  </a:cubicBezTo>
                  <a:cubicBezTo>
                    <a:pt x="1801" y="1053"/>
                    <a:pt x="1777" y="970"/>
                    <a:pt x="1718" y="922"/>
                  </a:cubicBezTo>
                  <a:cubicBezTo>
                    <a:pt x="1241" y="601"/>
                    <a:pt x="741" y="291"/>
                    <a:pt x="241" y="5"/>
                  </a:cubicBezTo>
                  <a:cubicBezTo>
                    <a:pt x="229" y="2"/>
                    <a:pt x="216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6"/>
            <p:cNvSpPr/>
            <p:nvPr/>
          </p:nvSpPr>
          <p:spPr>
            <a:xfrm>
              <a:off x="6392182" y="1521919"/>
              <a:ext cx="210932" cy="286372"/>
            </a:xfrm>
            <a:custGeom>
              <a:avLst/>
              <a:gdLst/>
              <a:ahLst/>
              <a:cxnLst/>
              <a:rect l="l" t="t" r="r" b="b"/>
              <a:pathLst>
                <a:path w="5894" h="8002" extrusionOk="0">
                  <a:moveTo>
                    <a:pt x="0" y="1"/>
                  </a:moveTo>
                  <a:lnTo>
                    <a:pt x="0" y="5061"/>
                  </a:lnTo>
                  <a:cubicBezTo>
                    <a:pt x="0" y="6680"/>
                    <a:pt x="1322" y="8002"/>
                    <a:pt x="2941" y="8002"/>
                  </a:cubicBezTo>
                  <a:cubicBezTo>
                    <a:pt x="4572" y="8002"/>
                    <a:pt x="5882" y="6680"/>
                    <a:pt x="5894" y="5061"/>
                  </a:cubicBezTo>
                  <a:lnTo>
                    <a:pt x="5894" y="1"/>
                  </a:lnTo>
                  <a:close/>
                </a:path>
              </a:pathLst>
            </a:custGeom>
            <a:solidFill>
              <a:srgbClr val="C474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6"/>
            <p:cNvSpPr/>
            <p:nvPr/>
          </p:nvSpPr>
          <p:spPr>
            <a:xfrm>
              <a:off x="6391752" y="1422647"/>
              <a:ext cx="211361" cy="285942"/>
            </a:xfrm>
            <a:custGeom>
              <a:avLst/>
              <a:gdLst/>
              <a:ahLst/>
              <a:cxnLst/>
              <a:rect l="l" t="t" r="r" b="b"/>
              <a:pathLst>
                <a:path w="5906" h="7990" extrusionOk="0">
                  <a:moveTo>
                    <a:pt x="12" y="1"/>
                  </a:moveTo>
                  <a:lnTo>
                    <a:pt x="12" y="5049"/>
                  </a:lnTo>
                  <a:cubicBezTo>
                    <a:pt x="0" y="6673"/>
                    <a:pt x="1322" y="7990"/>
                    <a:pt x="2931" y="7990"/>
                  </a:cubicBezTo>
                  <a:cubicBezTo>
                    <a:pt x="2939" y="7990"/>
                    <a:pt x="2946" y="7990"/>
                    <a:pt x="2953" y="7990"/>
                  </a:cubicBezTo>
                  <a:cubicBezTo>
                    <a:pt x="4572" y="7990"/>
                    <a:pt x="5894" y="6680"/>
                    <a:pt x="5906" y="5061"/>
                  </a:cubicBezTo>
                  <a:lnTo>
                    <a:pt x="59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6"/>
            <p:cNvSpPr/>
            <p:nvPr/>
          </p:nvSpPr>
          <p:spPr>
            <a:xfrm>
              <a:off x="6386778" y="1722182"/>
              <a:ext cx="223171" cy="90793"/>
            </a:xfrm>
            <a:custGeom>
              <a:avLst/>
              <a:gdLst/>
              <a:ahLst/>
              <a:cxnLst/>
              <a:rect l="l" t="t" r="r" b="b"/>
              <a:pathLst>
                <a:path w="6236" h="2537" extrusionOk="0">
                  <a:moveTo>
                    <a:pt x="160" y="0"/>
                  </a:moveTo>
                  <a:cubicBezTo>
                    <a:pt x="78" y="0"/>
                    <a:pt x="1" y="63"/>
                    <a:pt x="8" y="156"/>
                  </a:cubicBezTo>
                  <a:cubicBezTo>
                    <a:pt x="580" y="1727"/>
                    <a:pt x="1747" y="2537"/>
                    <a:pt x="3378" y="2537"/>
                  </a:cubicBezTo>
                  <a:lnTo>
                    <a:pt x="3759" y="2537"/>
                  </a:lnTo>
                  <a:cubicBezTo>
                    <a:pt x="4878" y="2454"/>
                    <a:pt x="5735" y="1656"/>
                    <a:pt x="6212" y="251"/>
                  </a:cubicBezTo>
                  <a:cubicBezTo>
                    <a:pt x="6235" y="168"/>
                    <a:pt x="6188" y="96"/>
                    <a:pt x="6116" y="72"/>
                  </a:cubicBezTo>
                  <a:cubicBezTo>
                    <a:pt x="6100" y="64"/>
                    <a:pt x="6082" y="60"/>
                    <a:pt x="6065" y="60"/>
                  </a:cubicBezTo>
                  <a:cubicBezTo>
                    <a:pt x="6009" y="60"/>
                    <a:pt x="5956" y="101"/>
                    <a:pt x="5938" y="156"/>
                  </a:cubicBezTo>
                  <a:cubicBezTo>
                    <a:pt x="5497" y="1465"/>
                    <a:pt x="4747" y="2180"/>
                    <a:pt x="3735" y="2251"/>
                  </a:cubicBezTo>
                  <a:cubicBezTo>
                    <a:pt x="3616" y="2259"/>
                    <a:pt x="3499" y="2264"/>
                    <a:pt x="3385" y="2264"/>
                  </a:cubicBezTo>
                  <a:cubicBezTo>
                    <a:pt x="1861" y="2264"/>
                    <a:pt x="814" y="1523"/>
                    <a:pt x="282" y="60"/>
                  </a:cubicBezTo>
                  <a:cubicBezTo>
                    <a:pt x="249" y="19"/>
                    <a:pt x="204" y="0"/>
                    <a:pt x="160" y="0"/>
                  </a:cubicBezTo>
                  <a:close/>
                </a:path>
              </a:pathLst>
            </a:custGeom>
            <a:solidFill>
              <a:srgbClr val="0C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6"/>
            <p:cNvSpPr/>
            <p:nvPr/>
          </p:nvSpPr>
          <p:spPr>
            <a:xfrm>
              <a:off x="6386205" y="1579894"/>
              <a:ext cx="12812" cy="147445"/>
            </a:xfrm>
            <a:custGeom>
              <a:avLst/>
              <a:gdLst/>
              <a:ahLst/>
              <a:cxnLst/>
              <a:rect l="l" t="t" r="r" b="b"/>
              <a:pathLst>
                <a:path w="358" h="4120" extrusionOk="0">
                  <a:moveTo>
                    <a:pt x="219" y="0"/>
                  </a:moveTo>
                  <a:cubicBezTo>
                    <a:pt x="158" y="0"/>
                    <a:pt x="96" y="36"/>
                    <a:pt x="72" y="107"/>
                  </a:cubicBezTo>
                  <a:cubicBezTo>
                    <a:pt x="60" y="786"/>
                    <a:pt x="48" y="1417"/>
                    <a:pt x="36" y="2036"/>
                  </a:cubicBezTo>
                  <a:cubicBezTo>
                    <a:pt x="24" y="2667"/>
                    <a:pt x="12" y="3298"/>
                    <a:pt x="1" y="3977"/>
                  </a:cubicBezTo>
                  <a:cubicBezTo>
                    <a:pt x="1" y="4048"/>
                    <a:pt x="60" y="4120"/>
                    <a:pt x="143" y="4120"/>
                  </a:cubicBezTo>
                  <a:cubicBezTo>
                    <a:pt x="215" y="4120"/>
                    <a:pt x="286" y="4060"/>
                    <a:pt x="286" y="3977"/>
                  </a:cubicBezTo>
                  <a:cubicBezTo>
                    <a:pt x="298" y="3298"/>
                    <a:pt x="310" y="2667"/>
                    <a:pt x="322" y="2036"/>
                  </a:cubicBezTo>
                  <a:cubicBezTo>
                    <a:pt x="334" y="1417"/>
                    <a:pt x="346" y="786"/>
                    <a:pt x="358" y="107"/>
                  </a:cubicBezTo>
                  <a:cubicBezTo>
                    <a:pt x="340" y="36"/>
                    <a:pt x="280" y="0"/>
                    <a:pt x="219" y="0"/>
                  </a:cubicBezTo>
                  <a:close/>
                </a:path>
              </a:pathLst>
            </a:custGeom>
            <a:solidFill>
              <a:srgbClr val="0C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6"/>
            <p:cNvSpPr/>
            <p:nvPr/>
          </p:nvSpPr>
          <p:spPr>
            <a:xfrm>
              <a:off x="6596701" y="1578391"/>
              <a:ext cx="11953" cy="152347"/>
            </a:xfrm>
            <a:custGeom>
              <a:avLst/>
              <a:gdLst/>
              <a:ahLst/>
              <a:cxnLst/>
              <a:rect l="l" t="t" r="r" b="b"/>
              <a:pathLst>
                <a:path w="334" h="4257" extrusionOk="0">
                  <a:moveTo>
                    <a:pt x="167" y="1"/>
                  </a:moveTo>
                  <a:cubicBezTo>
                    <a:pt x="84" y="1"/>
                    <a:pt x="0" y="42"/>
                    <a:pt x="24" y="126"/>
                  </a:cubicBezTo>
                  <a:lnTo>
                    <a:pt x="24" y="4114"/>
                  </a:lnTo>
                  <a:cubicBezTo>
                    <a:pt x="24" y="4197"/>
                    <a:pt x="95" y="4257"/>
                    <a:pt x="179" y="4257"/>
                  </a:cubicBezTo>
                  <a:cubicBezTo>
                    <a:pt x="250" y="4257"/>
                    <a:pt x="310" y="4197"/>
                    <a:pt x="310" y="4114"/>
                  </a:cubicBezTo>
                  <a:lnTo>
                    <a:pt x="310" y="126"/>
                  </a:lnTo>
                  <a:cubicBezTo>
                    <a:pt x="334" y="4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0C0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6"/>
            <p:cNvSpPr/>
            <p:nvPr/>
          </p:nvSpPr>
          <p:spPr>
            <a:xfrm>
              <a:off x="6104995" y="2828600"/>
              <a:ext cx="890572" cy="689589"/>
            </a:xfrm>
            <a:custGeom>
              <a:avLst/>
              <a:gdLst/>
              <a:ahLst/>
              <a:cxnLst/>
              <a:rect l="l" t="t" r="r" b="b"/>
              <a:pathLst>
                <a:path w="24885" h="19269" extrusionOk="0">
                  <a:moveTo>
                    <a:pt x="22364" y="1"/>
                  </a:moveTo>
                  <a:cubicBezTo>
                    <a:pt x="22273" y="1"/>
                    <a:pt x="22179" y="52"/>
                    <a:pt x="22217" y="147"/>
                  </a:cubicBezTo>
                  <a:cubicBezTo>
                    <a:pt x="22634" y="5434"/>
                    <a:pt x="24349" y="16614"/>
                    <a:pt x="24563" y="18042"/>
                  </a:cubicBezTo>
                  <a:lnTo>
                    <a:pt x="13454" y="18971"/>
                  </a:lnTo>
                  <a:cubicBezTo>
                    <a:pt x="13169" y="17316"/>
                    <a:pt x="13038" y="15721"/>
                    <a:pt x="12907" y="14173"/>
                  </a:cubicBezTo>
                  <a:cubicBezTo>
                    <a:pt x="12776" y="12577"/>
                    <a:pt x="12621" y="10934"/>
                    <a:pt x="12323" y="9220"/>
                  </a:cubicBezTo>
                  <a:cubicBezTo>
                    <a:pt x="12300" y="9148"/>
                    <a:pt x="12243" y="9113"/>
                    <a:pt x="12186" y="9113"/>
                  </a:cubicBezTo>
                  <a:cubicBezTo>
                    <a:pt x="12130" y="9113"/>
                    <a:pt x="12073" y="9148"/>
                    <a:pt x="12050" y="9220"/>
                  </a:cubicBezTo>
                  <a:cubicBezTo>
                    <a:pt x="11776" y="10744"/>
                    <a:pt x="11633" y="12208"/>
                    <a:pt x="11478" y="13637"/>
                  </a:cubicBezTo>
                  <a:cubicBezTo>
                    <a:pt x="11311" y="15340"/>
                    <a:pt x="11133" y="17090"/>
                    <a:pt x="10752" y="18888"/>
                  </a:cubicBezTo>
                  <a:cubicBezTo>
                    <a:pt x="10335" y="18864"/>
                    <a:pt x="9918" y="18840"/>
                    <a:pt x="9478" y="18816"/>
                  </a:cubicBezTo>
                  <a:cubicBezTo>
                    <a:pt x="6466" y="18673"/>
                    <a:pt x="3048" y="18519"/>
                    <a:pt x="286" y="17780"/>
                  </a:cubicBezTo>
                  <a:cubicBezTo>
                    <a:pt x="465" y="14458"/>
                    <a:pt x="810" y="11184"/>
                    <a:pt x="1155" y="8005"/>
                  </a:cubicBezTo>
                  <a:cubicBezTo>
                    <a:pt x="1429" y="5505"/>
                    <a:pt x="1703" y="2933"/>
                    <a:pt x="1894" y="338"/>
                  </a:cubicBezTo>
                  <a:cubicBezTo>
                    <a:pt x="1894" y="254"/>
                    <a:pt x="1834" y="195"/>
                    <a:pt x="1763" y="183"/>
                  </a:cubicBezTo>
                  <a:cubicBezTo>
                    <a:pt x="1679" y="183"/>
                    <a:pt x="1620" y="242"/>
                    <a:pt x="1608" y="314"/>
                  </a:cubicBezTo>
                  <a:cubicBezTo>
                    <a:pt x="1417" y="2909"/>
                    <a:pt x="1143" y="5481"/>
                    <a:pt x="881" y="7982"/>
                  </a:cubicBezTo>
                  <a:cubicBezTo>
                    <a:pt x="536" y="11184"/>
                    <a:pt x="179" y="14518"/>
                    <a:pt x="0" y="17887"/>
                  </a:cubicBezTo>
                  <a:cubicBezTo>
                    <a:pt x="0" y="17947"/>
                    <a:pt x="36" y="18018"/>
                    <a:pt x="108" y="18030"/>
                  </a:cubicBezTo>
                  <a:cubicBezTo>
                    <a:pt x="2917" y="18804"/>
                    <a:pt x="6394" y="18959"/>
                    <a:pt x="9466" y="19114"/>
                  </a:cubicBezTo>
                  <a:cubicBezTo>
                    <a:pt x="9942" y="19138"/>
                    <a:pt x="10418" y="19150"/>
                    <a:pt x="10859" y="19173"/>
                  </a:cubicBezTo>
                  <a:cubicBezTo>
                    <a:pt x="10866" y="19175"/>
                    <a:pt x="10874" y="19175"/>
                    <a:pt x="10881" y="19175"/>
                  </a:cubicBezTo>
                  <a:cubicBezTo>
                    <a:pt x="10944" y="19175"/>
                    <a:pt x="11003" y="19130"/>
                    <a:pt x="11014" y="19066"/>
                  </a:cubicBezTo>
                  <a:cubicBezTo>
                    <a:pt x="11407" y="17209"/>
                    <a:pt x="11597" y="15411"/>
                    <a:pt x="11776" y="13673"/>
                  </a:cubicBezTo>
                  <a:cubicBezTo>
                    <a:pt x="11895" y="12530"/>
                    <a:pt x="12014" y="11339"/>
                    <a:pt x="12192" y="10137"/>
                  </a:cubicBezTo>
                  <a:cubicBezTo>
                    <a:pt x="12395" y="11530"/>
                    <a:pt x="12514" y="12887"/>
                    <a:pt x="12621" y="14197"/>
                  </a:cubicBezTo>
                  <a:cubicBezTo>
                    <a:pt x="12752" y="15792"/>
                    <a:pt x="12907" y="17435"/>
                    <a:pt x="13204" y="19161"/>
                  </a:cubicBezTo>
                  <a:cubicBezTo>
                    <a:pt x="13216" y="19221"/>
                    <a:pt x="13276" y="19269"/>
                    <a:pt x="13347" y="19269"/>
                  </a:cubicBezTo>
                  <a:lnTo>
                    <a:pt x="24742" y="18316"/>
                  </a:lnTo>
                  <a:cubicBezTo>
                    <a:pt x="24789" y="18316"/>
                    <a:pt x="24825" y="18292"/>
                    <a:pt x="24849" y="18268"/>
                  </a:cubicBezTo>
                  <a:cubicBezTo>
                    <a:pt x="24873" y="18233"/>
                    <a:pt x="24884" y="18197"/>
                    <a:pt x="24873" y="18149"/>
                  </a:cubicBezTo>
                  <a:cubicBezTo>
                    <a:pt x="24849" y="18030"/>
                    <a:pt x="22944" y="5731"/>
                    <a:pt x="22503" y="123"/>
                  </a:cubicBezTo>
                  <a:cubicBezTo>
                    <a:pt x="22520" y="40"/>
                    <a:pt x="22443" y="1"/>
                    <a:pt x="22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6"/>
            <p:cNvSpPr/>
            <p:nvPr/>
          </p:nvSpPr>
          <p:spPr>
            <a:xfrm>
              <a:off x="6115659" y="3354485"/>
              <a:ext cx="395846" cy="54182"/>
            </a:xfrm>
            <a:custGeom>
              <a:avLst/>
              <a:gdLst/>
              <a:ahLst/>
              <a:cxnLst/>
              <a:rect l="l" t="t" r="r" b="b"/>
              <a:pathLst>
                <a:path w="11061" h="1514" extrusionOk="0">
                  <a:moveTo>
                    <a:pt x="148" y="0"/>
                  </a:moveTo>
                  <a:cubicBezTo>
                    <a:pt x="83" y="0"/>
                    <a:pt x="23" y="55"/>
                    <a:pt x="12" y="121"/>
                  </a:cubicBezTo>
                  <a:cubicBezTo>
                    <a:pt x="0" y="204"/>
                    <a:pt x="48" y="264"/>
                    <a:pt x="131" y="287"/>
                  </a:cubicBezTo>
                  <a:cubicBezTo>
                    <a:pt x="4024" y="847"/>
                    <a:pt x="7346" y="1264"/>
                    <a:pt x="10894" y="1514"/>
                  </a:cubicBezTo>
                  <a:lnTo>
                    <a:pt x="10906" y="1514"/>
                  </a:lnTo>
                  <a:cubicBezTo>
                    <a:pt x="11049" y="1478"/>
                    <a:pt x="11061" y="1276"/>
                    <a:pt x="10918" y="1228"/>
                  </a:cubicBezTo>
                  <a:cubicBezTo>
                    <a:pt x="7370" y="990"/>
                    <a:pt x="4060" y="561"/>
                    <a:pt x="167" y="2"/>
                  </a:cubicBezTo>
                  <a:cubicBezTo>
                    <a:pt x="161" y="1"/>
                    <a:pt x="15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6"/>
            <p:cNvSpPr/>
            <p:nvPr/>
          </p:nvSpPr>
          <p:spPr>
            <a:xfrm>
              <a:off x="6639287" y="3484069"/>
              <a:ext cx="379276" cy="809585"/>
            </a:xfrm>
            <a:custGeom>
              <a:avLst/>
              <a:gdLst/>
              <a:ahLst/>
              <a:cxnLst/>
              <a:rect l="l" t="t" r="r" b="b"/>
              <a:pathLst>
                <a:path w="10598" h="22622" extrusionOk="0">
                  <a:moveTo>
                    <a:pt x="8407" y="0"/>
                  </a:moveTo>
                  <a:lnTo>
                    <a:pt x="1" y="643"/>
                  </a:lnTo>
                  <a:lnTo>
                    <a:pt x="1" y="762"/>
                  </a:lnTo>
                  <a:lnTo>
                    <a:pt x="13" y="929"/>
                  </a:lnTo>
                  <a:cubicBezTo>
                    <a:pt x="418" y="8049"/>
                    <a:pt x="1025" y="15347"/>
                    <a:pt x="1846" y="22622"/>
                  </a:cubicBezTo>
                  <a:lnTo>
                    <a:pt x="10597" y="22193"/>
                  </a:lnTo>
                  <a:cubicBezTo>
                    <a:pt x="10252" y="19669"/>
                    <a:pt x="9657" y="17169"/>
                    <a:pt x="9395" y="14645"/>
                  </a:cubicBezTo>
                  <a:cubicBezTo>
                    <a:pt x="8895" y="10001"/>
                    <a:pt x="9121" y="4989"/>
                    <a:pt x="8442" y="298"/>
                  </a:cubicBezTo>
                  <a:cubicBezTo>
                    <a:pt x="8430" y="203"/>
                    <a:pt x="8407" y="0"/>
                    <a:pt x="8407" y="0"/>
                  </a:cubicBezTo>
                  <a:close/>
                </a:path>
              </a:pathLst>
            </a:custGeom>
            <a:solidFill>
              <a:srgbClr val="C474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6"/>
            <p:cNvSpPr/>
            <p:nvPr/>
          </p:nvSpPr>
          <p:spPr>
            <a:xfrm>
              <a:off x="6566855" y="3354951"/>
              <a:ext cx="406975" cy="54576"/>
            </a:xfrm>
            <a:custGeom>
              <a:avLst/>
              <a:gdLst/>
              <a:ahLst/>
              <a:cxnLst/>
              <a:rect l="l" t="t" r="r" b="b"/>
              <a:pathLst>
                <a:path w="11372" h="1525" extrusionOk="0">
                  <a:moveTo>
                    <a:pt x="11205" y="1"/>
                  </a:moveTo>
                  <a:cubicBezTo>
                    <a:pt x="7049" y="608"/>
                    <a:pt x="3430" y="1001"/>
                    <a:pt x="132" y="1239"/>
                  </a:cubicBezTo>
                  <a:cubicBezTo>
                    <a:pt x="1" y="1286"/>
                    <a:pt x="1" y="1477"/>
                    <a:pt x="144" y="1525"/>
                  </a:cubicBezTo>
                  <a:lnTo>
                    <a:pt x="156" y="1525"/>
                  </a:lnTo>
                  <a:cubicBezTo>
                    <a:pt x="3454" y="1286"/>
                    <a:pt x="7085" y="882"/>
                    <a:pt x="11252" y="286"/>
                  </a:cubicBezTo>
                  <a:cubicBezTo>
                    <a:pt x="11324" y="274"/>
                    <a:pt x="11371" y="203"/>
                    <a:pt x="11371" y="120"/>
                  </a:cubicBezTo>
                  <a:cubicBezTo>
                    <a:pt x="11359" y="48"/>
                    <a:pt x="11288" y="1"/>
                    <a:pt x="11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6"/>
            <p:cNvSpPr/>
            <p:nvPr/>
          </p:nvSpPr>
          <p:spPr>
            <a:xfrm>
              <a:off x="6700232" y="4273166"/>
              <a:ext cx="356265" cy="718434"/>
            </a:xfrm>
            <a:custGeom>
              <a:avLst/>
              <a:gdLst/>
              <a:ahLst/>
              <a:cxnLst/>
              <a:rect l="l" t="t" r="r" b="b"/>
              <a:pathLst>
                <a:path w="9955" h="20075" extrusionOk="0">
                  <a:moveTo>
                    <a:pt x="8775" y="286"/>
                  </a:moveTo>
                  <a:cubicBezTo>
                    <a:pt x="9645" y="6823"/>
                    <a:pt x="8883" y="13990"/>
                    <a:pt x="8251" y="19789"/>
                  </a:cubicBezTo>
                  <a:lnTo>
                    <a:pt x="2977" y="19789"/>
                  </a:lnTo>
                  <a:cubicBezTo>
                    <a:pt x="1953" y="13681"/>
                    <a:pt x="1048" y="7263"/>
                    <a:pt x="298" y="703"/>
                  </a:cubicBezTo>
                  <a:lnTo>
                    <a:pt x="8775" y="286"/>
                  </a:lnTo>
                  <a:close/>
                  <a:moveTo>
                    <a:pt x="8883" y="0"/>
                  </a:moveTo>
                  <a:lnTo>
                    <a:pt x="131" y="429"/>
                  </a:lnTo>
                  <a:cubicBezTo>
                    <a:pt x="96" y="429"/>
                    <a:pt x="60" y="453"/>
                    <a:pt x="36" y="477"/>
                  </a:cubicBezTo>
                  <a:cubicBezTo>
                    <a:pt x="12" y="512"/>
                    <a:pt x="0" y="548"/>
                    <a:pt x="0" y="584"/>
                  </a:cubicBezTo>
                  <a:cubicBezTo>
                    <a:pt x="751" y="7239"/>
                    <a:pt x="1667" y="13752"/>
                    <a:pt x="2727" y="19955"/>
                  </a:cubicBezTo>
                  <a:cubicBezTo>
                    <a:pt x="2739" y="20027"/>
                    <a:pt x="2798" y="20074"/>
                    <a:pt x="2870" y="20074"/>
                  </a:cubicBezTo>
                  <a:lnTo>
                    <a:pt x="8382" y="20074"/>
                  </a:lnTo>
                  <a:cubicBezTo>
                    <a:pt x="8454" y="20074"/>
                    <a:pt x="8513" y="20015"/>
                    <a:pt x="8525" y="19943"/>
                  </a:cubicBezTo>
                  <a:cubicBezTo>
                    <a:pt x="9156" y="14074"/>
                    <a:pt x="9954" y="6775"/>
                    <a:pt x="9037" y="120"/>
                  </a:cubicBezTo>
                  <a:cubicBezTo>
                    <a:pt x="9025" y="48"/>
                    <a:pt x="8954" y="0"/>
                    <a:pt x="8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6"/>
            <p:cNvSpPr/>
            <p:nvPr/>
          </p:nvSpPr>
          <p:spPr>
            <a:xfrm>
              <a:off x="6716407" y="4391405"/>
              <a:ext cx="315753" cy="21544"/>
            </a:xfrm>
            <a:custGeom>
              <a:avLst/>
              <a:gdLst/>
              <a:ahLst/>
              <a:cxnLst/>
              <a:rect l="l" t="t" r="r" b="b"/>
              <a:pathLst>
                <a:path w="8823" h="602" extrusionOk="0">
                  <a:moveTo>
                    <a:pt x="8680" y="0"/>
                  </a:moveTo>
                  <a:cubicBezTo>
                    <a:pt x="8669" y="0"/>
                    <a:pt x="8657" y="2"/>
                    <a:pt x="8645" y="6"/>
                  </a:cubicBezTo>
                  <a:cubicBezTo>
                    <a:pt x="7204" y="54"/>
                    <a:pt x="5811" y="102"/>
                    <a:pt x="4406" y="161"/>
                  </a:cubicBezTo>
                  <a:cubicBezTo>
                    <a:pt x="3001" y="209"/>
                    <a:pt x="1584" y="268"/>
                    <a:pt x="144" y="316"/>
                  </a:cubicBezTo>
                  <a:cubicBezTo>
                    <a:pt x="1" y="364"/>
                    <a:pt x="1" y="554"/>
                    <a:pt x="144" y="602"/>
                  </a:cubicBezTo>
                  <a:lnTo>
                    <a:pt x="144" y="590"/>
                  </a:lnTo>
                  <a:cubicBezTo>
                    <a:pt x="1596" y="542"/>
                    <a:pt x="3013" y="483"/>
                    <a:pt x="4418" y="435"/>
                  </a:cubicBezTo>
                  <a:cubicBezTo>
                    <a:pt x="5811" y="387"/>
                    <a:pt x="7216" y="340"/>
                    <a:pt x="8657" y="292"/>
                  </a:cubicBezTo>
                  <a:cubicBezTo>
                    <a:pt x="8667" y="295"/>
                    <a:pt x="8677" y="296"/>
                    <a:pt x="8686" y="296"/>
                  </a:cubicBezTo>
                  <a:cubicBezTo>
                    <a:pt x="8822" y="296"/>
                    <a:pt x="8815" y="0"/>
                    <a:pt x="86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6"/>
            <p:cNvSpPr/>
            <p:nvPr/>
          </p:nvSpPr>
          <p:spPr>
            <a:xfrm>
              <a:off x="6638464" y="3503215"/>
              <a:ext cx="73722" cy="791297"/>
            </a:xfrm>
            <a:custGeom>
              <a:avLst/>
              <a:gdLst/>
              <a:ahLst/>
              <a:cxnLst/>
              <a:rect l="l" t="t" r="r" b="b"/>
              <a:pathLst>
                <a:path w="2060" h="22111" extrusionOk="0">
                  <a:moveTo>
                    <a:pt x="143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36" y="906"/>
                    <a:pt x="60" y="1715"/>
                    <a:pt x="71" y="2430"/>
                  </a:cubicBezTo>
                  <a:cubicBezTo>
                    <a:pt x="95" y="3085"/>
                    <a:pt x="107" y="3644"/>
                    <a:pt x="131" y="3989"/>
                  </a:cubicBezTo>
                  <a:cubicBezTo>
                    <a:pt x="262" y="5966"/>
                    <a:pt x="381" y="7490"/>
                    <a:pt x="524" y="9133"/>
                  </a:cubicBezTo>
                  <a:cubicBezTo>
                    <a:pt x="572" y="9704"/>
                    <a:pt x="619" y="10276"/>
                    <a:pt x="667" y="10871"/>
                  </a:cubicBezTo>
                  <a:cubicBezTo>
                    <a:pt x="833" y="12895"/>
                    <a:pt x="1048" y="14836"/>
                    <a:pt x="1262" y="16896"/>
                  </a:cubicBezTo>
                  <a:cubicBezTo>
                    <a:pt x="1441" y="18539"/>
                    <a:pt x="1631" y="20241"/>
                    <a:pt x="1774" y="21980"/>
                  </a:cubicBezTo>
                  <a:cubicBezTo>
                    <a:pt x="1786" y="22051"/>
                    <a:pt x="1846" y="22111"/>
                    <a:pt x="1929" y="22111"/>
                  </a:cubicBezTo>
                  <a:lnTo>
                    <a:pt x="1929" y="22099"/>
                  </a:lnTo>
                  <a:cubicBezTo>
                    <a:pt x="2000" y="22099"/>
                    <a:pt x="2060" y="22027"/>
                    <a:pt x="2060" y="21956"/>
                  </a:cubicBezTo>
                  <a:cubicBezTo>
                    <a:pt x="1905" y="20218"/>
                    <a:pt x="1715" y="18515"/>
                    <a:pt x="1548" y="16872"/>
                  </a:cubicBezTo>
                  <a:cubicBezTo>
                    <a:pt x="1322" y="14812"/>
                    <a:pt x="1107" y="12860"/>
                    <a:pt x="953" y="10847"/>
                  </a:cubicBezTo>
                  <a:cubicBezTo>
                    <a:pt x="893" y="10252"/>
                    <a:pt x="845" y="9681"/>
                    <a:pt x="798" y="9109"/>
                  </a:cubicBezTo>
                  <a:cubicBezTo>
                    <a:pt x="667" y="7478"/>
                    <a:pt x="536" y="5942"/>
                    <a:pt x="405" y="3978"/>
                  </a:cubicBezTo>
                  <a:cubicBezTo>
                    <a:pt x="381" y="3632"/>
                    <a:pt x="369" y="3073"/>
                    <a:pt x="357" y="2418"/>
                  </a:cubicBezTo>
                  <a:cubicBezTo>
                    <a:pt x="345" y="1703"/>
                    <a:pt x="322" y="894"/>
                    <a:pt x="286" y="132"/>
                  </a:cubicBezTo>
                  <a:cubicBezTo>
                    <a:pt x="286" y="60"/>
                    <a:pt x="214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6"/>
            <p:cNvSpPr/>
            <p:nvPr/>
          </p:nvSpPr>
          <p:spPr>
            <a:xfrm>
              <a:off x="6931591" y="3479310"/>
              <a:ext cx="87823" cy="796021"/>
            </a:xfrm>
            <a:custGeom>
              <a:avLst/>
              <a:gdLst/>
              <a:ahLst/>
              <a:cxnLst/>
              <a:rect l="l" t="t" r="r" b="b"/>
              <a:pathLst>
                <a:path w="2454" h="22243" extrusionOk="0">
                  <a:moveTo>
                    <a:pt x="207" y="1"/>
                  </a:moveTo>
                  <a:cubicBezTo>
                    <a:pt x="110" y="1"/>
                    <a:pt x="0" y="61"/>
                    <a:pt x="48" y="157"/>
                  </a:cubicBezTo>
                  <a:cubicBezTo>
                    <a:pt x="501" y="3181"/>
                    <a:pt x="560" y="7063"/>
                    <a:pt x="620" y="9908"/>
                  </a:cubicBezTo>
                  <a:lnTo>
                    <a:pt x="620" y="10182"/>
                  </a:lnTo>
                  <a:cubicBezTo>
                    <a:pt x="667" y="13028"/>
                    <a:pt x="1155" y="15909"/>
                    <a:pt x="1620" y="18695"/>
                  </a:cubicBezTo>
                  <a:cubicBezTo>
                    <a:pt x="1822" y="19886"/>
                    <a:pt x="2025" y="21029"/>
                    <a:pt x="2167" y="22124"/>
                  </a:cubicBezTo>
                  <a:cubicBezTo>
                    <a:pt x="2179" y="22195"/>
                    <a:pt x="2239" y="22243"/>
                    <a:pt x="2322" y="22243"/>
                  </a:cubicBezTo>
                  <a:cubicBezTo>
                    <a:pt x="2406" y="22231"/>
                    <a:pt x="2453" y="22160"/>
                    <a:pt x="2453" y="22088"/>
                  </a:cubicBezTo>
                  <a:cubicBezTo>
                    <a:pt x="2298" y="20993"/>
                    <a:pt x="2108" y="19850"/>
                    <a:pt x="1906" y="18647"/>
                  </a:cubicBezTo>
                  <a:cubicBezTo>
                    <a:pt x="1429" y="15873"/>
                    <a:pt x="953" y="13016"/>
                    <a:pt x="905" y="10182"/>
                  </a:cubicBezTo>
                  <a:lnTo>
                    <a:pt x="905" y="9896"/>
                  </a:lnTo>
                  <a:cubicBezTo>
                    <a:pt x="846" y="7051"/>
                    <a:pt x="774" y="3157"/>
                    <a:pt x="334" y="109"/>
                  </a:cubicBezTo>
                  <a:cubicBezTo>
                    <a:pt x="344" y="33"/>
                    <a:pt x="279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6"/>
            <p:cNvSpPr/>
            <p:nvPr/>
          </p:nvSpPr>
          <p:spPr>
            <a:xfrm>
              <a:off x="6650381" y="3484069"/>
              <a:ext cx="294030" cy="49458"/>
            </a:xfrm>
            <a:custGeom>
              <a:avLst/>
              <a:gdLst/>
              <a:ahLst/>
              <a:cxnLst/>
              <a:rect l="l" t="t" r="r" b="b"/>
              <a:pathLst>
                <a:path w="8216" h="1382" extrusionOk="0">
                  <a:moveTo>
                    <a:pt x="8073" y="0"/>
                  </a:moveTo>
                  <a:cubicBezTo>
                    <a:pt x="5382" y="179"/>
                    <a:pt x="2691" y="619"/>
                    <a:pt x="0" y="810"/>
                  </a:cubicBezTo>
                  <a:cubicBezTo>
                    <a:pt x="1691" y="976"/>
                    <a:pt x="8180" y="1381"/>
                    <a:pt x="8180" y="1381"/>
                  </a:cubicBezTo>
                  <a:cubicBezTo>
                    <a:pt x="8216" y="917"/>
                    <a:pt x="8180" y="453"/>
                    <a:pt x="8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6"/>
            <p:cNvSpPr/>
            <p:nvPr/>
          </p:nvSpPr>
          <p:spPr>
            <a:xfrm>
              <a:off x="6721095" y="3829840"/>
              <a:ext cx="188385" cy="261607"/>
            </a:xfrm>
            <a:custGeom>
              <a:avLst/>
              <a:gdLst/>
              <a:ahLst/>
              <a:cxnLst/>
              <a:rect l="l" t="t" r="r" b="b"/>
              <a:pathLst>
                <a:path w="5264" h="7310" extrusionOk="0">
                  <a:moveTo>
                    <a:pt x="3645" y="1"/>
                  </a:moveTo>
                  <a:cubicBezTo>
                    <a:pt x="3610" y="1"/>
                    <a:pt x="3573" y="3"/>
                    <a:pt x="3537" y="6"/>
                  </a:cubicBezTo>
                  <a:lnTo>
                    <a:pt x="1108" y="208"/>
                  </a:lnTo>
                  <a:cubicBezTo>
                    <a:pt x="477" y="268"/>
                    <a:pt x="1" y="827"/>
                    <a:pt x="60" y="1470"/>
                  </a:cubicBezTo>
                  <a:lnTo>
                    <a:pt x="477" y="6257"/>
                  </a:lnTo>
                  <a:cubicBezTo>
                    <a:pt x="522" y="6862"/>
                    <a:pt x="1021" y="7310"/>
                    <a:pt x="1616" y="7310"/>
                  </a:cubicBezTo>
                  <a:cubicBezTo>
                    <a:pt x="1653" y="7310"/>
                    <a:pt x="1690" y="7308"/>
                    <a:pt x="1727" y="7304"/>
                  </a:cubicBezTo>
                  <a:lnTo>
                    <a:pt x="4156" y="7102"/>
                  </a:lnTo>
                  <a:cubicBezTo>
                    <a:pt x="4799" y="7043"/>
                    <a:pt x="5263" y="6483"/>
                    <a:pt x="5204" y="5840"/>
                  </a:cubicBezTo>
                  <a:lnTo>
                    <a:pt x="4799" y="1054"/>
                  </a:lnTo>
                  <a:cubicBezTo>
                    <a:pt x="4743" y="458"/>
                    <a:pt x="4242" y="1"/>
                    <a:pt x="3645" y="1"/>
                  </a:cubicBezTo>
                  <a:close/>
                </a:path>
              </a:pathLst>
            </a:custGeom>
            <a:solidFill>
              <a:srgbClr val="A05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6"/>
            <p:cNvSpPr/>
            <p:nvPr/>
          </p:nvSpPr>
          <p:spPr>
            <a:xfrm>
              <a:off x="6796963" y="4960021"/>
              <a:ext cx="429951" cy="164086"/>
            </a:xfrm>
            <a:custGeom>
              <a:avLst/>
              <a:gdLst/>
              <a:ahLst/>
              <a:cxnLst/>
              <a:rect l="l" t="t" r="r" b="b"/>
              <a:pathLst>
                <a:path w="12014" h="4585" extrusionOk="0">
                  <a:moveTo>
                    <a:pt x="5037" y="0"/>
                  </a:moveTo>
                  <a:cubicBezTo>
                    <a:pt x="4007" y="484"/>
                    <a:pt x="2885" y="733"/>
                    <a:pt x="1762" y="733"/>
                  </a:cubicBezTo>
                  <a:cubicBezTo>
                    <a:pt x="1170" y="733"/>
                    <a:pt x="579" y="664"/>
                    <a:pt x="0" y="524"/>
                  </a:cubicBezTo>
                  <a:lnTo>
                    <a:pt x="0" y="524"/>
                  </a:lnTo>
                  <a:cubicBezTo>
                    <a:pt x="84" y="1346"/>
                    <a:pt x="119" y="2167"/>
                    <a:pt x="107" y="3001"/>
                  </a:cubicBezTo>
                  <a:cubicBezTo>
                    <a:pt x="107" y="3870"/>
                    <a:pt x="822" y="4584"/>
                    <a:pt x="1703" y="4584"/>
                  </a:cubicBezTo>
                  <a:lnTo>
                    <a:pt x="11549" y="4560"/>
                  </a:lnTo>
                  <a:lnTo>
                    <a:pt x="11549" y="4537"/>
                  </a:lnTo>
                  <a:cubicBezTo>
                    <a:pt x="12014" y="3489"/>
                    <a:pt x="11478" y="2262"/>
                    <a:pt x="10394" y="1881"/>
                  </a:cubicBezTo>
                  <a:cubicBezTo>
                    <a:pt x="8608" y="1250"/>
                    <a:pt x="6096" y="465"/>
                    <a:pt x="5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6"/>
            <p:cNvSpPr/>
            <p:nvPr/>
          </p:nvSpPr>
          <p:spPr>
            <a:xfrm>
              <a:off x="6894517" y="4927204"/>
              <a:ext cx="157286" cy="77587"/>
            </a:xfrm>
            <a:custGeom>
              <a:avLst/>
              <a:gdLst/>
              <a:ahLst/>
              <a:cxnLst/>
              <a:rect l="l" t="t" r="r" b="b"/>
              <a:pathLst>
                <a:path w="4395" h="2168" extrusionOk="0">
                  <a:moveTo>
                    <a:pt x="953" y="298"/>
                  </a:moveTo>
                  <a:cubicBezTo>
                    <a:pt x="1441" y="298"/>
                    <a:pt x="1894" y="548"/>
                    <a:pt x="2299" y="774"/>
                  </a:cubicBezTo>
                  <a:lnTo>
                    <a:pt x="3918" y="1679"/>
                  </a:lnTo>
                  <a:cubicBezTo>
                    <a:pt x="3484" y="1819"/>
                    <a:pt x="3034" y="1889"/>
                    <a:pt x="2585" y="1889"/>
                  </a:cubicBezTo>
                  <a:cubicBezTo>
                    <a:pt x="1926" y="1889"/>
                    <a:pt x="1270" y="1739"/>
                    <a:pt x="667" y="1441"/>
                  </a:cubicBezTo>
                  <a:cubicBezTo>
                    <a:pt x="429" y="1310"/>
                    <a:pt x="298" y="1024"/>
                    <a:pt x="370" y="762"/>
                  </a:cubicBezTo>
                  <a:cubicBezTo>
                    <a:pt x="429" y="501"/>
                    <a:pt x="667" y="298"/>
                    <a:pt x="941" y="298"/>
                  </a:cubicBezTo>
                  <a:close/>
                  <a:moveTo>
                    <a:pt x="917" y="0"/>
                  </a:moveTo>
                  <a:cubicBezTo>
                    <a:pt x="513" y="12"/>
                    <a:pt x="179" y="298"/>
                    <a:pt x="96" y="691"/>
                  </a:cubicBezTo>
                  <a:cubicBezTo>
                    <a:pt x="1" y="1084"/>
                    <a:pt x="179" y="1489"/>
                    <a:pt x="548" y="1679"/>
                  </a:cubicBezTo>
                  <a:cubicBezTo>
                    <a:pt x="1168" y="2001"/>
                    <a:pt x="1870" y="2167"/>
                    <a:pt x="2572" y="2167"/>
                  </a:cubicBezTo>
                  <a:cubicBezTo>
                    <a:pt x="3168" y="2167"/>
                    <a:pt x="3763" y="2048"/>
                    <a:pt x="4311" y="1822"/>
                  </a:cubicBezTo>
                  <a:cubicBezTo>
                    <a:pt x="4358" y="1798"/>
                    <a:pt x="4394" y="1751"/>
                    <a:pt x="4394" y="1703"/>
                  </a:cubicBezTo>
                  <a:cubicBezTo>
                    <a:pt x="4394" y="1644"/>
                    <a:pt x="4370" y="1596"/>
                    <a:pt x="4323" y="1572"/>
                  </a:cubicBezTo>
                  <a:lnTo>
                    <a:pt x="2430" y="524"/>
                  </a:lnTo>
                  <a:cubicBezTo>
                    <a:pt x="2013" y="286"/>
                    <a:pt x="1489" y="0"/>
                    <a:pt x="9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6"/>
            <p:cNvSpPr/>
            <p:nvPr/>
          </p:nvSpPr>
          <p:spPr>
            <a:xfrm>
              <a:off x="6996794" y="4835089"/>
              <a:ext cx="72470" cy="156928"/>
            </a:xfrm>
            <a:custGeom>
              <a:avLst/>
              <a:gdLst/>
              <a:ahLst/>
              <a:cxnLst/>
              <a:rect l="l" t="t" r="r" b="b"/>
              <a:pathLst>
                <a:path w="2025" h="4385" extrusionOk="0">
                  <a:moveTo>
                    <a:pt x="1012" y="277"/>
                  </a:moveTo>
                  <a:cubicBezTo>
                    <a:pt x="1238" y="277"/>
                    <a:pt x="1465" y="419"/>
                    <a:pt x="1548" y="634"/>
                  </a:cubicBezTo>
                  <a:cubicBezTo>
                    <a:pt x="1739" y="1086"/>
                    <a:pt x="1667" y="1610"/>
                    <a:pt x="1608" y="2074"/>
                  </a:cubicBezTo>
                  <a:lnTo>
                    <a:pt x="1369" y="3920"/>
                  </a:lnTo>
                  <a:cubicBezTo>
                    <a:pt x="655" y="3051"/>
                    <a:pt x="298" y="1932"/>
                    <a:pt x="393" y="800"/>
                  </a:cubicBezTo>
                  <a:cubicBezTo>
                    <a:pt x="429" y="527"/>
                    <a:pt x="643" y="312"/>
                    <a:pt x="917" y="277"/>
                  </a:cubicBezTo>
                  <a:close/>
                  <a:moveTo>
                    <a:pt x="1027" y="0"/>
                  </a:moveTo>
                  <a:cubicBezTo>
                    <a:pt x="975" y="0"/>
                    <a:pt x="922" y="5"/>
                    <a:pt x="869" y="15"/>
                  </a:cubicBezTo>
                  <a:cubicBezTo>
                    <a:pt x="465" y="62"/>
                    <a:pt x="155" y="384"/>
                    <a:pt x="107" y="789"/>
                  </a:cubicBezTo>
                  <a:cubicBezTo>
                    <a:pt x="0" y="2098"/>
                    <a:pt x="465" y="3396"/>
                    <a:pt x="1369" y="4337"/>
                  </a:cubicBezTo>
                  <a:cubicBezTo>
                    <a:pt x="1405" y="4372"/>
                    <a:pt x="1441" y="4384"/>
                    <a:pt x="1477" y="4384"/>
                  </a:cubicBezTo>
                  <a:lnTo>
                    <a:pt x="1524" y="4384"/>
                  </a:lnTo>
                  <a:cubicBezTo>
                    <a:pt x="1572" y="4360"/>
                    <a:pt x="1608" y="4325"/>
                    <a:pt x="1619" y="4265"/>
                  </a:cubicBezTo>
                  <a:lnTo>
                    <a:pt x="1893" y="2122"/>
                  </a:lnTo>
                  <a:cubicBezTo>
                    <a:pt x="1953" y="1646"/>
                    <a:pt x="2024" y="1051"/>
                    <a:pt x="1810" y="515"/>
                  </a:cubicBezTo>
                  <a:cubicBezTo>
                    <a:pt x="1676" y="195"/>
                    <a:pt x="1363" y="0"/>
                    <a:pt x="1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6"/>
            <p:cNvSpPr/>
            <p:nvPr/>
          </p:nvSpPr>
          <p:spPr>
            <a:xfrm>
              <a:off x="6970384" y="4977878"/>
              <a:ext cx="83206" cy="58012"/>
            </a:xfrm>
            <a:custGeom>
              <a:avLst/>
              <a:gdLst/>
              <a:ahLst/>
              <a:cxnLst/>
              <a:rect l="l" t="t" r="r" b="b"/>
              <a:pathLst>
                <a:path w="2325" h="1621" extrusionOk="0">
                  <a:moveTo>
                    <a:pt x="2142" y="1"/>
                  </a:moveTo>
                  <a:cubicBezTo>
                    <a:pt x="2109" y="1"/>
                    <a:pt x="2076" y="12"/>
                    <a:pt x="2048" y="37"/>
                  </a:cubicBezTo>
                  <a:cubicBezTo>
                    <a:pt x="1631" y="740"/>
                    <a:pt x="929" y="1204"/>
                    <a:pt x="131" y="1335"/>
                  </a:cubicBezTo>
                  <a:cubicBezTo>
                    <a:pt x="48" y="1347"/>
                    <a:pt x="0" y="1418"/>
                    <a:pt x="0" y="1490"/>
                  </a:cubicBezTo>
                  <a:cubicBezTo>
                    <a:pt x="12" y="1561"/>
                    <a:pt x="83" y="1609"/>
                    <a:pt x="155" y="1609"/>
                  </a:cubicBezTo>
                  <a:lnTo>
                    <a:pt x="167" y="1621"/>
                  </a:lnTo>
                  <a:cubicBezTo>
                    <a:pt x="1060" y="1490"/>
                    <a:pt x="1834" y="966"/>
                    <a:pt x="2298" y="192"/>
                  </a:cubicBezTo>
                  <a:cubicBezTo>
                    <a:pt x="2324" y="87"/>
                    <a:pt x="2234" y="1"/>
                    <a:pt x="2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6"/>
            <p:cNvSpPr/>
            <p:nvPr/>
          </p:nvSpPr>
          <p:spPr>
            <a:xfrm>
              <a:off x="7036661" y="4977019"/>
              <a:ext cx="66243" cy="20113"/>
            </a:xfrm>
            <a:custGeom>
              <a:avLst/>
              <a:gdLst/>
              <a:ahLst/>
              <a:cxnLst/>
              <a:rect l="l" t="t" r="r" b="b"/>
              <a:pathLst>
                <a:path w="1851" h="562" extrusionOk="0">
                  <a:moveTo>
                    <a:pt x="1671" y="0"/>
                  </a:moveTo>
                  <a:cubicBezTo>
                    <a:pt x="1652" y="0"/>
                    <a:pt x="1633" y="4"/>
                    <a:pt x="1613" y="13"/>
                  </a:cubicBezTo>
                  <a:cubicBezTo>
                    <a:pt x="1371" y="191"/>
                    <a:pt x="1082" y="284"/>
                    <a:pt x="792" y="284"/>
                  </a:cubicBezTo>
                  <a:cubicBezTo>
                    <a:pt x="597" y="284"/>
                    <a:pt x="402" y="242"/>
                    <a:pt x="220" y="156"/>
                  </a:cubicBezTo>
                  <a:cubicBezTo>
                    <a:pt x="211" y="155"/>
                    <a:pt x="202" y="154"/>
                    <a:pt x="194" y="154"/>
                  </a:cubicBezTo>
                  <a:cubicBezTo>
                    <a:pt x="67" y="154"/>
                    <a:pt x="0" y="318"/>
                    <a:pt x="101" y="418"/>
                  </a:cubicBezTo>
                  <a:cubicBezTo>
                    <a:pt x="315" y="513"/>
                    <a:pt x="553" y="561"/>
                    <a:pt x="791" y="561"/>
                  </a:cubicBezTo>
                  <a:cubicBezTo>
                    <a:pt x="1148" y="561"/>
                    <a:pt x="1494" y="454"/>
                    <a:pt x="1779" y="240"/>
                  </a:cubicBezTo>
                  <a:cubicBezTo>
                    <a:pt x="1850" y="129"/>
                    <a:pt x="1775" y="0"/>
                    <a:pt x="16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6"/>
            <p:cNvSpPr/>
            <p:nvPr/>
          </p:nvSpPr>
          <p:spPr>
            <a:xfrm>
              <a:off x="7118218" y="5101450"/>
              <a:ext cx="45808" cy="38221"/>
            </a:xfrm>
            <a:custGeom>
              <a:avLst/>
              <a:gdLst/>
              <a:ahLst/>
              <a:cxnLst/>
              <a:rect l="l" t="t" r="r" b="b"/>
              <a:pathLst>
                <a:path w="1280" h="1068" extrusionOk="0">
                  <a:moveTo>
                    <a:pt x="698" y="0"/>
                  </a:moveTo>
                  <a:cubicBezTo>
                    <a:pt x="591" y="0"/>
                    <a:pt x="481" y="34"/>
                    <a:pt x="381" y="108"/>
                  </a:cubicBezTo>
                  <a:cubicBezTo>
                    <a:pt x="0" y="394"/>
                    <a:pt x="155" y="1001"/>
                    <a:pt x="620" y="1061"/>
                  </a:cubicBezTo>
                  <a:cubicBezTo>
                    <a:pt x="649" y="1065"/>
                    <a:pt x="678" y="1068"/>
                    <a:pt x="706" y="1068"/>
                  </a:cubicBezTo>
                  <a:cubicBezTo>
                    <a:pt x="969" y="1068"/>
                    <a:pt x="1195" y="877"/>
                    <a:pt x="1227" y="608"/>
                  </a:cubicBezTo>
                  <a:cubicBezTo>
                    <a:pt x="1280" y="265"/>
                    <a:pt x="1001" y="0"/>
                    <a:pt x="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6"/>
            <p:cNvSpPr/>
            <p:nvPr/>
          </p:nvSpPr>
          <p:spPr>
            <a:xfrm>
              <a:off x="7072626" y="5105207"/>
              <a:ext cx="45808" cy="38293"/>
            </a:xfrm>
            <a:custGeom>
              <a:avLst/>
              <a:gdLst/>
              <a:ahLst/>
              <a:cxnLst/>
              <a:rect l="l" t="t" r="r" b="b"/>
              <a:pathLst>
                <a:path w="1280" h="1070" extrusionOk="0">
                  <a:moveTo>
                    <a:pt x="703" y="1"/>
                  </a:moveTo>
                  <a:cubicBezTo>
                    <a:pt x="595" y="1"/>
                    <a:pt x="483" y="35"/>
                    <a:pt x="382" y="110"/>
                  </a:cubicBezTo>
                  <a:cubicBezTo>
                    <a:pt x="1" y="396"/>
                    <a:pt x="155" y="992"/>
                    <a:pt x="632" y="1063"/>
                  </a:cubicBezTo>
                  <a:cubicBezTo>
                    <a:pt x="660" y="1068"/>
                    <a:pt x="688" y="1070"/>
                    <a:pt x="715" y="1070"/>
                  </a:cubicBezTo>
                  <a:cubicBezTo>
                    <a:pt x="969" y="1070"/>
                    <a:pt x="1195" y="879"/>
                    <a:pt x="1227" y="611"/>
                  </a:cubicBezTo>
                  <a:cubicBezTo>
                    <a:pt x="1279" y="261"/>
                    <a:pt x="1004" y="1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6"/>
            <p:cNvSpPr/>
            <p:nvPr/>
          </p:nvSpPr>
          <p:spPr>
            <a:xfrm>
              <a:off x="6874512" y="5104384"/>
              <a:ext cx="46309" cy="38364"/>
            </a:xfrm>
            <a:custGeom>
              <a:avLst/>
              <a:gdLst/>
              <a:ahLst/>
              <a:cxnLst/>
              <a:rect l="l" t="t" r="r" b="b"/>
              <a:pathLst>
                <a:path w="1294" h="1072" extrusionOk="0">
                  <a:moveTo>
                    <a:pt x="680" y="1"/>
                  </a:moveTo>
                  <a:cubicBezTo>
                    <a:pt x="592" y="1"/>
                    <a:pt x="503" y="24"/>
                    <a:pt x="417" y="74"/>
                  </a:cubicBezTo>
                  <a:cubicBezTo>
                    <a:pt x="0" y="312"/>
                    <a:pt x="72" y="919"/>
                    <a:pt x="536" y="1050"/>
                  </a:cubicBezTo>
                  <a:cubicBezTo>
                    <a:pt x="586" y="1065"/>
                    <a:pt x="636" y="1072"/>
                    <a:pt x="685" y="1072"/>
                  </a:cubicBezTo>
                  <a:cubicBezTo>
                    <a:pt x="915" y="1072"/>
                    <a:pt x="1122" y="917"/>
                    <a:pt x="1191" y="681"/>
                  </a:cubicBezTo>
                  <a:cubicBezTo>
                    <a:pt x="1294" y="315"/>
                    <a:pt x="1005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6"/>
            <p:cNvSpPr/>
            <p:nvPr/>
          </p:nvSpPr>
          <p:spPr>
            <a:xfrm>
              <a:off x="6828491" y="5102273"/>
              <a:ext cx="46416" cy="38364"/>
            </a:xfrm>
            <a:custGeom>
              <a:avLst/>
              <a:gdLst/>
              <a:ahLst/>
              <a:cxnLst/>
              <a:rect l="l" t="t" r="r" b="b"/>
              <a:pathLst>
                <a:path w="1297" h="1072" extrusionOk="0">
                  <a:moveTo>
                    <a:pt x="685" y="0"/>
                  </a:moveTo>
                  <a:cubicBezTo>
                    <a:pt x="597" y="0"/>
                    <a:pt x="505" y="23"/>
                    <a:pt x="417" y="73"/>
                  </a:cubicBezTo>
                  <a:cubicBezTo>
                    <a:pt x="0" y="312"/>
                    <a:pt x="84" y="931"/>
                    <a:pt x="536" y="1050"/>
                  </a:cubicBezTo>
                  <a:cubicBezTo>
                    <a:pt x="586" y="1064"/>
                    <a:pt x="636" y="1071"/>
                    <a:pt x="686" y="1071"/>
                  </a:cubicBezTo>
                  <a:cubicBezTo>
                    <a:pt x="919" y="1071"/>
                    <a:pt x="1134" y="916"/>
                    <a:pt x="1203" y="681"/>
                  </a:cubicBezTo>
                  <a:cubicBezTo>
                    <a:pt x="1297" y="315"/>
                    <a:pt x="1013" y="0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6"/>
            <p:cNvSpPr/>
            <p:nvPr/>
          </p:nvSpPr>
          <p:spPr>
            <a:xfrm>
              <a:off x="6256694" y="1409012"/>
              <a:ext cx="101422" cy="101458"/>
            </a:xfrm>
            <a:custGeom>
              <a:avLst/>
              <a:gdLst/>
              <a:ahLst/>
              <a:cxnLst/>
              <a:rect l="l" t="t" r="r" b="b"/>
              <a:pathLst>
                <a:path w="2834" h="2835" extrusionOk="0">
                  <a:moveTo>
                    <a:pt x="1417" y="1"/>
                  </a:moveTo>
                  <a:cubicBezTo>
                    <a:pt x="631" y="1"/>
                    <a:pt x="0" y="632"/>
                    <a:pt x="0" y="1418"/>
                  </a:cubicBezTo>
                  <a:cubicBezTo>
                    <a:pt x="0" y="2203"/>
                    <a:pt x="631" y="2834"/>
                    <a:pt x="1417" y="2834"/>
                  </a:cubicBezTo>
                  <a:cubicBezTo>
                    <a:pt x="2203" y="2834"/>
                    <a:pt x="2834" y="2203"/>
                    <a:pt x="2834" y="1418"/>
                  </a:cubicBezTo>
                  <a:cubicBezTo>
                    <a:pt x="2834" y="632"/>
                    <a:pt x="2203" y="1"/>
                    <a:pt x="1417" y="1"/>
                  </a:cubicBezTo>
                  <a:close/>
                </a:path>
              </a:pathLst>
            </a:custGeom>
            <a:solidFill>
              <a:srgbClr val="C474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6"/>
            <p:cNvSpPr/>
            <p:nvPr/>
          </p:nvSpPr>
          <p:spPr>
            <a:xfrm>
              <a:off x="6635458" y="1414130"/>
              <a:ext cx="101458" cy="101458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1"/>
                  </a:moveTo>
                  <a:cubicBezTo>
                    <a:pt x="632" y="1"/>
                    <a:pt x="1" y="632"/>
                    <a:pt x="1" y="1418"/>
                  </a:cubicBezTo>
                  <a:cubicBezTo>
                    <a:pt x="1" y="2203"/>
                    <a:pt x="632" y="2834"/>
                    <a:pt x="1418" y="2834"/>
                  </a:cubicBezTo>
                  <a:cubicBezTo>
                    <a:pt x="2203" y="2834"/>
                    <a:pt x="2834" y="2203"/>
                    <a:pt x="2834" y="1418"/>
                  </a:cubicBezTo>
                  <a:cubicBezTo>
                    <a:pt x="2834" y="632"/>
                    <a:pt x="2203" y="1"/>
                    <a:pt x="1418" y="1"/>
                  </a:cubicBezTo>
                  <a:close/>
                </a:path>
              </a:pathLst>
            </a:custGeom>
            <a:solidFill>
              <a:srgbClr val="C474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6"/>
            <p:cNvSpPr/>
            <p:nvPr/>
          </p:nvSpPr>
          <p:spPr>
            <a:xfrm>
              <a:off x="6311626" y="1234337"/>
              <a:ext cx="378417" cy="435069"/>
            </a:xfrm>
            <a:custGeom>
              <a:avLst/>
              <a:gdLst/>
              <a:ahLst/>
              <a:cxnLst/>
              <a:rect l="l" t="t" r="r" b="b"/>
              <a:pathLst>
                <a:path w="10574" h="12157" extrusionOk="0">
                  <a:moveTo>
                    <a:pt x="5287" y="0"/>
                  </a:moveTo>
                  <a:cubicBezTo>
                    <a:pt x="2370" y="12"/>
                    <a:pt x="13" y="2370"/>
                    <a:pt x="1" y="5287"/>
                  </a:cubicBezTo>
                  <a:lnTo>
                    <a:pt x="1" y="6870"/>
                  </a:lnTo>
                  <a:cubicBezTo>
                    <a:pt x="13" y="9787"/>
                    <a:pt x="2370" y="12145"/>
                    <a:pt x="5287" y="12156"/>
                  </a:cubicBezTo>
                  <a:cubicBezTo>
                    <a:pt x="8204" y="12145"/>
                    <a:pt x="10562" y="9787"/>
                    <a:pt x="10574" y="6870"/>
                  </a:cubicBezTo>
                  <a:lnTo>
                    <a:pt x="10574" y="5287"/>
                  </a:lnTo>
                  <a:cubicBezTo>
                    <a:pt x="10562" y="2370"/>
                    <a:pt x="8204" y="12"/>
                    <a:pt x="5287" y="0"/>
                  </a:cubicBezTo>
                  <a:close/>
                </a:path>
              </a:pathLst>
            </a:custGeom>
            <a:solidFill>
              <a:srgbClr val="C474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6"/>
            <p:cNvSpPr/>
            <p:nvPr/>
          </p:nvSpPr>
          <p:spPr>
            <a:xfrm>
              <a:off x="6251147" y="1027025"/>
              <a:ext cx="490897" cy="644103"/>
            </a:xfrm>
            <a:custGeom>
              <a:avLst/>
              <a:gdLst/>
              <a:ahLst/>
              <a:cxnLst/>
              <a:rect l="l" t="t" r="r" b="b"/>
              <a:pathLst>
                <a:path w="13717" h="17998" extrusionOk="0">
                  <a:moveTo>
                    <a:pt x="5239" y="340"/>
                  </a:moveTo>
                  <a:lnTo>
                    <a:pt x="5239" y="340"/>
                  </a:lnTo>
                  <a:cubicBezTo>
                    <a:pt x="3358" y="1162"/>
                    <a:pt x="2596" y="3424"/>
                    <a:pt x="3608" y="5210"/>
                  </a:cubicBezTo>
                  <a:cubicBezTo>
                    <a:pt x="3286" y="4853"/>
                    <a:pt x="3048" y="4436"/>
                    <a:pt x="2893" y="3983"/>
                  </a:cubicBezTo>
                  <a:cubicBezTo>
                    <a:pt x="2512" y="2888"/>
                    <a:pt x="2810" y="1638"/>
                    <a:pt x="3584" y="959"/>
                  </a:cubicBezTo>
                  <a:cubicBezTo>
                    <a:pt x="4048" y="566"/>
                    <a:pt x="4632" y="352"/>
                    <a:pt x="5239" y="340"/>
                  </a:cubicBezTo>
                  <a:close/>
                  <a:moveTo>
                    <a:pt x="7037" y="6960"/>
                  </a:moveTo>
                  <a:cubicBezTo>
                    <a:pt x="7882" y="8234"/>
                    <a:pt x="9323" y="9270"/>
                    <a:pt x="10799" y="9794"/>
                  </a:cubicBezTo>
                  <a:cubicBezTo>
                    <a:pt x="9061" y="9770"/>
                    <a:pt x="7525" y="8627"/>
                    <a:pt x="7001" y="6960"/>
                  </a:cubicBezTo>
                  <a:close/>
                  <a:moveTo>
                    <a:pt x="1453" y="10877"/>
                  </a:moveTo>
                  <a:lnTo>
                    <a:pt x="1453" y="10984"/>
                  </a:lnTo>
                  <a:lnTo>
                    <a:pt x="1453" y="12568"/>
                  </a:lnTo>
                  <a:cubicBezTo>
                    <a:pt x="1453" y="12854"/>
                    <a:pt x="1477" y="13139"/>
                    <a:pt x="1524" y="13413"/>
                  </a:cubicBezTo>
                  <a:cubicBezTo>
                    <a:pt x="846" y="13378"/>
                    <a:pt x="322" y="12818"/>
                    <a:pt x="322" y="12139"/>
                  </a:cubicBezTo>
                  <a:cubicBezTo>
                    <a:pt x="322" y="11496"/>
                    <a:pt x="810" y="10949"/>
                    <a:pt x="1453" y="10877"/>
                  </a:cubicBezTo>
                  <a:close/>
                  <a:moveTo>
                    <a:pt x="12252" y="10877"/>
                  </a:moveTo>
                  <a:lnTo>
                    <a:pt x="12252" y="10877"/>
                  </a:lnTo>
                  <a:cubicBezTo>
                    <a:pt x="12919" y="10925"/>
                    <a:pt x="13431" y="11484"/>
                    <a:pt x="13419" y="12151"/>
                  </a:cubicBezTo>
                  <a:cubicBezTo>
                    <a:pt x="13419" y="12818"/>
                    <a:pt x="12907" y="13366"/>
                    <a:pt x="12240" y="13413"/>
                  </a:cubicBezTo>
                  <a:cubicBezTo>
                    <a:pt x="12288" y="13139"/>
                    <a:pt x="12299" y="12854"/>
                    <a:pt x="12311" y="12568"/>
                  </a:cubicBezTo>
                  <a:lnTo>
                    <a:pt x="12311" y="10984"/>
                  </a:lnTo>
                  <a:cubicBezTo>
                    <a:pt x="12311" y="10937"/>
                    <a:pt x="12288" y="10901"/>
                    <a:pt x="12252" y="10877"/>
                  </a:cubicBezTo>
                  <a:close/>
                  <a:moveTo>
                    <a:pt x="6751" y="7103"/>
                  </a:moveTo>
                  <a:cubicBezTo>
                    <a:pt x="7332" y="8880"/>
                    <a:pt x="8997" y="10080"/>
                    <a:pt x="10855" y="10080"/>
                  </a:cubicBezTo>
                  <a:cubicBezTo>
                    <a:pt x="10864" y="10080"/>
                    <a:pt x="10873" y="10080"/>
                    <a:pt x="10883" y="10079"/>
                  </a:cubicBezTo>
                  <a:lnTo>
                    <a:pt x="11133" y="10079"/>
                  </a:lnTo>
                  <a:cubicBezTo>
                    <a:pt x="11180" y="10330"/>
                    <a:pt x="11264" y="10580"/>
                    <a:pt x="11371" y="10818"/>
                  </a:cubicBezTo>
                  <a:cubicBezTo>
                    <a:pt x="11526" y="11103"/>
                    <a:pt x="11752" y="11342"/>
                    <a:pt x="12026" y="11508"/>
                  </a:cubicBezTo>
                  <a:lnTo>
                    <a:pt x="12026" y="12568"/>
                  </a:lnTo>
                  <a:cubicBezTo>
                    <a:pt x="12014" y="15402"/>
                    <a:pt x="9716" y="17711"/>
                    <a:pt x="6882" y="17711"/>
                  </a:cubicBezTo>
                  <a:cubicBezTo>
                    <a:pt x="4036" y="17699"/>
                    <a:pt x="1739" y="15402"/>
                    <a:pt x="1739" y="12568"/>
                  </a:cubicBezTo>
                  <a:lnTo>
                    <a:pt x="1739" y="12139"/>
                  </a:lnTo>
                  <a:cubicBezTo>
                    <a:pt x="2036" y="11961"/>
                    <a:pt x="2286" y="11687"/>
                    <a:pt x="2441" y="11377"/>
                  </a:cubicBezTo>
                  <a:cubicBezTo>
                    <a:pt x="2596" y="11008"/>
                    <a:pt x="2691" y="10627"/>
                    <a:pt x="2727" y="10222"/>
                  </a:cubicBezTo>
                  <a:cubicBezTo>
                    <a:pt x="2739" y="10115"/>
                    <a:pt x="2763" y="10008"/>
                    <a:pt x="2774" y="9913"/>
                  </a:cubicBezTo>
                  <a:cubicBezTo>
                    <a:pt x="4310" y="9448"/>
                    <a:pt x="5834" y="8425"/>
                    <a:pt x="6751" y="7103"/>
                  </a:cubicBezTo>
                  <a:close/>
                  <a:moveTo>
                    <a:pt x="5335" y="1"/>
                  </a:moveTo>
                  <a:cubicBezTo>
                    <a:pt x="4597" y="1"/>
                    <a:pt x="3884" y="233"/>
                    <a:pt x="3358" y="697"/>
                  </a:cubicBezTo>
                  <a:cubicBezTo>
                    <a:pt x="2477" y="1471"/>
                    <a:pt x="2155" y="2876"/>
                    <a:pt x="2560" y="4091"/>
                  </a:cubicBezTo>
                  <a:cubicBezTo>
                    <a:pt x="2882" y="4972"/>
                    <a:pt x="3465" y="5722"/>
                    <a:pt x="4251" y="6246"/>
                  </a:cubicBezTo>
                  <a:cubicBezTo>
                    <a:pt x="2643" y="7127"/>
                    <a:pt x="1608" y="8758"/>
                    <a:pt x="1477" y="10591"/>
                  </a:cubicBezTo>
                  <a:cubicBezTo>
                    <a:pt x="631" y="10651"/>
                    <a:pt x="0" y="11353"/>
                    <a:pt x="24" y="12199"/>
                  </a:cubicBezTo>
                  <a:cubicBezTo>
                    <a:pt x="60" y="13032"/>
                    <a:pt x="738" y="13699"/>
                    <a:pt x="1572" y="13699"/>
                  </a:cubicBezTo>
                  <a:cubicBezTo>
                    <a:pt x="2108" y="16211"/>
                    <a:pt x="4322" y="17997"/>
                    <a:pt x="6882" y="17997"/>
                  </a:cubicBezTo>
                  <a:cubicBezTo>
                    <a:pt x="9442" y="17997"/>
                    <a:pt x="11656" y="16211"/>
                    <a:pt x="12192" y="13699"/>
                  </a:cubicBezTo>
                  <a:cubicBezTo>
                    <a:pt x="13038" y="13687"/>
                    <a:pt x="13716" y="12997"/>
                    <a:pt x="13716" y="12139"/>
                  </a:cubicBezTo>
                  <a:cubicBezTo>
                    <a:pt x="13716" y="11306"/>
                    <a:pt x="13061" y="10627"/>
                    <a:pt x="12228" y="10580"/>
                  </a:cubicBezTo>
                  <a:cubicBezTo>
                    <a:pt x="12216" y="10425"/>
                    <a:pt x="12192" y="10270"/>
                    <a:pt x="12168" y="10127"/>
                  </a:cubicBezTo>
                  <a:lnTo>
                    <a:pt x="12180" y="10127"/>
                  </a:lnTo>
                  <a:cubicBezTo>
                    <a:pt x="12157" y="9960"/>
                    <a:pt x="12121" y="9794"/>
                    <a:pt x="12073" y="9639"/>
                  </a:cubicBezTo>
                  <a:cubicBezTo>
                    <a:pt x="12049" y="9532"/>
                    <a:pt x="12026" y="9425"/>
                    <a:pt x="12002" y="9329"/>
                  </a:cubicBezTo>
                  <a:lnTo>
                    <a:pt x="11990" y="9329"/>
                  </a:lnTo>
                  <a:cubicBezTo>
                    <a:pt x="11716" y="8460"/>
                    <a:pt x="11216" y="7686"/>
                    <a:pt x="10525" y="7103"/>
                  </a:cubicBezTo>
                  <a:cubicBezTo>
                    <a:pt x="10287" y="6889"/>
                    <a:pt x="10025" y="6710"/>
                    <a:pt x="9763" y="6543"/>
                  </a:cubicBezTo>
                  <a:cubicBezTo>
                    <a:pt x="11871" y="5484"/>
                    <a:pt x="11716" y="2412"/>
                    <a:pt x="9501" y="1590"/>
                  </a:cubicBezTo>
                  <a:cubicBezTo>
                    <a:pt x="8859" y="626"/>
                    <a:pt x="7775" y="54"/>
                    <a:pt x="6620" y="54"/>
                  </a:cubicBezTo>
                  <a:cubicBezTo>
                    <a:pt x="6453" y="54"/>
                    <a:pt x="6299" y="66"/>
                    <a:pt x="6132" y="90"/>
                  </a:cubicBezTo>
                  <a:cubicBezTo>
                    <a:pt x="5868" y="30"/>
                    <a:pt x="5600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6"/>
            <p:cNvSpPr/>
            <p:nvPr/>
          </p:nvSpPr>
          <p:spPr>
            <a:xfrm>
              <a:off x="6452124" y="1535948"/>
              <a:ext cx="87107" cy="22797"/>
            </a:xfrm>
            <a:custGeom>
              <a:avLst/>
              <a:gdLst/>
              <a:ahLst/>
              <a:cxnLst/>
              <a:rect l="l" t="t" r="r" b="b"/>
              <a:pathLst>
                <a:path w="2434" h="637" extrusionOk="0">
                  <a:moveTo>
                    <a:pt x="2246" y="1"/>
                  </a:moveTo>
                  <a:cubicBezTo>
                    <a:pt x="2226" y="1"/>
                    <a:pt x="2205" y="5"/>
                    <a:pt x="2183" y="14"/>
                  </a:cubicBezTo>
                  <a:lnTo>
                    <a:pt x="2195" y="14"/>
                  </a:lnTo>
                  <a:cubicBezTo>
                    <a:pt x="1913" y="240"/>
                    <a:pt x="1572" y="353"/>
                    <a:pt x="1231" y="353"/>
                  </a:cubicBezTo>
                  <a:cubicBezTo>
                    <a:pt x="908" y="353"/>
                    <a:pt x="586" y="252"/>
                    <a:pt x="314" y="49"/>
                  </a:cubicBezTo>
                  <a:cubicBezTo>
                    <a:pt x="293" y="19"/>
                    <a:pt x="267" y="7"/>
                    <a:pt x="240" y="7"/>
                  </a:cubicBezTo>
                  <a:cubicBezTo>
                    <a:pt x="129" y="7"/>
                    <a:pt x="1" y="218"/>
                    <a:pt x="135" y="276"/>
                  </a:cubicBezTo>
                  <a:cubicBezTo>
                    <a:pt x="457" y="517"/>
                    <a:pt x="837" y="636"/>
                    <a:pt x="1217" y="636"/>
                  </a:cubicBezTo>
                  <a:cubicBezTo>
                    <a:pt x="1626" y="636"/>
                    <a:pt x="2035" y="499"/>
                    <a:pt x="2373" y="228"/>
                  </a:cubicBezTo>
                  <a:cubicBezTo>
                    <a:pt x="2434" y="127"/>
                    <a:pt x="2358" y="1"/>
                    <a:pt x="2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6"/>
            <p:cNvSpPr/>
            <p:nvPr/>
          </p:nvSpPr>
          <p:spPr>
            <a:xfrm>
              <a:off x="6087531" y="3482351"/>
              <a:ext cx="379670" cy="810050"/>
            </a:xfrm>
            <a:custGeom>
              <a:avLst/>
              <a:gdLst/>
              <a:ahLst/>
              <a:cxnLst/>
              <a:rect l="l" t="t" r="r" b="b"/>
              <a:pathLst>
                <a:path w="10609" h="22635" extrusionOk="0">
                  <a:moveTo>
                    <a:pt x="2203" y="0"/>
                  </a:moveTo>
                  <a:lnTo>
                    <a:pt x="2155" y="298"/>
                  </a:lnTo>
                  <a:cubicBezTo>
                    <a:pt x="1477" y="5001"/>
                    <a:pt x="1703" y="10014"/>
                    <a:pt x="1215" y="14645"/>
                  </a:cubicBezTo>
                  <a:cubicBezTo>
                    <a:pt x="941" y="17181"/>
                    <a:pt x="346" y="19670"/>
                    <a:pt x="0" y="22194"/>
                  </a:cubicBezTo>
                  <a:lnTo>
                    <a:pt x="8763" y="22634"/>
                  </a:lnTo>
                  <a:cubicBezTo>
                    <a:pt x="9585" y="15371"/>
                    <a:pt x="10192" y="8061"/>
                    <a:pt x="10597" y="941"/>
                  </a:cubicBezTo>
                  <a:lnTo>
                    <a:pt x="10609" y="774"/>
                  </a:lnTo>
                  <a:lnTo>
                    <a:pt x="10609" y="667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C474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6"/>
            <p:cNvSpPr/>
            <p:nvPr/>
          </p:nvSpPr>
          <p:spPr>
            <a:xfrm>
              <a:off x="6393863" y="3505792"/>
              <a:ext cx="74187" cy="787468"/>
            </a:xfrm>
            <a:custGeom>
              <a:avLst/>
              <a:gdLst/>
              <a:ahLst/>
              <a:cxnLst/>
              <a:rect l="l" t="t" r="r" b="b"/>
              <a:pathLst>
                <a:path w="2073" h="22004" extrusionOk="0">
                  <a:moveTo>
                    <a:pt x="1942" y="0"/>
                  </a:moveTo>
                  <a:cubicBezTo>
                    <a:pt x="1858" y="0"/>
                    <a:pt x="1799" y="60"/>
                    <a:pt x="1799" y="131"/>
                  </a:cubicBezTo>
                  <a:cubicBezTo>
                    <a:pt x="1763" y="858"/>
                    <a:pt x="1739" y="1620"/>
                    <a:pt x="1715" y="2286"/>
                  </a:cubicBezTo>
                  <a:cubicBezTo>
                    <a:pt x="1692" y="2941"/>
                    <a:pt x="1680" y="3513"/>
                    <a:pt x="1656" y="3870"/>
                  </a:cubicBezTo>
                  <a:cubicBezTo>
                    <a:pt x="1525" y="5834"/>
                    <a:pt x="1394" y="7370"/>
                    <a:pt x="1263" y="8990"/>
                  </a:cubicBezTo>
                  <a:cubicBezTo>
                    <a:pt x="1203" y="9573"/>
                    <a:pt x="1156" y="10144"/>
                    <a:pt x="1108" y="10740"/>
                  </a:cubicBezTo>
                  <a:cubicBezTo>
                    <a:pt x="941" y="12764"/>
                    <a:pt x="739" y="14705"/>
                    <a:pt x="513" y="16764"/>
                  </a:cubicBezTo>
                  <a:cubicBezTo>
                    <a:pt x="334" y="18407"/>
                    <a:pt x="156" y="20110"/>
                    <a:pt x="1" y="21848"/>
                  </a:cubicBezTo>
                  <a:cubicBezTo>
                    <a:pt x="1" y="21932"/>
                    <a:pt x="60" y="21991"/>
                    <a:pt x="132" y="22003"/>
                  </a:cubicBezTo>
                  <a:lnTo>
                    <a:pt x="144" y="22003"/>
                  </a:lnTo>
                  <a:cubicBezTo>
                    <a:pt x="215" y="22003"/>
                    <a:pt x="275" y="21944"/>
                    <a:pt x="287" y="21872"/>
                  </a:cubicBezTo>
                  <a:cubicBezTo>
                    <a:pt x="441" y="20146"/>
                    <a:pt x="620" y="18443"/>
                    <a:pt x="799" y="16800"/>
                  </a:cubicBezTo>
                  <a:cubicBezTo>
                    <a:pt x="1025" y="14740"/>
                    <a:pt x="1227" y="12788"/>
                    <a:pt x="1394" y="10764"/>
                  </a:cubicBezTo>
                  <a:cubicBezTo>
                    <a:pt x="1453" y="10168"/>
                    <a:pt x="1501" y="9597"/>
                    <a:pt x="1549" y="9013"/>
                  </a:cubicBezTo>
                  <a:cubicBezTo>
                    <a:pt x="1668" y="7466"/>
                    <a:pt x="1799" y="5858"/>
                    <a:pt x="1930" y="3894"/>
                  </a:cubicBezTo>
                  <a:cubicBezTo>
                    <a:pt x="1953" y="3525"/>
                    <a:pt x="1977" y="2953"/>
                    <a:pt x="2001" y="2298"/>
                  </a:cubicBezTo>
                  <a:cubicBezTo>
                    <a:pt x="2013" y="1631"/>
                    <a:pt x="2037" y="869"/>
                    <a:pt x="2073" y="155"/>
                  </a:cubicBezTo>
                  <a:cubicBezTo>
                    <a:pt x="2073" y="72"/>
                    <a:pt x="2013" y="12"/>
                    <a:pt x="1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6"/>
            <p:cNvSpPr/>
            <p:nvPr/>
          </p:nvSpPr>
          <p:spPr>
            <a:xfrm>
              <a:off x="6086672" y="3477592"/>
              <a:ext cx="86534" cy="796487"/>
            </a:xfrm>
            <a:custGeom>
              <a:avLst/>
              <a:gdLst/>
              <a:ahLst/>
              <a:cxnLst/>
              <a:rect l="l" t="t" r="r" b="b"/>
              <a:pathLst>
                <a:path w="2418" h="22256" extrusionOk="0">
                  <a:moveTo>
                    <a:pt x="2261" y="1"/>
                  </a:moveTo>
                  <a:cubicBezTo>
                    <a:pt x="2189" y="1"/>
                    <a:pt x="2130" y="47"/>
                    <a:pt x="2120" y="122"/>
                  </a:cubicBezTo>
                  <a:cubicBezTo>
                    <a:pt x="1679" y="3170"/>
                    <a:pt x="1608" y="7063"/>
                    <a:pt x="1548" y="9908"/>
                  </a:cubicBezTo>
                  <a:lnTo>
                    <a:pt x="1548" y="10194"/>
                  </a:lnTo>
                  <a:cubicBezTo>
                    <a:pt x="1501" y="13016"/>
                    <a:pt x="1012" y="15885"/>
                    <a:pt x="548" y="18660"/>
                  </a:cubicBezTo>
                  <a:cubicBezTo>
                    <a:pt x="346" y="19862"/>
                    <a:pt x="155" y="20993"/>
                    <a:pt x="0" y="22100"/>
                  </a:cubicBezTo>
                  <a:cubicBezTo>
                    <a:pt x="0" y="22172"/>
                    <a:pt x="48" y="22243"/>
                    <a:pt x="131" y="22255"/>
                  </a:cubicBezTo>
                  <a:lnTo>
                    <a:pt x="143" y="22255"/>
                  </a:lnTo>
                  <a:cubicBezTo>
                    <a:pt x="215" y="22255"/>
                    <a:pt x="274" y="22196"/>
                    <a:pt x="286" y="22124"/>
                  </a:cubicBezTo>
                  <a:cubicBezTo>
                    <a:pt x="441" y="21041"/>
                    <a:pt x="631" y="19910"/>
                    <a:pt x="834" y="18707"/>
                  </a:cubicBezTo>
                  <a:cubicBezTo>
                    <a:pt x="1298" y="15921"/>
                    <a:pt x="1786" y="13040"/>
                    <a:pt x="1846" y="10194"/>
                  </a:cubicBezTo>
                  <a:lnTo>
                    <a:pt x="1846" y="9920"/>
                  </a:lnTo>
                  <a:cubicBezTo>
                    <a:pt x="1894" y="7075"/>
                    <a:pt x="1953" y="3193"/>
                    <a:pt x="2406" y="157"/>
                  </a:cubicBezTo>
                  <a:cubicBezTo>
                    <a:pt x="2417" y="86"/>
                    <a:pt x="2358" y="14"/>
                    <a:pt x="2286" y="3"/>
                  </a:cubicBezTo>
                  <a:cubicBezTo>
                    <a:pt x="2278" y="1"/>
                    <a:pt x="2270" y="1"/>
                    <a:pt x="2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6"/>
            <p:cNvSpPr/>
            <p:nvPr/>
          </p:nvSpPr>
          <p:spPr>
            <a:xfrm>
              <a:off x="6197038" y="3828588"/>
              <a:ext cx="188350" cy="261571"/>
            </a:xfrm>
            <a:custGeom>
              <a:avLst/>
              <a:gdLst/>
              <a:ahLst/>
              <a:cxnLst/>
              <a:rect l="l" t="t" r="r" b="b"/>
              <a:pathLst>
                <a:path w="5263" h="7309" extrusionOk="0">
                  <a:moveTo>
                    <a:pt x="1618" y="0"/>
                  </a:moveTo>
                  <a:cubicBezTo>
                    <a:pt x="1022" y="0"/>
                    <a:pt x="521" y="458"/>
                    <a:pt x="465" y="1053"/>
                  </a:cubicBezTo>
                  <a:lnTo>
                    <a:pt x="60" y="5851"/>
                  </a:lnTo>
                  <a:cubicBezTo>
                    <a:pt x="0" y="6482"/>
                    <a:pt x="465" y="7042"/>
                    <a:pt x="1107" y="7101"/>
                  </a:cubicBezTo>
                  <a:lnTo>
                    <a:pt x="3536" y="7304"/>
                  </a:lnTo>
                  <a:cubicBezTo>
                    <a:pt x="3574" y="7307"/>
                    <a:pt x="3611" y="7309"/>
                    <a:pt x="3647" y="7309"/>
                  </a:cubicBezTo>
                  <a:cubicBezTo>
                    <a:pt x="4242" y="7309"/>
                    <a:pt x="4742" y="6862"/>
                    <a:pt x="4786" y="6256"/>
                  </a:cubicBezTo>
                  <a:lnTo>
                    <a:pt x="5203" y="1470"/>
                  </a:lnTo>
                  <a:cubicBezTo>
                    <a:pt x="5263" y="827"/>
                    <a:pt x="4786" y="267"/>
                    <a:pt x="4155" y="220"/>
                  </a:cubicBezTo>
                  <a:lnTo>
                    <a:pt x="1727" y="5"/>
                  </a:lnTo>
                  <a:cubicBezTo>
                    <a:pt x="1690" y="2"/>
                    <a:pt x="1654" y="0"/>
                    <a:pt x="1618" y="0"/>
                  </a:cubicBezTo>
                  <a:close/>
                </a:path>
              </a:pathLst>
            </a:custGeom>
            <a:solidFill>
              <a:srgbClr val="A05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6"/>
            <p:cNvSpPr/>
            <p:nvPr/>
          </p:nvSpPr>
          <p:spPr>
            <a:xfrm>
              <a:off x="6161645" y="3482781"/>
              <a:ext cx="294495" cy="49458"/>
            </a:xfrm>
            <a:custGeom>
              <a:avLst/>
              <a:gdLst/>
              <a:ahLst/>
              <a:cxnLst/>
              <a:rect l="l" t="t" r="r" b="b"/>
              <a:pathLst>
                <a:path w="8229" h="1382" extrusionOk="0">
                  <a:moveTo>
                    <a:pt x="144" y="0"/>
                  </a:moveTo>
                  <a:cubicBezTo>
                    <a:pt x="37" y="453"/>
                    <a:pt x="1" y="917"/>
                    <a:pt x="37" y="1382"/>
                  </a:cubicBezTo>
                  <a:cubicBezTo>
                    <a:pt x="37" y="1382"/>
                    <a:pt x="6526" y="977"/>
                    <a:pt x="8228" y="810"/>
                  </a:cubicBezTo>
                  <a:cubicBezTo>
                    <a:pt x="5537" y="631"/>
                    <a:pt x="2847" y="179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6"/>
            <p:cNvSpPr/>
            <p:nvPr/>
          </p:nvSpPr>
          <p:spPr>
            <a:xfrm>
              <a:off x="5863830" y="4960021"/>
              <a:ext cx="443586" cy="164086"/>
            </a:xfrm>
            <a:custGeom>
              <a:avLst/>
              <a:gdLst/>
              <a:ahLst/>
              <a:cxnLst/>
              <a:rect l="l" t="t" r="r" b="b"/>
              <a:pathLst>
                <a:path w="12395" h="4585" extrusionOk="0">
                  <a:moveTo>
                    <a:pt x="7192" y="0"/>
                  </a:moveTo>
                  <a:cubicBezTo>
                    <a:pt x="6085" y="465"/>
                    <a:pt x="3465" y="1262"/>
                    <a:pt x="1632" y="1893"/>
                  </a:cubicBezTo>
                  <a:cubicBezTo>
                    <a:pt x="536" y="2262"/>
                    <a:pt x="0" y="3489"/>
                    <a:pt x="477" y="4537"/>
                  </a:cubicBezTo>
                  <a:lnTo>
                    <a:pt x="477" y="4560"/>
                  </a:lnTo>
                  <a:lnTo>
                    <a:pt x="10609" y="4584"/>
                  </a:lnTo>
                  <a:cubicBezTo>
                    <a:pt x="11526" y="4584"/>
                    <a:pt x="12276" y="3846"/>
                    <a:pt x="12276" y="2929"/>
                  </a:cubicBezTo>
                  <a:cubicBezTo>
                    <a:pt x="12264" y="2120"/>
                    <a:pt x="12300" y="1322"/>
                    <a:pt x="12395" y="524"/>
                  </a:cubicBezTo>
                  <a:lnTo>
                    <a:pt x="12395" y="524"/>
                  </a:lnTo>
                  <a:cubicBezTo>
                    <a:pt x="11796" y="664"/>
                    <a:pt x="11185" y="733"/>
                    <a:pt x="10575" y="733"/>
                  </a:cubicBezTo>
                  <a:cubicBezTo>
                    <a:pt x="9416" y="733"/>
                    <a:pt x="8261" y="484"/>
                    <a:pt x="7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6"/>
            <p:cNvSpPr/>
            <p:nvPr/>
          </p:nvSpPr>
          <p:spPr>
            <a:xfrm>
              <a:off x="6209384" y="5097191"/>
              <a:ext cx="45915" cy="38543"/>
            </a:xfrm>
            <a:custGeom>
              <a:avLst/>
              <a:gdLst/>
              <a:ahLst/>
              <a:cxnLst/>
              <a:rect l="l" t="t" r="r" b="b"/>
              <a:pathLst>
                <a:path w="1283" h="1077" extrusionOk="0">
                  <a:moveTo>
                    <a:pt x="699" y="0"/>
                  </a:moveTo>
                  <a:cubicBezTo>
                    <a:pt x="591" y="0"/>
                    <a:pt x="481" y="34"/>
                    <a:pt x="381" y="108"/>
                  </a:cubicBezTo>
                  <a:cubicBezTo>
                    <a:pt x="0" y="394"/>
                    <a:pt x="155" y="1001"/>
                    <a:pt x="620" y="1073"/>
                  </a:cubicBezTo>
                  <a:cubicBezTo>
                    <a:pt x="642" y="1075"/>
                    <a:pt x="665" y="1077"/>
                    <a:pt x="688" y="1077"/>
                  </a:cubicBezTo>
                  <a:cubicBezTo>
                    <a:pt x="958" y="1077"/>
                    <a:pt x="1195" y="883"/>
                    <a:pt x="1239" y="608"/>
                  </a:cubicBezTo>
                  <a:cubicBezTo>
                    <a:pt x="1283" y="265"/>
                    <a:pt x="1002" y="0"/>
                    <a:pt x="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6"/>
            <p:cNvSpPr/>
            <p:nvPr/>
          </p:nvSpPr>
          <p:spPr>
            <a:xfrm>
              <a:off x="6163792" y="5101020"/>
              <a:ext cx="45808" cy="38543"/>
            </a:xfrm>
            <a:custGeom>
              <a:avLst/>
              <a:gdLst/>
              <a:ahLst/>
              <a:cxnLst/>
              <a:rect l="l" t="t" r="r" b="b"/>
              <a:pathLst>
                <a:path w="1280" h="1077" extrusionOk="0">
                  <a:moveTo>
                    <a:pt x="697" y="1"/>
                  </a:moveTo>
                  <a:cubicBezTo>
                    <a:pt x="591" y="1"/>
                    <a:pt x="481" y="34"/>
                    <a:pt x="381" y="108"/>
                  </a:cubicBezTo>
                  <a:cubicBezTo>
                    <a:pt x="0" y="394"/>
                    <a:pt x="155" y="1001"/>
                    <a:pt x="620" y="1073"/>
                  </a:cubicBezTo>
                  <a:cubicBezTo>
                    <a:pt x="642" y="1076"/>
                    <a:pt x="665" y="1077"/>
                    <a:pt x="688" y="1077"/>
                  </a:cubicBezTo>
                  <a:cubicBezTo>
                    <a:pt x="956" y="1077"/>
                    <a:pt x="1183" y="884"/>
                    <a:pt x="1227" y="620"/>
                  </a:cubicBezTo>
                  <a:cubicBezTo>
                    <a:pt x="1280" y="268"/>
                    <a:pt x="1000" y="1"/>
                    <a:pt x="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6"/>
            <p:cNvSpPr/>
            <p:nvPr/>
          </p:nvSpPr>
          <p:spPr>
            <a:xfrm>
              <a:off x="5965678" y="5100340"/>
              <a:ext cx="46345" cy="38400"/>
            </a:xfrm>
            <a:custGeom>
              <a:avLst/>
              <a:gdLst/>
              <a:ahLst/>
              <a:cxnLst/>
              <a:rect l="l" t="t" r="r" b="b"/>
              <a:pathLst>
                <a:path w="1295" h="1073" extrusionOk="0">
                  <a:moveTo>
                    <a:pt x="671" y="1"/>
                  </a:moveTo>
                  <a:cubicBezTo>
                    <a:pt x="587" y="1"/>
                    <a:pt x="500" y="22"/>
                    <a:pt x="417" y="68"/>
                  </a:cubicBezTo>
                  <a:cubicBezTo>
                    <a:pt x="0" y="306"/>
                    <a:pt x="72" y="925"/>
                    <a:pt x="536" y="1056"/>
                  </a:cubicBezTo>
                  <a:cubicBezTo>
                    <a:pt x="580" y="1067"/>
                    <a:pt x="625" y="1073"/>
                    <a:pt x="669" y="1073"/>
                  </a:cubicBezTo>
                  <a:cubicBezTo>
                    <a:pt x="906" y="1073"/>
                    <a:pt x="1120" y="916"/>
                    <a:pt x="1191" y="675"/>
                  </a:cubicBezTo>
                  <a:cubicBezTo>
                    <a:pt x="1295" y="315"/>
                    <a:pt x="1000" y="1"/>
                    <a:pt x="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6"/>
            <p:cNvSpPr/>
            <p:nvPr/>
          </p:nvSpPr>
          <p:spPr>
            <a:xfrm>
              <a:off x="5920086" y="5098229"/>
              <a:ext cx="46345" cy="38400"/>
            </a:xfrm>
            <a:custGeom>
              <a:avLst/>
              <a:gdLst/>
              <a:ahLst/>
              <a:cxnLst/>
              <a:rect l="l" t="t" r="r" b="b"/>
              <a:pathLst>
                <a:path w="1295" h="1073" extrusionOk="0">
                  <a:moveTo>
                    <a:pt x="676" y="0"/>
                  </a:moveTo>
                  <a:cubicBezTo>
                    <a:pt x="590" y="0"/>
                    <a:pt x="502" y="21"/>
                    <a:pt x="417" y="67"/>
                  </a:cubicBezTo>
                  <a:cubicBezTo>
                    <a:pt x="0" y="305"/>
                    <a:pt x="72" y="925"/>
                    <a:pt x="536" y="1056"/>
                  </a:cubicBezTo>
                  <a:cubicBezTo>
                    <a:pt x="580" y="1067"/>
                    <a:pt x="625" y="1072"/>
                    <a:pt x="670" y="1072"/>
                  </a:cubicBezTo>
                  <a:cubicBezTo>
                    <a:pt x="909" y="1072"/>
                    <a:pt x="1130" y="916"/>
                    <a:pt x="1191" y="675"/>
                  </a:cubicBezTo>
                  <a:cubicBezTo>
                    <a:pt x="1295" y="315"/>
                    <a:pt x="1007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6"/>
            <p:cNvSpPr/>
            <p:nvPr/>
          </p:nvSpPr>
          <p:spPr>
            <a:xfrm>
              <a:off x="6049597" y="4271842"/>
              <a:ext cx="356265" cy="718470"/>
            </a:xfrm>
            <a:custGeom>
              <a:avLst/>
              <a:gdLst/>
              <a:ahLst/>
              <a:cxnLst/>
              <a:rect l="l" t="t" r="r" b="b"/>
              <a:pathLst>
                <a:path w="9955" h="20076" extrusionOk="0">
                  <a:moveTo>
                    <a:pt x="1191" y="287"/>
                  </a:moveTo>
                  <a:lnTo>
                    <a:pt x="9657" y="704"/>
                  </a:lnTo>
                  <a:cubicBezTo>
                    <a:pt x="8918" y="7265"/>
                    <a:pt x="8025" y="13682"/>
                    <a:pt x="6978" y="19790"/>
                  </a:cubicBezTo>
                  <a:lnTo>
                    <a:pt x="1715" y="19790"/>
                  </a:lnTo>
                  <a:cubicBezTo>
                    <a:pt x="1084" y="14003"/>
                    <a:pt x="310" y="6824"/>
                    <a:pt x="1191" y="287"/>
                  </a:cubicBezTo>
                  <a:close/>
                  <a:moveTo>
                    <a:pt x="1054" y="0"/>
                  </a:moveTo>
                  <a:cubicBezTo>
                    <a:pt x="989" y="0"/>
                    <a:pt x="928" y="56"/>
                    <a:pt x="917" y="121"/>
                  </a:cubicBezTo>
                  <a:cubicBezTo>
                    <a:pt x="1" y="6776"/>
                    <a:pt x="798" y="14075"/>
                    <a:pt x="1441" y="19945"/>
                  </a:cubicBezTo>
                  <a:cubicBezTo>
                    <a:pt x="1453" y="20016"/>
                    <a:pt x="1513" y="20076"/>
                    <a:pt x="1584" y="20076"/>
                  </a:cubicBezTo>
                  <a:lnTo>
                    <a:pt x="7097" y="20076"/>
                  </a:lnTo>
                  <a:cubicBezTo>
                    <a:pt x="7168" y="20064"/>
                    <a:pt x="7228" y="20016"/>
                    <a:pt x="7240" y="19957"/>
                  </a:cubicBezTo>
                  <a:cubicBezTo>
                    <a:pt x="8287" y="13753"/>
                    <a:pt x="9216" y="7241"/>
                    <a:pt x="9954" y="585"/>
                  </a:cubicBezTo>
                  <a:cubicBezTo>
                    <a:pt x="9954" y="549"/>
                    <a:pt x="9942" y="514"/>
                    <a:pt x="9919" y="478"/>
                  </a:cubicBezTo>
                  <a:cubicBezTo>
                    <a:pt x="9895" y="454"/>
                    <a:pt x="9859" y="430"/>
                    <a:pt x="9823" y="430"/>
                  </a:cubicBezTo>
                  <a:lnTo>
                    <a:pt x="1072" y="2"/>
                  </a:lnTo>
                  <a:cubicBezTo>
                    <a:pt x="1066" y="1"/>
                    <a:pt x="1060" y="0"/>
                    <a:pt x="1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6"/>
            <p:cNvSpPr/>
            <p:nvPr/>
          </p:nvSpPr>
          <p:spPr>
            <a:xfrm>
              <a:off x="6075578" y="4390332"/>
              <a:ext cx="314930" cy="21759"/>
            </a:xfrm>
            <a:custGeom>
              <a:avLst/>
              <a:gdLst/>
              <a:ahLst/>
              <a:cxnLst/>
              <a:rect l="l" t="t" r="r" b="b"/>
              <a:pathLst>
                <a:path w="8800" h="608" extrusionOk="0">
                  <a:moveTo>
                    <a:pt x="156" y="1"/>
                  </a:moveTo>
                  <a:cubicBezTo>
                    <a:pt x="13" y="36"/>
                    <a:pt x="1" y="239"/>
                    <a:pt x="144" y="286"/>
                  </a:cubicBezTo>
                  <a:cubicBezTo>
                    <a:pt x="1584" y="334"/>
                    <a:pt x="2977" y="382"/>
                    <a:pt x="4382" y="441"/>
                  </a:cubicBezTo>
                  <a:cubicBezTo>
                    <a:pt x="5787" y="489"/>
                    <a:pt x="7192" y="548"/>
                    <a:pt x="8645" y="596"/>
                  </a:cubicBezTo>
                  <a:lnTo>
                    <a:pt x="8657" y="608"/>
                  </a:lnTo>
                  <a:cubicBezTo>
                    <a:pt x="8800" y="560"/>
                    <a:pt x="8800" y="358"/>
                    <a:pt x="8657" y="322"/>
                  </a:cubicBezTo>
                  <a:cubicBezTo>
                    <a:pt x="7204" y="274"/>
                    <a:pt x="5799" y="215"/>
                    <a:pt x="4394" y="155"/>
                  </a:cubicBezTo>
                  <a:cubicBezTo>
                    <a:pt x="2989" y="108"/>
                    <a:pt x="159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6"/>
            <p:cNvSpPr/>
            <p:nvPr/>
          </p:nvSpPr>
          <p:spPr>
            <a:xfrm>
              <a:off x="6053856" y="4925916"/>
              <a:ext cx="158109" cy="77587"/>
            </a:xfrm>
            <a:custGeom>
              <a:avLst/>
              <a:gdLst/>
              <a:ahLst/>
              <a:cxnLst/>
              <a:rect l="l" t="t" r="r" b="b"/>
              <a:pathLst>
                <a:path w="4418" h="2168" extrusionOk="0">
                  <a:moveTo>
                    <a:pt x="3469" y="286"/>
                  </a:moveTo>
                  <a:cubicBezTo>
                    <a:pt x="3480" y="286"/>
                    <a:pt x="3490" y="286"/>
                    <a:pt x="3501" y="287"/>
                  </a:cubicBezTo>
                  <a:cubicBezTo>
                    <a:pt x="3763" y="298"/>
                    <a:pt x="4001" y="489"/>
                    <a:pt x="4049" y="751"/>
                  </a:cubicBezTo>
                  <a:cubicBezTo>
                    <a:pt x="4120" y="1025"/>
                    <a:pt x="3989" y="1299"/>
                    <a:pt x="3751" y="1430"/>
                  </a:cubicBezTo>
                  <a:cubicBezTo>
                    <a:pt x="3149" y="1727"/>
                    <a:pt x="2492" y="1877"/>
                    <a:pt x="1833" y="1877"/>
                  </a:cubicBezTo>
                  <a:cubicBezTo>
                    <a:pt x="1384" y="1877"/>
                    <a:pt x="935" y="1808"/>
                    <a:pt x="501" y="1668"/>
                  </a:cubicBezTo>
                  <a:lnTo>
                    <a:pt x="2132" y="775"/>
                  </a:lnTo>
                  <a:cubicBezTo>
                    <a:pt x="2528" y="542"/>
                    <a:pt x="2992" y="286"/>
                    <a:pt x="3469" y="286"/>
                  </a:cubicBezTo>
                  <a:close/>
                  <a:moveTo>
                    <a:pt x="3489" y="1"/>
                  </a:moveTo>
                  <a:cubicBezTo>
                    <a:pt x="2930" y="1"/>
                    <a:pt x="2406" y="287"/>
                    <a:pt x="1989" y="513"/>
                  </a:cubicBezTo>
                  <a:lnTo>
                    <a:pt x="96" y="1572"/>
                  </a:lnTo>
                  <a:cubicBezTo>
                    <a:pt x="1" y="1632"/>
                    <a:pt x="1" y="1775"/>
                    <a:pt x="108" y="1822"/>
                  </a:cubicBezTo>
                  <a:cubicBezTo>
                    <a:pt x="656" y="2049"/>
                    <a:pt x="1251" y="2168"/>
                    <a:pt x="1846" y="2168"/>
                  </a:cubicBezTo>
                  <a:cubicBezTo>
                    <a:pt x="2549" y="2168"/>
                    <a:pt x="3239" y="2001"/>
                    <a:pt x="3870" y="1680"/>
                  </a:cubicBezTo>
                  <a:cubicBezTo>
                    <a:pt x="4239" y="1489"/>
                    <a:pt x="4418" y="1084"/>
                    <a:pt x="4323" y="691"/>
                  </a:cubicBezTo>
                  <a:cubicBezTo>
                    <a:pt x="4239" y="287"/>
                    <a:pt x="3894" y="1"/>
                    <a:pt x="3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6"/>
            <p:cNvSpPr/>
            <p:nvPr/>
          </p:nvSpPr>
          <p:spPr>
            <a:xfrm>
              <a:off x="6036822" y="4833837"/>
              <a:ext cx="72899" cy="156892"/>
            </a:xfrm>
            <a:custGeom>
              <a:avLst/>
              <a:gdLst/>
              <a:ahLst/>
              <a:cxnLst/>
              <a:rect l="l" t="t" r="r" b="b"/>
              <a:pathLst>
                <a:path w="2037" h="4384" extrusionOk="0">
                  <a:moveTo>
                    <a:pt x="1024" y="276"/>
                  </a:moveTo>
                  <a:cubicBezTo>
                    <a:pt x="1060" y="276"/>
                    <a:pt x="1084" y="276"/>
                    <a:pt x="1120" y="288"/>
                  </a:cubicBezTo>
                  <a:cubicBezTo>
                    <a:pt x="1393" y="324"/>
                    <a:pt x="1608" y="538"/>
                    <a:pt x="1643" y="812"/>
                  </a:cubicBezTo>
                  <a:cubicBezTo>
                    <a:pt x="1739" y="1931"/>
                    <a:pt x="1382" y="3050"/>
                    <a:pt x="667" y="3919"/>
                  </a:cubicBezTo>
                  <a:lnTo>
                    <a:pt x="429" y="2074"/>
                  </a:lnTo>
                  <a:cubicBezTo>
                    <a:pt x="370" y="1609"/>
                    <a:pt x="298" y="1086"/>
                    <a:pt x="489" y="621"/>
                  </a:cubicBezTo>
                  <a:cubicBezTo>
                    <a:pt x="584" y="407"/>
                    <a:pt x="798" y="276"/>
                    <a:pt x="1024" y="276"/>
                  </a:cubicBezTo>
                  <a:close/>
                  <a:moveTo>
                    <a:pt x="1012" y="0"/>
                  </a:moveTo>
                  <a:cubicBezTo>
                    <a:pt x="665" y="0"/>
                    <a:pt x="350" y="206"/>
                    <a:pt x="215" y="538"/>
                  </a:cubicBezTo>
                  <a:cubicBezTo>
                    <a:pt x="0" y="1050"/>
                    <a:pt x="84" y="1645"/>
                    <a:pt x="143" y="2121"/>
                  </a:cubicBezTo>
                  <a:lnTo>
                    <a:pt x="417" y="4264"/>
                  </a:lnTo>
                  <a:cubicBezTo>
                    <a:pt x="429" y="4324"/>
                    <a:pt x="465" y="4360"/>
                    <a:pt x="512" y="4384"/>
                  </a:cubicBezTo>
                  <a:lnTo>
                    <a:pt x="560" y="4384"/>
                  </a:lnTo>
                  <a:cubicBezTo>
                    <a:pt x="596" y="4384"/>
                    <a:pt x="631" y="4372"/>
                    <a:pt x="667" y="4348"/>
                  </a:cubicBezTo>
                  <a:cubicBezTo>
                    <a:pt x="1572" y="3395"/>
                    <a:pt x="2036" y="2098"/>
                    <a:pt x="1929" y="788"/>
                  </a:cubicBezTo>
                  <a:cubicBezTo>
                    <a:pt x="1882" y="383"/>
                    <a:pt x="1560" y="62"/>
                    <a:pt x="1167" y="14"/>
                  </a:cubicBezTo>
                  <a:cubicBezTo>
                    <a:pt x="1115" y="5"/>
                    <a:pt x="1063" y="0"/>
                    <a:pt x="10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6"/>
            <p:cNvSpPr/>
            <p:nvPr/>
          </p:nvSpPr>
          <p:spPr>
            <a:xfrm>
              <a:off x="6052532" y="4976375"/>
              <a:ext cx="83600" cy="57797"/>
            </a:xfrm>
            <a:custGeom>
              <a:avLst/>
              <a:gdLst/>
              <a:ahLst/>
              <a:cxnLst/>
              <a:rect l="l" t="t" r="r" b="b"/>
              <a:pathLst>
                <a:path w="2336" h="1615" extrusionOk="0">
                  <a:moveTo>
                    <a:pt x="175" y="0"/>
                  </a:moveTo>
                  <a:cubicBezTo>
                    <a:pt x="85" y="0"/>
                    <a:pt x="0" y="87"/>
                    <a:pt x="26" y="198"/>
                  </a:cubicBezTo>
                  <a:cubicBezTo>
                    <a:pt x="490" y="972"/>
                    <a:pt x="1276" y="1496"/>
                    <a:pt x="2157" y="1615"/>
                  </a:cubicBezTo>
                  <a:lnTo>
                    <a:pt x="2181" y="1615"/>
                  </a:lnTo>
                  <a:cubicBezTo>
                    <a:pt x="2324" y="1579"/>
                    <a:pt x="2336" y="1389"/>
                    <a:pt x="2205" y="1329"/>
                  </a:cubicBezTo>
                  <a:cubicBezTo>
                    <a:pt x="1395" y="1210"/>
                    <a:pt x="693" y="734"/>
                    <a:pt x="276" y="43"/>
                  </a:cubicBezTo>
                  <a:cubicBezTo>
                    <a:pt x="246" y="13"/>
                    <a:pt x="210" y="0"/>
                    <a:pt x="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6"/>
            <p:cNvSpPr/>
            <p:nvPr/>
          </p:nvSpPr>
          <p:spPr>
            <a:xfrm>
              <a:off x="6003182" y="4975445"/>
              <a:ext cx="66672" cy="20399"/>
            </a:xfrm>
            <a:custGeom>
              <a:avLst/>
              <a:gdLst/>
              <a:ahLst/>
              <a:cxnLst/>
              <a:rect l="l" t="t" r="r" b="b"/>
              <a:pathLst>
                <a:path w="1863" h="570" extrusionOk="0">
                  <a:moveTo>
                    <a:pt x="200" y="1"/>
                  </a:moveTo>
                  <a:cubicBezTo>
                    <a:pt x="89" y="1"/>
                    <a:pt x="0" y="132"/>
                    <a:pt x="83" y="236"/>
                  </a:cubicBezTo>
                  <a:cubicBezTo>
                    <a:pt x="369" y="462"/>
                    <a:pt x="714" y="569"/>
                    <a:pt x="1071" y="569"/>
                  </a:cubicBezTo>
                  <a:cubicBezTo>
                    <a:pt x="1310" y="569"/>
                    <a:pt x="1548" y="522"/>
                    <a:pt x="1762" y="427"/>
                  </a:cubicBezTo>
                  <a:cubicBezTo>
                    <a:pt x="1863" y="326"/>
                    <a:pt x="1795" y="162"/>
                    <a:pt x="1659" y="162"/>
                  </a:cubicBezTo>
                  <a:cubicBezTo>
                    <a:pt x="1650" y="162"/>
                    <a:pt x="1640" y="163"/>
                    <a:pt x="1631" y="165"/>
                  </a:cubicBezTo>
                  <a:cubicBezTo>
                    <a:pt x="1450" y="246"/>
                    <a:pt x="1257" y="287"/>
                    <a:pt x="1065" y="287"/>
                  </a:cubicBezTo>
                  <a:cubicBezTo>
                    <a:pt x="778" y="287"/>
                    <a:pt x="492" y="195"/>
                    <a:pt x="250" y="10"/>
                  </a:cubicBezTo>
                  <a:cubicBezTo>
                    <a:pt x="233" y="4"/>
                    <a:pt x="217" y="1"/>
                    <a:pt x="2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2505;p66">
            <a:extLst>
              <a:ext uri="{FF2B5EF4-FFF2-40B4-BE49-F238E27FC236}">
                <a16:creationId xmlns:a16="http://schemas.microsoft.com/office/drawing/2014/main" id="{0D928B49-9728-CAB8-B60C-D56782CD3C6D}"/>
              </a:ext>
            </a:extLst>
          </p:cNvPr>
          <p:cNvSpPr txBox="1">
            <a:spLocks/>
          </p:cNvSpPr>
          <p:nvPr/>
        </p:nvSpPr>
        <p:spPr>
          <a:xfrm>
            <a:off x="760477" y="2529826"/>
            <a:ext cx="3697200" cy="107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We created this project in order to rekindle the spirit in the youth and bring back the joy and benefits of playing team sports with friends and family.</a:t>
            </a:r>
          </a:p>
        </p:txBody>
      </p:sp>
      <p:sp>
        <p:nvSpPr>
          <p:cNvPr id="9" name="Google Shape;2503;p66">
            <a:extLst>
              <a:ext uri="{FF2B5EF4-FFF2-40B4-BE49-F238E27FC236}">
                <a16:creationId xmlns:a16="http://schemas.microsoft.com/office/drawing/2014/main" id="{D1F7F3E9-497C-C72B-D3B6-6D71573A51A8}"/>
              </a:ext>
            </a:extLst>
          </p:cNvPr>
          <p:cNvSpPr txBox="1">
            <a:spLocks/>
          </p:cNvSpPr>
          <p:nvPr/>
        </p:nvSpPr>
        <p:spPr>
          <a:xfrm>
            <a:off x="785667" y="3585755"/>
            <a:ext cx="3697200" cy="8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ommissioner"/>
              <a:buNone/>
              <a:defRPr sz="1500" b="0" i="0" u="none" strike="noStrike" cap="none"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platform-based </a:t>
            </a:r>
            <a:r>
              <a:rPr lang="en-US" dirty="0"/>
              <a:t>website to connect the players to the game.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2D6156-564E-7329-9E57-BBA4C2459145}"/>
              </a:ext>
            </a:extLst>
          </p:cNvPr>
          <p:cNvSpPr txBox="1"/>
          <p:nvPr/>
        </p:nvSpPr>
        <p:spPr>
          <a:xfrm>
            <a:off x="5795604" y="198946"/>
            <a:ext cx="2610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solidFill>
                  <a:schemeClr val="dk2"/>
                </a:solidFill>
                <a:latin typeface="Lexend" panose="020B0604020202020204" charset="0"/>
                <a:sym typeface="Commissioner"/>
              </a:rPr>
              <a:t>Key Points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5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3" grpId="0"/>
      <p:bldP spid="2505" grpId="0"/>
      <p:bldP spid="8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Local Sports Business Directory Listing by Slidesgo">
  <a:themeElements>
    <a:clrScheme name="Simple Light">
      <a:dk1>
        <a:srgbClr val="272727"/>
      </a:dk1>
      <a:lt1>
        <a:srgbClr val="FFFFFF"/>
      </a:lt1>
      <a:dk2>
        <a:srgbClr val="5A5A5A"/>
      </a:dk2>
      <a:lt2>
        <a:srgbClr val="EDE2CA"/>
      </a:lt2>
      <a:accent1>
        <a:srgbClr val="5EA7C5"/>
      </a:accent1>
      <a:accent2>
        <a:srgbClr val="8CD3A3"/>
      </a:accent2>
      <a:accent3>
        <a:srgbClr val="F2E8CE"/>
      </a:accent3>
      <a:accent4>
        <a:srgbClr val="FFCB77"/>
      </a:accent4>
      <a:accent5>
        <a:srgbClr val="E78D48"/>
      </a:accent5>
      <a:accent6>
        <a:srgbClr val="BD5323"/>
      </a:accent6>
      <a:hlink>
        <a:srgbClr val="68686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634</Words>
  <Application>Microsoft Office PowerPoint</Application>
  <PresentationFormat>On-screen Show (16:9)</PresentationFormat>
  <Paragraphs>79</Paragraphs>
  <Slides>25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Open Sans</vt:lpstr>
      <vt:lpstr>Lexend</vt:lpstr>
      <vt:lpstr>Nunito</vt:lpstr>
      <vt:lpstr>Roboto Condensed Light</vt:lpstr>
      <vt:lpstr>Arial</vt:lpstr>
      <vt:lpstr>Times New Roman</vt:lpstr>
      <vt:lpstr>Commissioner</vt:lpstr>
      <vt:lpstr>Local Sports Business Directory Listing by Slidesgo</vt:lpstr>
      <vt:lpstr>ConnectPlay</vt:lpstr>
      <vt:lpstr>Presented By:</vt:lpstr>
      <vt:lpstr>Table of contents</vt:lpstr>
      <vt:lpstr>“Minds were not built to sit and be taught. They were built to explore, play, and learn.” </vt:lpstr>
      <vt:lpstr>Abstract</vt:lpstr>
      <vt:lpstr>PowerPoint Presentation</vt:lpstr>
      <vt:lpstr>Problem Statement </vt:lpstr>
      <vt:lpstr>Motivation</vt:lpstr>
      <vt:lpstr>After the COVID-19 Pandemic, there has been a dip in the interest in team sports in many children aged 6-17.</vt:lpstr>
      <vt:lpstr>Why Sports?</vt:lpstr>
      <vt:lpstr>System Design (Admin)</vt:lpstr>
      <vt:lpstr>System Design (Player)</vt:lpstr>
      <vt:lpstr>Features</vt:lpstr>
      <vt:lpstr>Register Now</vt:lpstr>
      <vt:lpstr>Login </vt:lpstr>
      <vt:lpstr>Homepage</vt:lpstr>
      <vt:lpstr>Offline Games  Home</vt:lpstr>
      <vt:lpstr>Online Games  Home</vt:lpstr>
      <vt:lpstr>Booking Page</vt:lpstr>
      <vt:lpstr>Date and Time Selection</vt:lpstr>
      <vt:lpstr>Payment</vt:lpstr>
      <vt:lpstr>My Bookings</vt:lpstr>
      <vt:lpstr>Admin Add/Edit  Game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ConnectPlay</dc:title>
  <cp:lastModifiedBy>sadhvik reddy vutkur</cp:lastModifiedBy>
  <cp:revision>16</cp:revision>
  <dcterms:modified xsi:type="dcterms:W3CDTF">2022-12-17T05:34:39Z</dcterms:modified>
</cp:coreProperties>
</file>